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263" r:id="rId4"/>
    <p:sldId id="258" r:id="rId5"/>
    <p:sldId id="261" r:id="rId6"/>
    <p:sldId id="271" r:id="rId7"/>
    <p:sldId id="273" r:id="rId8"/>
    <p:sldId id="276" r:id="rId9"/>
    <p:sldId id="274" r:id="rId10"/>
    <p:sldId id="279" r:id="rId11"/>
    <p:sldId id="281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DB96A-E74F-408E-9211-A6548CE9BA1E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EB7E8-6D13-4D51-B390-6C7A94FE69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DB96A-E74F-408E-9211-A6548CE9BA1E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EB7E8-6D13-4D51-B390-6C7A94FE69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DB96A-E74F-408E-9211-A6548CE9BA1E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EB7E8-6D13-4D51-B390-6C7A94FE69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DB96A-E74F-408E-9211-A6548CE9BA1E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EB7E8-6D13-4D51-B390-6C7A94FE69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DB96A-E74F-408E-9211-A6548CE9BA1E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EB7E8-6D13-4D51-B390-6C7A94FE69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DB96A-E74F-408E-9211-A6548CE9BA1E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EB7E8-6D13-4D51-B390-6C7A94FE69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DB96A-E74F-408E-9211-A6548CE9BA1E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EB7E8-6D13-4D51-B390-6C7A94FE69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DB96A-E74F-408E-9211-A6548CE9BA1E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EB7E8-6D13-4D51-B390-6C7A94FE69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DB96A-E74F-408E-9211-A6548CE9BA1E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EB7E8-6D13-4D51-B390-6C7A94FE69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DB96A-E74F-408E-9211-A6548CE9BA1E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EB7E8-6D13-4D51-B390-6C7A94FE69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DB96A-E74F-408E-9211-A6548CE9BA1E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EB7E8-6D13-4D51-B390-6C7A94FE69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8DB96A-E74F-408E-9211-A6548CE9BA1E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1EB7E8-6D13-4D51-B390-6C7A94FE69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14357"/>
            <a:ext cx="7772400" cy="2886094"/>
          </a:xfrm>
        </p:spPr>
        <p:txBody>
          <a:bodyPr>
            <a:no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</a:t>
            </a:r>
            <a:r>
              <a:rPr lang="cs-CZ" sz="1600" dirty="0" smtClean="0"/>
              <a:t>VY_22_INOVACE_04_Vítězný oblouk_zh2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</a:t>
            </a:r>
            <a:r>
              <a:rPr lang="cs-CZ" sz="1600" dirty="0" smtClean="0"/>
              <a:t>19.07.2013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</a:t>
            </a:r>
            <a:r>
              <a:rPr lang="cs-CZ" sz="1600" dirty="0" smtClean="0"/>
              <a:t>8. </a:t>
            </a:r>
            <a:r>
              <a:rPr lang="cs-CZ" sz="1600" dirty="0" smtClean="0"/>
              <a:t>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</a:t>
            </a:r>
            <a:r>
              <a:rPr lang="cs-CZ" sz="1600" b="1" dirty="0" smtClean="0"/>
              <a:t>Paříž, Vítězný oblouk, výhled.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</a:t>
            </a:r>
            <a:r>
              <a:rPr lang="cs-CZ" sz="1600" dirty="0" smtClean="0"/>
              <a:t>Prezentace fotografií z Vítězného oblouku v Paříži.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</a:t>
            </a:r>
            <a:r>
              <a:rPr lang="en-US" dirty="0" smtClean="0"/>
              <a:t>he Arc de </a:t>
            </a:r>
            <a:r>
              <a:rPr lang="en-US" dirty="0" err="1" smtClean="0"/>
              <a:t>Triomphe</a:t>
            </a:r>
            <a:r>
              <a:rPr lang="en-US" dirty="0" smtClean="0"/>
              <a:t> in Paris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464" b="12241"/>
          <a:stretch>
            <a:fillRect/>
          </a:stretch>
        </p:blipFill>
        <p:spPr bwMode="auto">
          <a:xfrm>
            <a:off x="1000100" y="1643050"/>
            <a:ext cx="7215238" cy="5043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</a:t>
            </a:r>
            <a:r>
              <a:rPr lang="en-US" sz="2400" dirty="0" smtClean="0"/>
              <a:t>he Arc de </a:t>
            </a:r>
            <a:r>
              <a:rPr lang="en-US" sz="2400" dirty="0" err="1" smtClean="0"/>
              <a:t>Triomphe</a:t>
            </a:r>
            <a:r>
              <a:rPr lang="en-US" sz="2400" dirty="0" smtClean="0"/>
              <a:t> in Paris, which was built by Napoleon Bonaparte</a:t>
            </a:r>
            <a:r>
              <a:rPr lang="cs-CZ" sz="2400" dirty="0" smtClean="0"/>
              <a:t>. Arch </a:t>
            </a:r>
            <a:r>
              <a:rPr lang="cs-CZ" sz="2400" dirty="0" err="1" smtClean="0"/>
              <a:t>is</a:t>
            </a:r>
            <a:r>
              <a:rPr lang="cs-CZ" sz="2400" dirty="0" smtClean="0"/>
              <a:t> 50 </a:t>
            </a:r>
            <a:r>
              <a:rPr lang="cs-CZ" sz="2400" dirty="0" err="1" smtClean="0"/>
              <a:t>meters</a:t>
            </a:r>
            <a:r>
              <a:rPr lang="cs-CZ" sz="2400" dirty="0" smtClean="0"/>
              <a:t> </a:t>
            </a:r>
            <a:r>
              <a:rPr lang="cs-CZ" sz="2400" dirty="0" err="1" smtClean="0"/>
              <a:t>tall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t="947" r="12118"/>
          <a:stretch>
            <a:fillRect/>
          </a:stretch>
        </p:blipFill>
        <p:spPr bwMode="auto">
          <a:xfrm>
            <a:off x="1785918" y="1428736"/>
            <a:ext cx="5500726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 </a:t>
            </a:r>
            <a:r>
              <a:rPr lang="en-US" sz="2400" dirty="0" smtClean="0"/>
              <a:t>The inside of the small </a:t>
            </a:r>
            <a:r>
              <a:rPr lang="en-US" sz="2400" dirty="0" smtClean="0"/>
              <a:t>arcades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464" b="12241"/>
          <a:stretch>
            <a:fillRect/>
          </a:stretch>
        </p:blipFill>
        <p:spPr bwMode="auto">
          <a:xfrm>
            <a:off x="928662" y="1643050"/>
            <a:ext cx="7358114" cy="49006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Arch is decorated with beautiful reliefs, sculptures and </a:t>
            </a:r>
            <a:r>
              <a:rPr lang="en-US" sz="2400" dirty="0" smtClean="0"/>
              <a:t>coats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80" b="12241"/>
          <a:stretch>
            <a:fillRect/>
          </a:stretch>
        </p:blipFill>
        <p:spPr bwMode="auto">
          <a:xfrm>
            <a:off x="1428728" y="1643050"/>
            <a:ext cx="6429420" cy="4972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Tomb of the Unknown </a:t>
            </a:r>
            <a:r>
              <a:rPr lang="en-US" sz="2400" dirty="0" smtClean="0"/>
              <a:t>Soldier</a:t>
            </a:r>
            <a:r>
              <a:rPr lang="cs-CZ" sz="2400" dirty="0" smtClean="0"/>
              <a:t> </a:t>
            </a:r>
            <a:r>
              <a:rPr lang="en-US" sz="2400" dirty="0" smtClean="0"/>
              <a:t>is </a:t>
            </a:r>
            <a:r>
              <a:rPr lang="en-US" sz="2400" dirty="0" smtClean="0"/>
              <a:t>located in the middle of the </a:t>
            </a:r>
            <a:r>
              <a:rPr lang="en-US" sz="2400" dirty="0" smtClean="0"/>
              <a:t>arc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t="1578" r="10127"/>
          <a:stretch>
            <a:fillRect/>
          </a:stretch>
        </p:blipFill>
        <p:spPr bwMode="auto">
          <a:xfrm>
            <a:off x="1928794" y="1571612"/>
            <a:ext cx="5286412" cy="48117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284 steps to the top of the Arc de </a:t>
            </a:r>
            <a:r>
              <a:rPr lang="en-US" sz="2400" dirty="0" err="1" smtClean="0"/>
              <a:t>Triomphe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744" b="11609"/>
          <a:stretch>
            <a:fillRect/>
          </a:stretch>
        </p:blipFill>
        <p:spPr bwMode="auto">
          <a:xfrm>
            <a:off x="1000100" y="1714488"/>
            <a:ext cx="7215238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i="1" dirty="0" smtClean="0"/>
              <a:t>Avenue des </a:t>
            </a:r>
            <a:r>
              <a:rPr lang="cs-CZ" sz="2400" i="1" dirty="0" err="1" smtClean="0"/>
              <a:t>Champs</a:t>
            </a:r>
            <a:r>
              <a:rPr lang="cs-CZ" sz="2400" i="1" dirty="0" smtClean="0"/>
              <a:t>-</a:t>
            </a:r>
            <a:r>
              <a:rPr lang="cs-CZ" sz="2400" i="1" dirty="0" err="1" smtClean="0"/>
              <a:t>Elysées</a:t>
            </a:r>
            <a:r>
              <a:rPr lang="cs-CZ" sz="2400" i="1" dirty="0" smtClean="0"/>
              <a:t> - </a:t>
            </a:r>
            <a:r>
              <a:rPr lang="cs-CZ" sz="2400" dirty="0" smtClean="0"/>
              <a:t>look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modern</a:t>
            </a:r>
            <a:r>
              <a:rPr lang="cs-CZ" sz="2400" dirty="0" smtClean="0"/>
              <a:t> </a:t>
            </a:r>
            <a:r>
              <a:rPr lang="cs-CZ" sz="2400" dirty="0" err="1" smtClean="0"/>
              <a:t>district</a:t>
            </a:r>
            <a:r>
              <a:rPr lang="cs-CZ" sz="2400" dirty="0" smtClean="0"/>
              <a:t>.</a:t>
            </a:r>
            <a:r>
              <a:rPr lang="cs-CZ" sz="2400" i="1" dirty="0" smtClean="0"/>
              <a:t> </a:t>
            </a:r>
            <a:endParaRPr lang="cs-CZ" sz="2400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744" b="11609"/>
          <a:stretch>
            <a:fillRect/>
          </a:stretch>
        </p:blipFill>
        <p:spPr bwMode="auto">
          <a:xfrm>
            <a:off x="1142976" y="1643050"/>
            <a:ext cx="6858048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Sunset</a:t>
            </a:r>
            <a:r>
              <a:rPr lang="cs-CZ" sz="2400" dirty="0" smtClean="0"/>
              <a:t> </a:t>
            </a:r>
            <a:r>
              <a:rPr lang="cs-CZ" sz="2400" dirty="0" err="1" smtClean="0"/>
              <a:t>over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Champs</a:t>
            </a:r>
            <a:r>
              <a:rPr lang="cs-CZ" sz="2400" dirty="0" smtClean="0"/>
              <a:t>-</a:t>
            </a:r>
            <a:r>
              <a:rPr lang="cs-CZ" sz="2400" dirty="0" err="1" smtClean="0"/>
              <a:t>Elysées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561" b="13188"/>
          <a:stretch>
            <a:fillRect/>
          </a:stretch>
        </p:blipFill>
        <p:spPr bwMode="auto">
          <a:xfrm>
            <a:off x="1500166" y="1571612"/>
            <a:ext cx="6000792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From the observation platform at the top of the arch, you can see the </a:t>
            </a:r>
            <a:r>
              <a:rPr lang="en-US" sz="2400" dirty="0" smtClean="0"/>
              <a:t>city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-13925" t="-22098" r="-10374" b="12241"/>
          <a:stretch>
            <a:fillRect/>
          </a:stretch>
        </p:blipFill>
        <p:spPr bwMode="auto">
          <a:xfrm>
            <a:off x="714348" y="214290"/>
            <a:ext cx="7500990" cy="57864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……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Eiffel</a:t>
            </a:r>
            <a:r>
              <a:rPr lang="cs-CZ" sz="2400" dirty="0" smtClean="0"/>
              <a:t> </a:t>
            </a:r>
            <a:r>
              <a:rPr lang="cs-CZ" sz="2400" dirty="0" err="1" smtClean="0"/>
              <a:t>tower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464" b="13819"/>
          <a:stretch>
            <a:fillRect/>
          </a:stretch>
        </p:blipFill>
        <p:spPr bwMode="auto">
          <a:xfrm>
            <a:off x="928662" y="1643050"/>
            <a:ext cx="6929486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</a:t>
            </a:r>
            <a:r>
              <a:rPr lang="cs-CZ" dirty="0" smtClean="0"/>
              <a:t>07 </a:t>
            </a:r>
            <a:r>
              <a:rPr lang="cs-CZ" dirty="0" smtClean="0"/>
              <a:t>– </a:t>
            </a:r>
            <a:r>
              <a:rPr lang="cs-CZ" dirty="0" smtClean="0"/>
              <a:t>19)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149</Words>
  <Application>Microsoft Office PowerPoint</Application>
  <PresentationFormat>Předvádění na obrazovce (4:3)</PresentationFormat>
  <Paragraphs>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Základní škola Chomutov, Písečná 5144 Název materiálu: VY_22_INOVACE_04_Vítězný oblouk_zh2 Číslo projektu: CZ 1.07/1.4.00/21.3355 Autor: Mgr. Zdena Hanušová Datum tvorby: 19.07.2013 Cílový ročník: 8. ročník Vzdělávací oblast: Anglický jazyk Klíčové slovo: Paříž, Vítězný oblouk, výhled. Anotace: Prezentace fotografií z Vítězného oblouku v Paříži.</vt:lpstr>
      <vt:lpstr>The Arc de Triomphe in Paris</vt:lpstr>
      <vt:lpstr>The Arc de Triomphe in Paris, which was built by Napoleon Bonaparte. Arch is 50 meters tall.</vt:lpstr>
      <vt:lpstr> The inside of the small arcades.</vt:lpstr>
      <vt:lpstr>Arch is decorated with beautiful reliefs, sculptures and coats.</vt:lpstr>
      <vt:lpstr>Tomb of the Unknown Soldier is located in the middle of the arc.</vt:lpstr>
      <vt:lpstr>284 steps to the top of the Arc de Triomphe.</vt:lpstr>
      <vt:lpstr>Avenue des Champs-Elysées - look at modern district. </vt:lpstr>
      <vt:lpstr>Sunset over the Champs-Elysées.</vt:lpstr>
      <vt:lpstr>From the observation platform at the top of the arch, you can see the city.</vt:lpstr>
      <vt:lpstr>……and Eiffel tower.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Název materiálu: VY_22_INOVACE_18_Central Park_zh1 Číslo projektu: CZ 1.07/1.4.00/21.3355 Autor: Mgr. Zdena Hanušová Datum tvorby: 11.04.2013 Cílový ročník: 6. ročník Vzdělávací oblast: Anglický jazyk Klíčové slovo: park, oddych, trávník, cesty, sport. Anotace: Central park na fotografiích s popisky.</dc:title>
  <dc:creator>Losan</dc:creator>
  <cp:lastModifiedBy>Losan</cp:lastModifiedBy>
  <cp:revision>6</cp:revision>
  <dcterms:created xsi:type="dcterms:W3CDTF">2013-04-16T17:03:22Z</dcterms:created>
  <dcterms:modified xsi:type="dcterms:W3CDTF">2013-07-19T18:35:31Z</dcterms:modified>
</cp:coreProperties>
</file>