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3" d="100"/>
          <a:sy n="73" d="100"/>
        </p:scale>
        <p:origin x="-107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30.7.2013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30.7.2013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95EC1D4A-A796-47C3-A63E-CE236FB377E2}" type="datetimeFigureOut">
              <a:rPr lang="cs-CZ" smtClean="0"/>
              <a:t>30.7.2013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5EC1D4A-A796-47C3-A63E-CE236FB377E2}" type="datetimeFigureOut">
              <a:rPr lang="cs-CZ" smtClean="0"/>
              <a:t>30.7.2013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5EC1D4A-A796-47C3-A63E-CE236FB377E2}" type="datetimeFigureOut">
              <a:rPr lang="cs-CZ" smtClean="0"/>
              <a:t>30.7.2013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95EC1D4A-A796-47C3-A63E-CE236FB377E2}" type="datetimeFigureOut">
              <a:rPr lang="cs-CZ" smtClean="0"/>
              <a:t>30.7.2013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5EC1D4A-A796-47C3-A63E-CE236FB377E2}" type="datetimeFigureOut">
              <a:rPr lang="cs-CZ" smtClean="0"/>
              <a:t>30.7.2013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30.7.2013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30.7.2013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30.7.2013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30.7.2013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EC1D4A-A796-47C3-A63E-CE236FB377E2}" type="datetimeFigureOut">
              <a:rPr lang="cs-CZ" smtClean="0"/>
              <a:t>30.7.2013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57A5DF-1266-40EA-9282-1E66B9DE06C0}"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p:txBody>
          <a:bodyPr/>
          <a:lstStyle/>
          <a:p>
            <a:endParaRPr lang="cs-CZ"/>
          </a:p>
        </p:txBody>
      </p:sp>
      <p:grpSp>
        <p:nvGrpSpPr>
          <p:cNvPr id="4" name="Group 4"/>
          <p:cNvGrpSpPr>
            <a:grpSpLocks noChangeAspect="1"/>
          </p:cNvGrpSpPr>
          <p:nvPr/>
        </p:nvGrpSpPr>
        <p:grpSpPr bwMode="auto">
          <a:xfrm>
            <a:off x="1229859" y="742262"/>
            <a:ext cx="6603187" cy="6449317"/>
            <a:chOff x="1126" y="332"/>
            <a:chExt cx="3991" cy="3898"/>
          </a:xfrm>
        </p:grpSpPr>
        <p:sp>
          <p:nvSpPr>
            <p:cNvPr id="5" name="Rectangle 5"/>
            <p:cNvSpPr>
              <a:spLocks noChangeArrowheads="1"/>
            </p:cNvSpPr>
            <p:nvPr/>
          </p:nvSpPr>
          <p:spPr bwMode="auto">
            <a:xfrm>
              <a:off x="1126" y="332"/>
              <a:ext cx="626" cy="1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fontAlgn="base">
                <a:spcBef>
                  <a:spcPct val="0"/>
                </a:spcBef>
                <a:spcAft>
                  <a:spcPct val="0"/>
                </a:spcAft>
              </a:pPr>
              <a:endParaRPr lang="cs-CZ" dirty="0" smtClean="0">
                <a:solidFill>
                  <a:prstClr val="black"/>
                </a:solidFill>
                <a:latin typeface="Arial" pitchFamily="34" charset="0"/>
              </a:endParaRPr>
            </a:p>
          </p:txBody>
        </p:sp>
        <p:sp>
          <p:nvSpPr>
            <p:cNvPr id="6" name="Rectangle 6"/>
            <p:cNvSpPr>
              <a:spLocks noChangeArrowheads="1"/>
            </p:cNvSpPr>
            <p:nvPr/>
          </p:nvSpPr>
          <p:spPr bwMode="auto">
            <a:xfrm>
              <a:off x="1666" y="380"/>
              <a:ext cx="66" cy="1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100" smtClean="0">
                  <a:solidFill>
                    <a:srgbClr val="000000"/>
                  </a:solidFill>
                  <a:latin typeface="Times New Roman" pitchFamily="18" charset="0"/>
                </a:rPr>
                <a:t> </a:t>
              </a:r>
              <a:endParaRPr lang="cs-CZ" smtClean="0">
                <a:solidFill>
                  <a:prstClr val="black"/>
                </a:solidFill>
                <a:latin typeface="Arial" pitchFamily="34" charset="0"/>
              </a:endParaRPr>
            </a:p>
          </p:txBody>
        </p:sp>
        <p:sp>
          <p:nvSpPr>
            <p:cNvPr id="7" name="Rectangle 7"/>
            <p:cNvSpPr>
              <a:spLocks noChangeArrowheads="1"/>
            </p:cNvSpPr>
            <p:nvPr/>
          </p:nvSpPr>
          <p:spPr bwMode="auto">
            <a:xfrm>
              <a:off x="4647" y="1130"/>
              <a:ext cx="70" cy="1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000" smtClean="0">
                  <a:solidFill>
                    <a:srgbClr val="000000"/>
                  </a:solidFill>
                </a:rPr>
                <a:t> </a:t>
              </a:r>
              <a:endParaRPr lang="cs-CZ" smtClean="0">
                <a:solidFill>
                  <a:prstClr val="black"/>
                </a:solidFill>
                <a:latin typeface="Arial" pitchFamily="34" charset="0"/>
              </a:endParaRPr>
            </a:p>
          </p:txBody>
        </p:sp>
        <p:sp>
          <p:nvSpPr>
            <p:cNvPr id="8" name="Rectangle 8"/>
            <p:cNvSpPr>
              <a:spLocks noChangeArrowheads="1"/>
            </p:cNvSpPr>
            <p:nvPr/>
          </p:nvSpPr>
          <p:spPr bwMode="auto">
            <a:xfrm>
              <a:off x="1239" y="1540"/>
              <a:ext cx="70" cy="1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000" smtClean="0">
                  <a:solidFill>
                    <a:srgbClr val="000000"/>
                  </a:solidFill>
                </a:rPr>
                <a:t> </a:t>
              </a:r>
              <a:endParaRPr lang="cs-CZ" smtClean="0">
                <a:solidFill>
                  <a:prstClr val="black"/>
                </a:solidFill>
                <a:latin typeface="Arial" pitchFamily="34" charset="0"/>
              </a:endParaRPr>
            </a:p>
          </p:txBody>
        </p:sp>
        <p:sp>
          <p:nvSpPr>
            <p:cNvPr id="9" name="Rectangle 9"/>
            <p:cNvSpPr>
              <a:spLocks noChangeArrowheads="1"/>
            </p:cNvSpPr>
            <p:nvPr/>
          </p:nvSpPr>
          <p:spPr bwMode="auto">
            <a:xfrm>
              <a:off x="1239" y="1733"/>
              <a:ext cx="513"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700" b="1" smtClean="0">
                  <a:solidFill>
                    <a:srgbClr val="2C3036"/>
                  </a:solidFill>
                </a:rPr>
                <a:t>ŠKOLA:</a:t>
              </a:r>
              <a:endParaRPr lang="cs-CZ" smtClean="0">
                <a:solidFill>
                  <a:prstClr val="black"/>
                </a:solidFill>
                <a:latin typeface="Arial" pitchFamily="34" charset="0"/>
              </a:endParaRPr>
            </a:p>
          </p:txBody>
        </p:sp>
        <p:sp>
          <p:nvSpPr>
            <p:cNvPr id="10" name="Rectangle 10"/>
            <p:cNvSpPr>
              <a:spLocks noChangeArrowheads="1"/>
            </p:cNvSpPr>
            <p:nvPr/>
          </p:nvSpPr>
          <p:spPr bwMode="auto">
            <a:xfrm>
              <a:off x="1666" y="1781"/>
              <a:ext cx="66" cy="1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100" smtClean="0">
                  <a:solidFill>
                    <a:srgbClr val="000000"/>
                  </a:solidFill>
                  <a:latin typeface="Times New Roman" pitchFamily="18" charset="0"/>
                </a:rPr>
                <a:t> </a:t>
              </a:r>
              <a:endParaRPr lang="cs-CZ" smtClean="0">
                <a:solidFill>
                  <a:prstClr val="black"/>
                </a:solidFill>
                <a:latin typeface="Arial" pitchFamily="34" charset="0"/>
              </a:endParaRPr>
            </a:p>
          </p:txBody>
        </p:sp>
        <p:sp>
          <p:nvSpPr>
            <p:cNvPr id="11" name="Rectangle 11"/>
            <p:cNvSpPr>
              <a:spLocks noChangeArrowheads="1"/>
            </p:cNvSpPr>
            <p:nvPr/>
          </p:nvSpPr>
          <p:spPr bwMode="auto">
            <a:xfrm>
              <a:off x="1187" y="1905"/>
              <a:ext cx="930" cy="222"/>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2" name="Rectangle 12"/>
            <p:cNvSpPr>
              <a:spLocks noChangeArrowheads="1"/>
            </p:cNvSpPr>
            <p:nvPr/>
          </p:nvSpPr>
          <p:spPr bwMode="auto">
            <a:xfrm>
              <a:off x="1187" y="2127"/>
              <a:ext cx="52" cy="129"/>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3" name="Rectangle 13"/>
            <p:cNvSpPr>
              <a:spLocks noChangeArrowheads="1"/>
            </p:cNvSpPr>
            <p:nvPr/>
          </p:nvSpPr>
          <p:spPr bwMode="auto">
            <a:xfrm>
              <a:off x="2063" y="2127"/>
              <a:ext cx="54" cy="129"/>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 name="Rectangle 14"/>
            <p:cNvSpPr>
              <a:spLocks noChangeArrowheads="1"/>
            </p:cNvSpPr>
            <p:nvPr/>
          </p:nvSpPr>
          <p:spPr bwMode="auto">
            <a:xfrm>
              <a:off x="1187" y="2256"/>
              <a:ext cx="930" cy="222"/>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5" name="Rectangle 15"/>
            <p:cNvSpPr>
              <a:spLocks noChangeArrowheads="1"/>
            </p:cNvSpPr>
            <p:nvPr/>
          </p:nvSpPr>
          <p:spPr bwMode="auto">
            <a:xfrm>
              <a:off x="1239" y="2127"/>
              <a:ext cx="824" cy="129"/>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6" name="Rectangle 16"/>
            <p:cNvSpPr>
              <a:spLocks noChangeArrowheads="1"/>
            </p:cNvSpPr>
            <p:nvPr/>
          </p:nvSpPr>
          <p:spPr bwMode="auto">
            <a:xfrm>
              <a:off x="1239" y="2127"/>
              <a:ext cx="419"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ŠKOLA:</a:t>
              </a:r>
              <a:endParaRPr lang="cs-CZ" smtClean="0">
                <a:solidFill>
                  <a:prstClr val="black"/>
                </a:solidFill>
                <a:latin typeface="Arial" pitchFamily="34" charset="0"/>
              </a:endParaRPr>
            </a:p>
          </p:txBody>
        </p:sp>
        <p:sp>
          <p:nvSpPr>
            <p:cNvPr id="17" name="Rectangle 17"/>
            <p:cNvSpPr>
              <a:spLocks noChangeArrowheads="1"/>
            </p:cNvSpPr>
            <p:nvPr/>
          </p:nvSpPr>
          <p:spPr bwMode="auto">
            <a:xfrm>
              <a:off x="1571" y="2132"/>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18" name="Rectangle 18"/>
            <p:cNvSpPr>
              <a:spLocks noChangeArrowheads="1"/>
            </p:cNvSpPr>
            <p:nvPr/>
          </p:nvSpPr>
          <p:spPr bwMode="auto">
            <a:xfrm>
              <a:off x="2124" y="1905"/>
              <a:ext cx="2987" cy="158"/>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9" name="Rectangle 19"/>
            <p:cNvSpPr>
              <a:spLocks noChangeArrowheads="1"/>
            </p:cNvSpPr>
            <p:nvPr/>
          </p:nvSpPr>
          <p:spPr bwMode="auto">
            <a:xfrm>
              <a:off x="2124" y="2063"/>
              <a:ext cx="54" cy="257"/>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0" name="Rectangle 20"/>
            <p:cNvSpPr>
              <a:spLocks noChangeArrowheads="1"/>
            </p:cNvSpPr>
            <p:nvPr/>
          </p:nvSpPr>
          <p:spPr bwMode="auto">
            <a:xfrm>
              <a:off x="5057" y="2063"/>
              <a:ext cx="54" cy="257"/>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1" name="Rectangle 21"/>
            <p:cNvSpPr>
              <a:spLocks noChangeArrowheads="1"/>
            </p:cNvSpPr>
            <p:nvPr/>
          </p:nvSpPr>
          <p:spPr bwMode="auto">
            <a:xfrm>
              <a:off x="2124" y="2320"/>
              <a:ext cx="2987" cy="158"/>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2" name="Rectangle 22"/>
            <p:cNvSpPr>
              <a:spLocks noChangeArrowheads="1"/>
            </p:cNvSpPr>
            <p:nvPr/>
          </p:nvSpPr>
          <p:spPr bwMode="auto">
            <a:xfrm>
              <a:off x="2178" y="2063"/>
              <a:ext cx="2879" cy="129"/>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3" name="Rectangle 23"/>
            <p:cNvSpPr>
              <a:spLocks noChangeArrowheads="1"/>
            </p:cNvSpPr>
            <p:nvPr/>
          </p:nvSpPr>
          <p:spPr bwMode="auto">
            <a:xfrm>
              <a:off x="2178" y="2063"/>
              <a:ext cx="2714"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Gymnázium, Chomutov, Mostecká 3000, příspěvková </a:t>
              </a:r>
              <a:endParaRPr lang="cs-CZ" smtClean="0">
                <a:solidFill>
                  <a:prstClr val="black"/>
                </a:solidFill>
                <a:latin typeface="Arial" pitchFamily="34" charset="0"/>
              </a:endParaRPr>
            </a:p>
          </p:txBody>
        </p:sp>
        <p:sp>
          <p:nvSpPr>
            <p:cNvPr id="24" name="Rectangle 24"/>
            <p:cNvSpPr>
              <a:spLocks noChangeArrowheads="1"/>
            </p:cNvSpPr>
            <p:nvPr/>
          </p:nvSpPr>
          <p:spPr bwMode="auto">
            <a:xfrm>
              <a:off x="2178" y="2192"/>
              <a:ext cx="2879" cy="128"/>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5" name="Rectangle 25"/>
            <p:cNvSpPr>
              <a:spLocks noChangeArrowheads="1"/>
            </p:cNvSpPr>
            <p:nvPr/>
          </p:nvSpPr>
          <p:spPr bwMode="auto">
            <a:xfrm>
              <a:off x="2178" y="2191"/>
              <a:ext cx="593"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organizace</a:t>
              </a:r>
              <a:endParaRPr lang="cs-CZ" smtClean="0">
                <a:solidFill>
                  <a:prstClr val="black"/>
                </a:solidFill>
                <a:latin typeface="Arial" pitchFamily="34" charset="0"/>
              </a:endParaRPr>
            </a:p>
          </p:txBody>
        </p:sp>
        <p:sp>
          <p:nvSpPr>
            <p:cNvPr id="26" name="Rectangle 26"/>
            <p:cNvSpPr>
              <a:spLocks noChangeArrowheads="1"/>
            </p:cNvSpPr>
            <p:nvPr/>
          </p:nvSpPr>
          <p:spPr bwMode="auto">
            <a:xfrm>
              <a:off x="2673" y="2196"/>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27" name="Rectangle 27"/>
            <p:cNvSpPr>
              <a:spLocks noChangeArrowheads="1"/>
            </p:cNvSpPr>
            <p:nvPr/>
          </p:nvSpPr>
          <p:spPr bwMode="auto">
            <a:xfrm>
              <a:off x="1178" y="1898"/>
              <a:ext cx="8"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8" name="Rectangle 28"/>
            <p:cNvSpPr>
              <a:spLocks noChangeArrowheads="1"/>
            </p:cNvSpPr>
            <p:nvPr/>
          </p:nvSpPr>
          <p:spPr bwMode="auto">
            <a:xfrm>
              <a:off x="1178" y="1898"/>
              <a:ext cx="8"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9" name="Rectangle 29"/>
            <p:cNvSpPr>
              <a:spLocks noChangeArrowheads="1"/>
            </p:cNvSpPr>
            <p:nvPr/>
          </p:nvSpPr>
          <p:spPr bwMode="auto">
            <a:xfrm>
              <a:off x="1186" y="1898"/>
              <a:ext cx="931"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0" name="Rectangle 30"/>
            <p:cNvSpPr>
              <a:spLocks noChangeArrowheads="1"/>
            </p:cNvSpPr>
            <p:nvPr/>
          </p:nvSpPr>
          <p:spPr bwMode="auto">
            <a:xfrm>
              <a:off x="1186" y="1905"/>
              <a:ext cx="931" cy="27"/>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1" name="Rectangle 31"/>
            <p:cNvSpPr>
              <a:spLocks noChangeArrowheads="1"/>
            </p:cNvSpPr>
            <p:nvPr/>
          </p:nvSpPr>
          <p:spPr bwMode="auto">
            <a:xfrm>
              <a:off x="2117" y="1905"/>
              <a:ext cx="7" cy="2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2" name="Rectangle 32"/>
            <p:cNvSpPr>
              <a:spLocks noChangeArrowheads="1"/>
            </p:cNvSpPr>
            <p:nvPr/>
          </p:nvSpPr>
          <p:spPr bwMode="auto">
            <a:xfrm>
              <a:off x="2117" y="1898"/>
              <a:ext cx="7"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3" name="Rectangle 33"/>
            <p:cNvSpPr>
              <a:spLocks noChangeArrowheads="1"/>
            </p:cNvSpPr>
            <p:nvPr/>
          </p:nvSpPr>
          <p:spPr bwMode="auto">
            <a:xfrm>
              <a:off x="2124" y="1898"/>
              <a:ext cx="2986"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4" name="Rectangle 34"/>
            <p:cNvSpPr>
              <a:spLocks noChangeArrowheads="1"/>
            </p:cNvSpPr>
            <p:nvPr/>
          </p:nvSpPr>
          <p:spPr bwMode="auto">
            <a:xfrm>
              <a:off x="2124" y="1905"/>
              <a:ext cx="2986" cy="27"/>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5" name="Rectangle 35"/>
            <p:cNvSpPr>
              <a:spLocks noChangeArrowheads="1"/>
            </p:cNvSpPr>
            <p:nvPr/>
          </p:nvSpPr>
          <p:spPr bwMode="auto">
            <a:xfrm>
              <a:off x="5110" y="1898"/>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6" name="Rectangle 36"/>
            <p:cNvSpPr>
              <a:spLocks noChangeArrowheads="1"/>
            </p:cNvSpPr>
            <p:nvPr/>
          </p:nvSpPr>
          <p:spPr bwMode="auto">
            <a:xfrm>
              <a:off x="5110" y="1898"/>
              <a:ext cx="7"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7" name="Rectangle 37"/>
            <p:cNvSpPr>
              <a:spLocks noChangeArrowheads="1"/>
            </p:cNvSpPr>
            <p:nvPr/>
          </p:nvSpPr>
          <p:spPr bwMode="auto">
            <a:xfrm>
              <a:off x="1182" y="2451"/>
              <a:ext cx="939" cy="27"/>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8" name="Rectangle 38"/>
            <p:cNvSpPr>
              <a:spLocks noChangeArrowheads="1"/>
            </p:cNvSpPr>
            <p:nvPr/>
          </p:nvSpPr>
          <p:spPr bwMode="auto">
            <a:xfrm>
              <a:off x="1178" y="1932"/>
              <a:ext cx="8" cy="54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9" name="Rectangle 39"/>
            <p:cNvSpPr>
              <a:spLocks noChangeArrowheads="1"/>
            </p:cNvSpPr>
            <p:nvPr/>
          </p:nvSpPr>
          <p:spPr bwMode="auto">
            <a:xfrm>
              <a:off x="2121" y="2451"/>
              <a:ext cx="2993" cy="27"/>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40" name="Rectangle 40"/>
            <p:cNvSpPr>
              <a:spLocks noChangeArrowheads="1"/>
            </p:cNvSpPr>
            <p:nvPr/>
          </p:nvSpPr>
          <p:spPr bwMode="auto">
            <a:xfrm>
              <a:off x="2117" y="1932"/>
              <a:ext cx="7" cy="54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41" name="Rectangle 41"/>
            <p:cNvSpPr>
              <a:spLocks noChangeArrowheads="1"/>
            </p:cNvSpPr>
            <p:nvPr/>
          </p:nvSpPr>
          <p:spPr bwMode="auto">
            <a:xfrm>
              <a:off x="5110" y="1932"/>
              <a:ext cx="7" cy="54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42" name="Rectangle 42"/>
            <p:cNvSpPr>
              <a:spLocks noChangeArrowheads="1"/>
            </p:cNvSpPr>
            <p:nvPr/>
          </p:nvSpPr>
          <p:spPr bwMode="auto">
            <a:xfrm>
              <a:off x="1187" y="2501"/>
              <a:ext cx="930"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43" name="Rectangle 43"/>
            <p:cNvSpPr>
              <a:spLocks noChangeArrowheads="1"/>
            </p:cNvSpPr>
            <p:nvPr/>
          </p:nvSpPr>
          <p:spPr bwMode="auto">
            <a:xfrm>
              <a:off x="1187" y="2528"/>
              <a:ext cx="52" cy="128"/>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44" name="Rectangle 44"/>
            <p:cNvSpPr>
              <a:spLocks noChangeArrowheads="1"/>
            </p:cNvSpPr>
            <p:nvPr/>
          </p:nvSpPr>
          <p:spPr bwMode="auto">
            <a:xfrm>
              <a:off x="2063" y="2528"/>
              <a:ext cx="54" cy="128"/>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45" name="Rectangle 45"/>
            <p:cNvSpPr>
              <a:spLocks noChangeArrowheads="1"/>
            </p:cNvSpPr>
            <p:nvPr/>
          </p:nvSpPr>
          <p:spPr bwMode="auto">
            <a:xfrm>
              <a:off x="1187" y="2656"/>
              <a:ext cx="930"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46" name="Rectangle 46"/>
            <p:cNvSpPr>
              <a:spLocks noChangeArrowheads="1"/>
            </p:cNvSpPr>
            <p:nvPr/>
          </p:nvSpPr>
          <p:spPr bwMode="auto">
            <a:xfrm>
              <a:off x="1239" y="2528"/>
              <a:ext cx="824" cy="128"/>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47" name="Rectangle 47"/>
            <p:cNvSpPr>
              <a:spLocks noChangeArrowheads="1"/>
            </p:cNvSpPr>
            <p:nvPr/>
          </p:nvSpPr>
          <p:spPr bwMode="auto">
            <a:xfrm>
              <a:off x="1239" y="2527"/>
              <a:ext cx="452"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AUTOR:</a:t>
              </a:r>
              <a:endParaRPr lang="cs-CZ" smtClean="0">
                <a:solidFill>
                  <a:prstClr val="black"/>
                </a:solidFill>
                <a:latin typeface="Arial" pitchFamily="34" charset="0"/>
              </a:endParaRPr>
            </a:p>
          </p:txBody>
        </p:sp>
        <p:sp>
          <p:nvSpPr>
            <p:cNvPr id="48" name="Rectangle 48"/>
            <p:cNvSpPr>
              <a:spLocks noChangeArrowheads="1"/>
            </p:cNvSpPr>
            <p:nvPr/>
          </p:nvSpPr>
          <p:spPr bwMode="auto">
            <a:xfrm>
              <a:off x="1600" y="2532"/>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49" name="Rectangle 49"/>
            <p:cNvSpPr>
              <a:spLocks noChangeArrowheads="1"/>
            </p:cNvSpPr>
            <p:nvPr/>
          </p:nvSpPr>
          <p:spPr bwMode="auto">
            <a:xfrm>
              <a:off x="2124" y="2501"/>
              <a:ext cx="2987" cy="30"/>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50" name="Rectangle 50"/>
            <p:cNvSpPr>
              <a:spLocks noChangeArrowheads="1"/>
            </p:cNvSpPr>
            <p:nvPr/>
          </p:nvSpPr>
          <p:spPr bwMode="auto">
            <a:xfrm>
              <a:off x="2124" y="2531"/>
              <a:ext cx="54"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51" name="Rectangle 51"/>
            <p:cNvSpPr>
              <a:spLocks noChangeArrowheads="1"/>
            </p:cNvSpPr>
            <p:nvPr/>
          </p:nvSpPr>
          <p:spPr bwMode="auto">
            <a:xfrm>
              <a:off x="5057" y="2531"/>
              <a:ext cx="54"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52" name="Rectangle 52"/>
            <p:cNvSpPr>
              <a:spLocks noChangeArrowheads="1"/>
            </p:cNvSpPr>
            <p:nvPr/>
          </p:nvSpPr>
          <p:spPr bwMode="auto">
            <a:xfrm>
              <a:off x="2124" y="2652"/>
              <a:ext cx="2987" cy="3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53" name="Rectangle 53"/>
            <p:cNvSpPr>
              <a:spLocks noChangeArrowheads="1"/>
            </p:cNvSpPr>
            <p:nvPr/>
          </p:nvSpPr>
          <p:spPr bwMode="auto">
            <a:xfrm>
              <a:off x="2178" y="2531"/>
              <a:ext cx="2879"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54" name="Rectangle 54"/>
            <p:cNvSpPr>
              <a:spLocks noChangeArrowheads="1"/>
            </p:cNvSpPr>
            <p:nvPr/>
          </p:nvSpPr>
          <p:spPr bwMode="auto">
            <a:xfrm>
              <a:off x="2178" y="2533"/>
              <a:ext cx="946"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dirty="0" smtClean="0">
                  <a:solidFill>
                    <a:srgbClr val="000000"/>
                  </a:solidFill>
                  <a:latin typeface="Arial" pitchFamily="34" charset="0"/>
                </a:rPr>
                <a:t>Radka Fuchsová</a:t>
              </a:r>
              <a:endParaRPr lang="cs-CZ" dirty="0" smtClean="0">
                <a:solidFill>
                  <a:prstClr val="black"/>
                </a:solidFill>
                <a:latin typeface="Arial" pitchFamily="34" charset="0"/>
              </a:endParaRPr>
            </a:p>
          </p:txBody>
        </p:sp>
        <p:sp>
          <p:nvSpPr>
            <p:cNvPr id="55" name="Rectangle 55"/>
            <p:cNvSpPr>
              <a:spLocks noChangeArrowheads="1"/>
            </p:cNvSpPr>
            <p:nvPr/>
          </p:nvSpPr>
          <p:spPr bwMode="auto">
            <a:xfrm>
              <a:off x="3019" y="2533"/>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56" name="Rectangle 56"/>
            <p:cNvSpPr>
              <a:spLocks noChangeArrowheads="1"/>
            </p:cNvSpPr>
            <p:nvPr/>
          </p:nvSpPr>
          <p:spPr bwMode="auto">
            <a:xfrm>
              <a:off x="1178" y="2478"/>
              <a:ext cx="8" cy="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57" name="Rectangle 57"/>
            <p:cNvSpPr>
              <a:spLocks noChangeArrowheads="1"/>
            </p:cNvSpPr>
            <p:nvPr/>
          </p:nvSpPr>
          <p:spPr bwMode="auto">
            <a:xfrm>
              <a:off x="1186" y="2478"/>
              <a:ext cx="931" cy="2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58" name="Rectangle 58"/>
            <p:cNvSpPr>
              <a:spLocks noChangeArrowheads="1"/>
            </p:cNvSpPr>
            <p:nvPr/>
          </p:nvSpPr>
          <p:spPr bwMode="auto">
            <a:xfrm>
              <a:off x="1186" y="2501"/>
              <a:ext cx="931"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59" name="Rectangle 59"/>
            <p:cNvSpPr>
              <a:spLocks noChangeArrowheads="1"/>
            </p:cNvSpPr>
            <p:nvPr/>
          </p:nvSpPr>
          <p:spPr bwMode="auto">
            <a:xfrm>
              <a:off x="2124" y="2501"/>
              <a:ext cx="17"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0" name="Rectangle 60"/>
            <p:cNvSpPr>
              <a:spLocks noChangeArrowheads="1"/>
            </p:cNvSpPr>
            <p:nvPr/>
          </p:nvSpPr>
          <p:spPr bwMode="auto">
            <a:xfrm>
              <a:off x="2117" y="2501"/>
              <a:ext cx="7" cy="2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1" name="Rectangle 61"/>
            <p:cNvSpPr>
              <a:spLocks noChangeArrowheads="1"/>
            </p:cNvSpPr>
            <p:nvPr/>
          </p:nvSpPr>
          <p:spPr bwMode="auto">
            <a:xfrm>
              <a:off x="2117" y="2478"/>
              <a:ext cx="24" cy="2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2" name="Rectangle 62"/>
            <p:cNvSpPr>
              <a:spLocks noChangeArrowheads="1"/>
            </p:cNvSpPr>
            <p:nvPr/>
          </p:nvSpPr>
          <p:spPr bwMode="auto">
            <a:xfrm>
              <a:off x="2141" y="2478"/>
              <a:ext cx="2969" cy="2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3" name="Rectangle 63"/>
            <p:cNvSpPr>
              <a:spLocks noChangeArrowheads="1"/>
            </p:cNvSpPr>
            <p:nvPr/>
          </p:nvSpPr>
          <p:spPr bwMode="auto">
            <a:xfrm>
              <a:off x="2141" y="2501"/>
              <a:ext cx="2969"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4" name="Rectangle 64"/>
            <p:cNvSpPr>
              <a:spLocks noChangeArrowheads="1"/>
            </p:cNvSpPr>
            <p:nvPr/>
          </p:nvSpPr>
          <p:spPr bwMode="auto">
            <a:xfrm>
              <a:off x="5110" y="2478"/>
              <a:ext cx="7" cy="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5" name="Rectangle 65"/>
            <p:cNvSpPr>
              <a:spLocks noChangeArrowheads="1"/>
            </p:cNvSpPr>
            <p:nvPr/>
          </p:nvSpPr>
          <p:spPr bwMode="auto">
            <a:xfrm>
              <a:off x="1182" y="2656"/>
              <a:ext cx="939"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6" name="Rectangle 66"/>
            <p:cNvSpPr>
              <a:spLocks noChangeArrowheads="1"/>
            </p:cNvSpPr>
            <p:nvPr/>
          </p:nvSpPr>
          <p:spPr bwMode="auto">
            <a:xfrm>
              <a:off x="1178" y="2528"/>
              <a:ext cx="8" cy="15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7" name="Rectangle 67"/>
            <p:cNvSpPr>
              <a:spLocks noChangeArrowheads="1"/>
            </p:cNvSpPr>
            <p:nvPr/>
          </p:nvSpPr>
          <p:spPr bwMode="auto">
            <a:xfrm>
              <a:off x="2121" y="2656"/>
              <a:ext cx="2993"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8" name="Rectangle 68"/>
            <p:cNvSpPr>
              <a:spLocks noChangeArrowheads="1"/>
            </p:cNvSpPr>
            <p:nvPr/>
          </p:nvSpPr>
          <p:spPr bwMode="auto">
            <a:xfrm>
              <a:off x="2117" y="2528"/>
              <a:ext cx="7" cy="15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9" name="Rectangle 69"/>
            <p:cNvSpPr>
              <a:spLocks noChangeArrowheads="1"/>
            </p:cNvSpPr>
            <p:nvPr/>
          </p:nvSpPr>
          <p:spPr bwMode="auto">
            <a:xfrm>
              <a:off x="5110" y="2528"/>
              <a:ext cx="7" cy="15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70" name="Rectangle 70"/>
            <p:cNvSpPr>
              <a:spLocks noChangeArrowheads="1"/>
            </p:cNvSpPr>
            <p:nvPr/>
          </p:nvSpPr>
          <p:spPr bwMode="auto">
            <a:xfrm>
              <a:off x="1187" y="2690"/>
              <a:ext cx="930" cy="50"/>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71" name="Rectangle 71"/>
            <p:cNvSpPr>
              <a:spLocks noChangeArrowheads="1"/>
            </p:cNvSpPr>
            <p:nvPr/>
          </p:nvSpPr>
          <p:spPr bwMode="auto">
            <a:xfrm>
              <a:off x="1187" y="2740"/>
              <a:ext cx="52" cy="128"/>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72" name="Rectangle 72"/>
            <p:cNvSpPr>
              <a:spLocks noChangeArrowheads="1"/>
            </p:cNvSpPr>
            <p:nvPr/>
          </p:nvSpPr>
          <p:spPr bwMode="auto">
            <a:xfrm>
              <a:off x="2063" y="2740"/>
              <a:ext cx="54" cy="128"/>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73" name="Rectangle 73"/>
            <p:cNvSpPr>
              <a:spLocks noChangeArrowheads="1"/>
            </p:cNvSpPr>
            <p:nvPr/>
          </p:nvSpPr>
          <p:spPr bwMode="auto">
            <a:xfrm>
              <a:off x="1187" y="2868"/>
              <a:ext cx="930" cy="4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74" name="Rectangle 74"/>
            <p:cNvSpPr>
              <a:spLocks noChangeArrowheads="1"/>
            </p:cNvSpPr>
            <p:nvPr/>
          </p:nvSpPr>
          <p:spPr bwMode="auto">
            <a:xfrm>
              <a:off x="1239" y="2740"/>
              <a:ext cx="824" cy="128"/>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75" name="Rectangle 75"/>
            <p:cNvSpPr>
              <a:spLocks noChangeArrowheads="1"/>
            </p:cNvSpPr>
            <p:nvPr/>
          </p:nvSpPr>
          <p:spPr bwMode="auto">
            <a:xfrm>
              <a:off x="1239" y="2739"/>
              <a:ext cx="431"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NÁZEV:</a:t>
              </a:r>
              <a:endParaRPr lang="cs-CZ" smtClean="0">
                <a:solidFill>
                  <a:prstClr val="black"/>
                </a:solidFill>
                <a:latin typeface="Arial" pitchFamily="34" charset="0"/>
              </a:endParaRPr>
            </a:p>
          </p:txBody>
        </p:sp>
        <p:sp>
          <p:nvSpPr>
            <p:cNvPr id="76" name="Rectangle 76"/>
            <p:cNvSpPr>
              <a:spLocks noChangeArrowheads="1"/>
            </p:cNvSpPr>
            <p:nvPr/>
          </p:nvSpPr>
          <p:spPr bwMode="auto">
            <a:xfrm>
              <a:off x="1583" y="2744"/>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77" name="Rectangle 77"/>
            <p:cNvSpPr>
              <a:spLocks noChangeArrowheads="1"/>
            </p:cNvSpPr>
            <p:nvPr/>
          </p:nvSpPr>
          <p:spPr bwMode="auto">
            <a:xfrm>
              <a:off x="2124" y="2690"/>
              <a:ext cx="2987" cy="50"/>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78" name="Rectangle 78"/>
            <p:cNvSpPr>
              <a:spLocks noChangeArrowheads="1"/>
            </p:cNvSpPr>
            <p:nvPr/>
          </p:nvSpPr>
          <p:spPr bwMode="auto">
            <a:xfrm>
              <a:off x="2124" y="2740"/>
              <a:ext cx="54" cy="128"/>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79" name="Rectangle 79"/>
            <p:cNvSpPr>
              <a:spLocks noChangeArrowheads="1"/>
            </p:cNvSpPr>
            <p:nvPr/>
          </p:nvSpPr>
          <p:spPr bwMode="auto">
            <a:xfrm>
              <a:off x="5057" y="2740"/>
              <a:ext cx="54" cy="128"/>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80" name="Rectangle 80"/>
            <p:cNvSpPr>
              <a:spLocks noChangeArrowheads="1"/>
            </p:cNvSpPr>
            <p:nvPr/>
          </p:nvSpPr>
          <p:spPr bwMode="auto">
            <a:xfrm>
              <a:off x="2124" y="2868"/>
              <a:ext cx="2987" cy="4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81" name="Rectangle 81"/>
            <p:cNvSpPr>
              <a:spLocks noChangeArrowheads="1"/>
            </p:cNvSpPr>
            <p:nvPr/>
          </p:nvSpPr>
          <p:spPr bwMode="auto">
            <a:xfrm>
              <a:off x="2178" y="2765"/>
              <a:ext cx="2879" cy="128"/>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dirty="0">
                <a:solidFill>
                  <a:prstClr val="black"/>
                </a:solidFill>
              </a:endParaRPr>
            </a:p>
          </p:txBody>
        </p:sp>
        <p:sp>
          <p:nvSpPr>
            <p:cNvPr id="82" name="Rectangle 82"/>
            <p:cNvSpPr>
              <a:spLocks noChangeArrowheads="1"/>
            </p:cNvSpPr>
            <p:nvPr/>
          </p:nvSpPr>
          <p:spPr bwMode="auto">
            <a:xfrm>
              <a:off x="2178" y="2739"/>
              <a:ext cx="1817" cy="1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dirty="0" smtClean="0">
                  <a:solidFill>
                    <a:srgbClr val="2C3036"/>
                  </a:solidFill>
                </a:rPr>
                <a:t>VY_32_INOVACE_03A5_Modal </a:t>
              </a:r>
              <a:r>
                <a:rPr lang="cs-CZ" sz="1300" b="1" dirty="0" err="1" smtClean="0">
                  <a:solidFill>
                    <a:srgbClr val="2C3036"/>
                  </a:solidFill>
                </a:rPr>
                <a:t>verbs</a:t>
              </a:r>
              <a:r>
                <a:rPr lang="cs-CZ" sz="1300" b="1" dirty="0" smtClean="0">
                  <a:solidFill>
                    <a:srgbClr val="2C3036"/>
                  </a:solidFill>
                </a:rPr>
                <a:t> - basic</a:t>
              </a:r>
              <a:endParaRPr lang="cs-CZ" dirty="0" smtClean="0">
                <a:solidFill>
                  <a:prstClr val="black"/>
                </a:solidFill>
                <a:latin typeface="Arial" pitchFamily="34" charset="0"/>
              </a:endParaRPr>
            </a:p>
          </p:txBody>
        </p:sp>
        <p:sp>
          <p:nvSpPr>
            <p:cNvPr id="83" name="Rectangle 83"/>
            <p:cNvSpPr>
              <a:spLocks noChangeArrowheads="1"/>
            </p:cNvSpPr>
            <p:nvPr/>
          </p:nvSpPr>
          <p:spPr bwMode="auto">
            <a:xfrm>
              <a:off x="3519" y="2744"/>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84" name="Rectangle 84"/>
            <p:cNvSpPr>
              <a:spLocks noChangeArrowheads="1"/>
            </p:cNvSpPr>
            <p:nvPr/>
          </p:nvSpPr>
          <p:spPr bwMode="auto">
            <a:xfrm>
              <a:off x="1178" y="2683"/>
              <a:ext cx="8"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85" name="Rectangle 85"/>
            <p:cNvSpPr>
              <a:spLocks noChangeArrowheads="1"/>
            </p:cNvSpPr>
            <p:nvPr/>
          </p:nvSpPr>
          <p:spPr bwMode="auto">
            <a:xfrm>
              <a:off x="1186" y="2683"/>
              <a:ext cx="931"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86" name="Rectangle 86"/>
            <p:cNvSpPr>
              <a:spLocks noChangeArrowheads="1"/>
            </p:cNvSpPr>
            <p:nvPr/>
          </p:nvSpPr>
          <p:spPr bwMode="auto">
            <a:xfrm>
              <a:off x="1186" y="2690"/>
              <a:ext cx="931"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87" name="Rectangle 87"/>
            <p:cNvSpPr>
              <a:spLocks noChangeArrowheads="1"/>
            </p:cNvSpPr>
            <p:nvPr/>
          </p:nvSpPr>
          <p:spPr bwMode="auto">
            <a:xfrm>
              <a:off x="2117" y="2683"/>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88" name="Rectangle 88"/>
            <p:cNvSpPr>
              <a:spLocks noChangeArrowheads="1"/>
            </p:cNvSpPr>
            <p:nvPr/>
          </p:nvSpPr>
          <p:spPr bwMode="auto">
            <a:xfrm>
              <a:off x="2124" y="2683"/>
              <a:ext cx="2986"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89" name="Rectangle 89"/>
            <p:cNvSpPr>
              <a:spLocks noChangeArrowheads="1"/>
            </p:cNvSpPr>
            <p:nvPr/>
          </p:nvSpPr>
          <p:spPr bwMode="auto">
            <a:xfrm>
              <a:off x="2124" y="2690"/>
              <a:ext cx="2986"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0" name="Rectangle 90"/>
            <p:cNvSpPr>
              <a:spLocks noChangeArrowheads="1"/>
            </p:cNvSpPr>
            <p:nvPr/>
          </p:nvSpPr>
          <p:spPr bwMode="auto">
            <a:xfrm>
              <a:off x="5110" y="2683"/>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1" name="Rectangle 91"/>
            <p:cNvSpPr>
              <a:spLocks noChangeArrowheads="1"/>
            </p:cNvSpPr>
            <p:nvPr/>
          </p:nvSpPr>
          <p:spPr bwMode="auto">
            <a:xfrm>
              <a:off x="1182" y="2890"/>
              <a:ext cx="939"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2" name="Rectangle 92"/>
            <p:cNvSpPr>
              <a:spLocks noChangeArrowheads="1"/>
            </p:cNvSpPr>
            <p:nvPr/>
          </p:nvSpPr>
          <p:spPr bwMode="auto">
            <a:xfrm>
              <a:off x="1178" y="2717"/>
              <a:ext cx="8" cy="2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3" name="Rectangle 93"/>
            <p:cNvSpPr>
              <a:spLocks noChangeArrowheads="1"/>
            </p:cNvSpPr>
            <p:nvPr/>
          </p:nvSpPr>
          <p:spPr bwMode="auto">
            <a:xfrm>
              <a:off x="2121" y="2890"/>
              <a:ext cx="2993"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4" name="Rectangle 94"/>
            <p:cNvSpPr>
              <a:spLocks noChangeArrowheads="1"/>
            </p:cNvSpPr>
            <p:nvPr/>
          </p:nvSpPr>
          <p:spPr bwMode="auto">
            <a:xfrm>
              <a:off x="2117" y="2717"/>
              <a:ext cx="7" cy="2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5" name="Rectangle 95"/>
            <p:cNvSpPr>
              <a:spLocks noChangeArrowheads="1"/>
            </p:cNvSpPr>
            <p:nvPr/>
          </p:nvSpPr>
          <p:spPr bwMode="auto">
            <a:xfrm>
              <a:off x="5110" y="2717"/>
              <a:ext cx="7" cy="2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6" name="Rectangle 96"/>
            <p:cNvSpPr>
              <a:spLocks noChangeArrowheads="1"/>
            </p:cNvSpPr>
            <p:nvPr/>
          </p:nvSpPr>
          <p:spPr bwMode="auto">
            <a:xfrm>
              <a:off x="1187" y="2925"/>
              <a:ext cx="930"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7" name="Rectangle 97"/>
            <p:cNvSpPr>
              <a:spLocks noChangeArrowheads="1"/>
            </p:cNvSpPr>
            <p:nvPr/>
          </p:nvSpPr>
          <p:spPr bwMode="auto">
            <a:xfrm>
              <a:off x="1187" y="2952"/>
              <a:ext cx="52" cy="129"/>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8" name="Rectangle 98"/>
            <p:cNvSpPr>
              <a:spLocks noChangeArrowheads="1"/>
            </p:cNvSpPr>
            <p:nvPr/>
          </p:nvSpPr>
          <p:spPr bwMode="auto">
            <a:xfrm>
              <a:off x="2063" y="2952"/>
              <a:ext cx="54" cy="129"/>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9" name="Rectangle 99"/>
            <p:cNvSpPr>
              <a:spLocks noChangeArrowheads="1"/>
            </p:cNvSpPr>
            <p:nvPr/>
          </p:nvSpPr>
          <p:spPr bwMode="auto">
            <a:xfrm>
              <a:off x="1187" y="3081"/>
              <a:ext cx="930"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00" name="Rectangle 100"/>
            <p:cNvSpPr>
              <a:spLocks noChangeArrowheads="1"/>
            </p:cNvSpPr>
            <p:nvPr/>
          </p:nvSpPr>
          <p:spPr bwMode="auto">
            <a:xfrm>
              <a:off x="1239" y="2952"/>
              <a:ext cx="824" cy="129"/>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01" name="Rectangle 101"/>
            <p:cNvSpPr>
              <a:spLocks noChangeArrowheads="1"/>
            </p:cNvSpPr>
            <p:nvPr/>
          </p:nvSpPr>
          <p:spPr bwMode="auto">
            <a:xfrm>
              <a:off x="1239" y="2952"/>
              <a:ext cx="390"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TEMA:</a:t>
              </a:r>
              <a:endParaRPr lang="cs-CZ" smtClean="0">
                <a:solidFill>
                  <a:prstClr val="black"/>
                </a:solidFill>
                <a:latin typeface="Arial" pitchFamily="34" charset="0"/>
              </a:endParaRPr>
            </a:p>
          </p:txBody>
        </p:sp>
        <p:sp>
          <p:nvSpPr>
            <p:cNvPr id="102" name="Rectangle 102"/>
            <p:cNvSpPr>
              <a:spLocks noChangeArrowheads="1"/>
            </p:cNvSpPr>
            <p:nvPr/>
          </p:nvSpPr>
          <p:spPr bwMode="auto">
            <a:xfrm>
              <a:off x="1547" y="2957"/>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103" name="Rectangle 103"/>
            <p:cNvSpPr>
              <a:spLocks noChangeArrowheads="1"/>
            </p:cNvSpPr>
            <p:nvPr/>
          </p:nvSpPr>
          <p:spPr bwMode="auto">
            <a:xfrm>
              <a:off x="2124" y="2925"/>
              <a:ext cx="2987" cy="3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04" name="Rectangle 104"/>
            <p:cNvSpPr>
              <a:spLocks noChangeArrowheads="1"/>
            </p:cNvSpPr>
            <p:nvPr/>
          </p:nvSpPr>
          <p:spPr bwMode="auto">
            <a:xfrm>
              <a:off x="2124" y="2956"/>
              <a:ext cx="54"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05" name="Rectangle 105"/>
            <p:cNvSpPr>
              <a:spLocks noChangeArrowheads="1"/>
            </p:cNvSpPr>
            <p:nvPr/>
          </p:nvSpPr>
          <p:spPr bwMode="auto">
            <a:xfrm>
              <a:off x="5057" y="2956"/>
              <a:ext cx="54"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06" name="Rectangle 106"/>
            <p:cNvSpPr>
              <a:spLocks noChangeArrowheads="1"/>
            </p:cNvSpPr>
            <p:nvPr/>
          </p:nvSpPr>
          <p:spPr bwMode="auto">
            <a:xfrm>
              <a:off x="2079" y="2897"/>
              <a:ext cx="2987" cy="272"/>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cs-CZ" dirty="0" smtClean="0">
                  <a:solidFill>
                    <a:prstClr val="black"/>
                  </a:solidFill>
                </a:rPr>
                <a:t>Gramatika – A1, A2</a:t>
              </a:r>
              <a:endParaRPr lang="cs-CZ" dirty="0">
                <a:solidFill>
                  <a:prstClr val="black"/>
                </a:solidFill>
              </a:endParaRPr>
            </a:p>
          </p:txBody>
        </p:sp>
        <p:sp>
          <p:nvSpPr>
            <p:cNvPr id="107" name="Rectangle 109"/>
            <p:cNvSpPr>
              <a:spLocks noChangeArrowheads="1"/>
            </p:cNvSpPr>
            <p:nvPr/>
          </p:nvSpPr>
          <p:spPr bwMode="auto">
            <a:xfrm>
              <a:off x="3262" y="2958"/>
              <a:ext cx="0" cy="1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endParaRPr lang="cs-CZ" dirty="0" smtClean="0">
                <a:solidFill>
                  <a:prstClr val="black"/>
                </a:solidFill>
                <a:latin typeface="Arial" pitchFamily="34" charset="0"/>
              </a:endParaRPr>
            </a:p>
          </p:txBody>
        </p:sp>
        <p:sp>
          <p:nvSpPr>
            <p:cNvPr id="108" name="Rectangle 112"/>
            <p:cNvSpPr>
              <a:spLocks noChangeArrowheads="1"/>
            </p:cNvSpPr>
            <p:nvPr/>
          </p:nvSpPr>
          <p:spPr bwMode="auto">
            <a:xfrm>
              <a:off x="3511" y="2958"/>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dirty="0" smtClean="0">
                  <a:solidFill>
                    <a:srgbClr val="000000"/>
                  </a:solidFill>
                  <a:latin typeface="Arial" pitchFamily="34" charset="0"/>
                </a:rPr>
                <a:t> </a:t>
              </a:r>
              <a:endParaRPr lang="cs-CZ" dirty="0" smtClean="0">
                <a:solidFill>
                  <a:prstClr val="black"/>
                </a:solidFill>
                <a:latin typeface="Arial" pitchFamily="34" charset="0"/>
              </a:endParaRPr>
            </a:p>
          </p:txBody>
        </p:sp>
        <p:sp>
          <p:nvSpPr>
            <p:cNvPr id="109" name="Rectangle 113"/>
            <p:cNvSpPr>
              <a:spLocks noChangeArrowheads="1"/>
            </p:cNvSpPr>
            <p:nvPr/>
          </p:nvSpPr>
          <p:spPr bwMode="auto">
            <a:xfrm>
              <a:off x="1178" y="2917"/>
              <a:ext cx="8"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0" name="Rectangle 114"/>
            <p:cNvSpPr>
              <a:spLocks noChangeArrowheads="1"/>
            </p:cNvSpPr>
            <p:nvPr/>
          </p:nvSpPr>
          <p:spPr bwMode="auto">
            <a:xfrm>
              <a:off x="1186" y="2917"/>
              <a:ext cx="931"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1" name="Rectangle 115"/>
            <p:cNvSpPr>
              <a:spLocks noChangeArrowheads="1"/>
            </p:cNvSpPr>
            <p:nvPr/>
          </p:nvSpPr>
          <p:spPr bwMode="auto">
            <a:xfrm>
              <a:off x="1186" y="2924"/>
              <a:ext cx="931"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2" name="Rectangle 116"/>
            <p:cNvSpPr>
              <a:spLocks noChangeArrowheads="1"/>
            </p:cNvSpPr>
            <p:nvPr/>
          </p:nvSpPr>
          <p:spPr bwMode="auto">
            <a:xfrm>
              <a:off x="2117" y="2917"/>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3" name="Rectangle 117"/>
            <p:cNvSpPr>
              <a:spLocks noChangeArrowheads="1"/>
            </p:cNvSpPr>
            <p:nvPr/>
          </p:nvSpPr>
          <p:spPr bwMode="auto">
            <a:xfrm>
              <a:off x="2124" y="2917"/>
              <a:ext cx="2986"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4" name="Rectangle 118"/>
            <p:cNvSpPr>
              <a:spLocks noChangeArrowheads="1"/>
            </p:cNvSpPr>
            <p:nvPr/>
          </p:nvSpPr>
          <p:spPr bwMode="auto">
            <a:xfrm>
              <a:off x="2124" y="2924"/>
              <a:ext cx="2986"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5" name="Rectangle 119"/>
            <p:cNvSpPr>
              <a:spLocks noChangeArrowheads="1"/>
            </p:cNvSpPr>
            <p:nvPr/>
          </p:nvSpPr>
          <p:spPr bwMode="auto">
            <a:xfrm>
              <a:off x="5110" y="2917"/>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6" name="Rectangle 120"/>
            <p:cNvSpPr>
              <a:spLocks noChangeArrowheads="1"/>
            </p:cNvSpPr>
            <p:nvPr/>
          </p:nvSpPr>
          <p:spPr bwMode="auto">
            <a:xfrm>
              <a:off x="1182" y="3081"/>
              <a:ext cx="939"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7" name="Rectangle 121"/>
            <p:cNvSpPr>
              <a:spLocks noChangeArrowheads="1"/>
            </p:cNvSpPr>
            <p:nvPr/>
          </p:nvSpPr>
          <p:spPr bwMode="auto">
            <a:xfrm>
              <a:off x="1178" y="2951"/>
              <a:ext cx="8" cy="15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8" name="Rectangle 122"/>
            <p:cNvSpPr>
              <a:spLocks noChangeArrowheads="1"/>
            </p:cNvSpPr>
            <p:nvPr/>
          </p:nvSpPr>
          <p:spPr bwMode="auto">
            <a:xfrm>
              <a:off x="2121" y="3081"/>
              <a:ext cx="2993"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9" name="Rectangle 123"/>
            <p:cNvSpPr>
              <a:spLocks noChangeArrowheads="1"/>
            </p:cNvSpPr>
            <p:nvPr/>
          </p:nvSpPr>
          <p:spPr bwMode="auto">
            <a:xfrm>
              <a:off x="2117" y="2951"/>
              <a:ext cx="7" cy="15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20" name="Rectangle 124"/>
            <p:cNvSpPr>
              <a:spLocks noChangeArrowheads="1"/>
            </p:cNvSpPr>
            <p:nvPr/>
          </p:nvSpPr>
          <p:spPr bwMode="auto">
            <a:xfrm>
              <a:off x="5110" y="2951"/>
              <a:ext cx="7" cy="15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21" name="Rectangle 125"/>
            <p:cNvSpPr>
              <a:spLocks noChangeArrowheads="1"/>
            </p:cNvSpPr>
            <p:nvPr/>
          </p:nvSpPr>
          <p:spPr bwMode="auto">
            <a:xfrm>
              <a:off x="1187" y="3115"/>
              <a:ext cx="930" cy="4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22" name="Rectangle 126"/>
            <p:cNvSpPr>
              <a:spLocks noChangeArrowheads="1"/>
            </p:cNvSpPr>
            <p:nvPr/>
          </p:nvSpPr>
          <p:spPr bwMode="auto">
            <a:xfrm>
              <a:off x="1187" y="3164"/>
              <a:ext cx="52" cy="12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23" name="Rectangle 127"/>
            <p:cNvSpPr>
              <a:spLocks noChangeArrowheads="1"/>
            </p:cNvSpPr>
            <p:nvPr/>
          </p:nvSpPr>
          <p:spPr bwMode="auto">
            <a:xfrm>
              <a:off x="2063" y="3164"/>
              <a:ext cx="54" cy="12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24" name="Rectangle 128"/>
            <p:cNvSpPr>
              <a:spLocks noChangeArrowheads="1"/>
            </p:cNvSpPr>
            <p:nvPr/>
          </p:nvSpPr>
          <p:spPr bwMode="auto">
            <a:xfrm>
              <a:off x="1187" y="3293"/>
              <a:ext cx="930" cy="4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25" name="Rectangle 129"/>
            <p:cNvSpPr>
              <a:spLocks noChangeArrowheads="1"/>
            </p:cNvSpPr>
            <p:nvPr/>
          </p:nvSpPr>
          <p:spPr bwMode="auto">
            <a:xfrm>
              <a:off x="1239" y="3164"/>
              <a:ext cx="824" cy="12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26" name="Rectangle 130"/>
            <p:cNvSpPr>
              <a:spLocks noChangeArrowheads="1"/>
            </p:cNvSpPr>
            <p:nvPr/>
          </p:nvSpPr>
          <p:spPr bwMode="auto">
            <a:xfrm>
              <a:off x="1239" y="3163"/>
              <a:ext cx="914"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ČÍSLO PROJEKTU:</a:t>
              </a:r>
              <a:endParaRPr lang="cs-CZ" smtClean="0">
                <a:solidFill>
                  <a:prstClr val="black"/>
                </a:solidFill>
                <a:latin typeface="Arial" pitchFamily="34" charset="0"/>
              </a:endParaRPr>
            </a:p>
          </p:txBody>
        </p:sp>
        <p:sp>
          <p:nvSpPr>
            <p:cNvPr id="127" name="Rectangle 131"/>
            <p:cNvSpPr>
              <a:spLocks noChangeArrowheads="1"/>
            </p:cNvSpPr>
            <p:nvPr/>
          </p:nvSpPr>
          <p:spPr bwMode="auto">
            <a:xfrm>
              <a:off x="2036" y="3168"/>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128" name="Rectangle 132"/>
            <p:cNvSpPr>
              <a:spLocks noChangeArrowheads="1"/>
            </p:cNvSpPr>
            <p:nvPr/>
          </p:nvSpPr>
          <p:spPr bwMode="auto">
            <a:xfrm>
              <a:off x="2124" y="3115"/>
              <a:ext cx="2987" cy="4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29" name="Rectangle 133"/>
            <p:cNvSpPr>
              <a:spLocks noChangeArrowheads="1"/>
            </p:cNvSpPr>
            <p:nvPr/>
          </p:nvSpPr>
          <p:spPr bwMode="auto">
            <a:xfrm>
              <a:off x="2124" y="3164"/>
              <a:ext cx="54" cy="12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30" name="Rectangle 134"/>
            <p:cNvSpPr>
              <a:spLocks noChangeArrowheads="1"/>
            </p:cNvSpPr>
            <p:nvPr/>
          </p:nvSpPr>
          <p:spPr bwMode="auto">
            <a:xfrm>
              <a:off x="5057" y="3164"/>
              <a:ext cx="54" cy="12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31" name="Rectangle 135"/>
            <p:cNvSpPr>
              <a:spLocks noChangeArrowheads="1"/>
            </p:cNvSpPr>
            <p:nvPr/>
          </p:nvSpPr>
          <p:spPr bwMode="auto">
            <a:xfrm>
              <a:off x="2124" y="3293"/>
              <a:ext cx="2987" cy="4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32" name="Rectangle 136"/>
            <p:cNvSpPr>
              <a:spLocks noChangeArrowheads="1"/>
            </p:cNvSpPr>
            <p:nvPr/>
          </p:nvSpPr>
          <p:spPr bwMode="auto">
            <a:xfrm>
              <a:off x="2178" y="3164"/>
              <a:ext cx="2879" cy="12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33" name="Rectangle 137"/>
            <p:cNvSpPr>
              <a:spLocks noChangeArrowheads="1"/>
            </p:cNvSpPr>
            <p:nvPr/>
          </p:nvSpPr>
          <p:spPr bwMode="auto">
            <a:xfrm>
              <a:off x="2178" y="3163"/>
              <a:ext cx="1226"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dirty="0" smtClean="0">
                  <a:solidFill>
                    <a:srgbClr val="2C3036"/>
                  </a:solidFill>
                </a:rPr>
                <a:t>CZ.1.07/1.5.00/34.0816</a:t>
              </a:r>
              <a:endParaRPr lang="cs-CZ" dirty="0" smtClean="0">
                <a:solidFill>
                  <a:prstClr val="black"/>
                </a:solidFill>
                <a:latin typeface="Arial" pitchFamily="34" charset="0"/>
              </a:endParaRPr>
            </a:p>
          </p:txBody>
        </p:sp>
        <p:sp>
          <p:nvSpPr>
            <p:cNvPr id="134" name="Rectangle 138"/>
            <p:cNvSpPr>
              <a:spLocks noChangeArrowheads="1"/>
            </p:cNvSpPr>
            <p:nvPr/>
          </p:nvSpPr>
          <p:spPr bwMode="auto">
            <a:xfrm>
              <a:off x="3274" y="3168"/>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135" name="Rectangle 139"/>
            <p:cNvSpPr>
              <a:spLocks noChangeArrowheads="1"/>
            </p:cNvSpPr>
            <p:nvPr/>
          </p:nvSpPr>
          <p:spPr bwMode="auto">
            <a:xfrm>
              <a:off x="1178" y="3108"/>
              <a:ext cx="8"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36" name="Rectangle 140"/>
            <p:cNvSpPr>
              <a:spLocks noChangeArrowheads="1"/>
            </p:cNvSpPr>
            <p:nvPr/>
          </p:nvSpPr>
          <p:spPr bwMode="auto">
            <a:xfrm>
              <a:off x="1186" y="3108"/>
              <a:ext cx="931"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37" name="Rectangle 141"/>
            <p:cNvSpPr>
              <a:spLocks noChangeArrowheads="1"/>
            </p:cNvSpPr>
            <p:nvPr/>
          </p:nvSpPr>
          <p:spPr bwMode="auto">
            <a:xfrm>
              <a:off x="1186" y="3115"/>
              <a:ext cx="931"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38" name="Rectangle 142"/>
            <p:cNvSpPr>
              <a:spLocks noChangeArrowheads="1"/>
            </p:cNvSpPr>
            <p:nvPr/>
          </p:nvSpPr>
          <p:spPr bwMode="auto">
            <a:xfrm>
              <a:off x="2117" y="3108"/>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39" name="Rectangle 143"/>
            <p:cNvSpPr>
              <a:spLocks noChangeArrowheads="1"/>
            </p:cNvSpPr>
            <p:nvPr/>
          </p:nvSpPr>
          <p:spPr bwMode="auto">
            <a:xfrm>
              <a:off x="2124" y="3108"/>
              <a:ext cx="2986"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0" name="Rectangle 144"/>
            <p:cNvSpPr>
              <a:spLocks noChangeArrowheads="1"/>
            </p:cNvSpPr>
            <p:nvPr/>
          </p:nvSpPr>
          <p:spPr bwMode="auto">
            <a:xfrm>
              <a:off x="2124" y="3115"/>
              <a:ext cx="2986"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1" name="Rectangle 145"/>
            <p:cNvSpPr>
              <a:spLocks noChangeArrowheads="1"/>
            </p:cNvSpPr>
            <p:nvPr/>
          </p:nvSpPr>
          <p:spPr bwMode="auto">
            <a:xfrm>
              <a:off x="5110" y="3108"/>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2" name="Rectangle 146"/>
            <p:cNvSpPr>
              <a:spLocks noChangeArrowheads="1"/>
            </p:cNvSpPr>
            <p:nvPr/>
          </p:nvSpPr>
          <p:spPr bwMode="auto">
            <a:xfrm>
              <a:off x="1182" y="3315"/>
              <a:ext cx="939"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3" name="Rectangle 147"/>
            <p:cNvSpPr>
              <a:spLocks noChangeArrowheads="1"/>
            </p:cNvSpPr>
            <p:nvPr/>
          </p:nvSpPr>
          <p:spPr bwMode="auto">
            <a:xfrm>
              <a:off x="1178" y="3142"/>
              <a:ext cx="8" cy="2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4" name="Rectangle 148"/>
            <p:cNvSpPr>
              <a:spLocks noChangeArrowheads="1"/>
            </p:cNvSpPr>
            <p:nvPr/>
          </p:nvSpPr>
          <p:spPr bwMode="auto">
            <a:xfrm>
              <a:off x="2121" y="3315"/>
              <a:ext cx="2993"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5" name="Rectangle 149"/>
            <p:cNvSpPr>
              <a:spLocks noChangeArrowheads="1"/>
            </p:cNvSpPr>
            <p:nvPr/>
          </p:nvSpPr>
          <p:spPr bwMode="auto">
            <a:xfrm>
              <a:off x="2117" y="3142"/>
              <a:ext cx="7" cy="2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6" name="Rectangle 150"/>
            <p:cNvSpPr>
              <a:spLocks noChangeArrowheads="1"/>
            </p:cNvSpPr>
            <p:nvPr/>
          </p:nvSpPr>
          <p:spPr bwMode="auto">
            <a:xfrm>
              <a:off x="5110" y="3142"/>
              <a:ext cx="7" cy="2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7" name="Rectangle 151"/>
            <p:cNvSpPr>
              <a:spLocks noChangeArrowheads="1"/>
            </p:cNvSpPr>
            <p:nvPr/>
          </p:nvSpPr>
          <p:spPr bwMode="auto">
            <a:xfrm>
              <a:off x="1187" y="3349"/>
              <a:ext cx="930"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8" name="Rectangle 152"/>
            <p:cNvSpPr>
              <a:spLocks noChangeArrowheads="1"/>
            </p:cNvSpPr>
            <p:nvPr/>
          </p:nvSpPr>
          <p:spPr bwMode="auto">
            <a:xfrm>
              <a:off x="1187" y="3376"/>
              <a:ext cx="52" cy="129"/>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9" name="Rectangle 153"/>
            <p:cNvSpPr>
              <a:spLocks noChangeArrowheads="1"/>
            </p:cNvSpPr>
            <p:nvPr/>
          </p:nvSpPr>
          <p:spPr bwMode="auto">
            <a:xfrm>
              <a:off x="2063" y="3376"/>
              <a:ext cx="54" cy="129"/>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50" name="Rectangle 154"/>
            <p:cNvSpPr>
              <a:spLocks noChangeArrowheads="1"/>
            </p:cNvSpPr>
            <p:nvPr/>
          </p:nvSpPr>
          <p:spPr bwMode="auto">
            <a:xfrm>
              <a:off x="1187" y="3505"/>
              <a:ext cx="930"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51" name="Rectangle 155"/>
            <p:cNvSpPr>
              <a:spLocks noChangeArrowheads="1"/>
            </p:cNvSpPr>
            <p:nvPr/>
          </p:nvSpPr>
          <p:spPr bwMode="auto">
            <a:xfrm>
              <a:off x="1239" y="3376"/>
              <a:ext cx="824" cy="129"/>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52" name="Rectangle 156"/>
            <p:cNvSpPr>
              <a:spLocks noChangeArrowheads="1"/>
            </p:cNvSpPr>
            <p:nvPr/>
          </p:nvSpPr>
          <p:spPr bwMode="auto">
            <a:xfrm>
              <a:off x="1239" y="3375"/>
              <a:ext cx="917"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DATUM TVORBY:</a:t>
              </a:r>
              <a:endParaRPr lang="cs-CZ" smtClean="0">
                <a:solidFill>
                  <a:prstClr val="black"/>
                </a:solidFill>
                <a:latin typeface="Arial" pitchFamily="34" charset="0"/>
              </a:endParaRPr>
            </a:p>
          </p:txBody>
        </p:sp>
        <p:sp>
          <p:nvSpPr>
            <p:cNvPr id="153" name="Rectangle 157"/>
            <p:cNvSpPr>
              <a:spLocks noChangeArrowheads="1"/>
            </p:cNvSpPr>
            <p:nvPr/>
          </p:nvSpPr>
          <p:spPr bwMode="auto">
            <a:xfrm>
              <a:off x="2017" y="3380"/>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154" name="Rectangle 158"/>
            <p:cNvSpPr>
              <a:spLocks noChangeArrowheads="1"/>
            </p:cNvSpPr>
            <p:nvPr/>
          </p:nvSpPr>
          <p:spPr bwMode="auto">
            <a:xfrm>
              <a:off x="2124" y="3349"/>
              <a:ext cx="2987" cy="32"/>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55" name="Rectangle 159"/>
            <p:cNvSpPr>
              <a:spLocks noChangeArrowheads="1"/>
            </p:cNvSpPr>
            <p:nvPr/>
          </p:nvSpPr>
          <p:spPr bwMode="auto">
            <a:xfrm>
              <a:off x="2124" y="3381"/>
              <a:ext cx="54"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56" name="Rectangle 160"/>
            <p:cNvSpPr>
              <a:spLocks noChangeArrowheads="1"/>
            </p:cNvSpPr>
            <p:nvPr/>
          </p:nvSpPr>
          <p:spPr bwMode="auto">
            <a:xfrm>
              <a:off x="5057" y="3381"/>
              <a:ext cx="54"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57" name="Rectangle 161"/>
            <p:cNvSpPr>
              <a:spLocks noChangeArrowheads="1"/>
            </p:cNvSpPr>
            <p:nvPr/>
          </p:nvSpPr>
          <p:spPr bwMode="auto">
            <a:xfrm>
              <a:off x="2124" y="3502"/>
              <a:ext cx="2987" cy="30"/>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58" name="Rectangle 162"/>
            <p:cNvSpPr>
              <a:spLocks noChangeArrowheads="1"/>
            </p:cNvSpPr>
            <p:nvPr/>
          </p:nvSpPr>
          <p:spPr bwMode="auto">
            <a:xfrm>
              <a:off x="2178" y="3381"/>
              <a:ext cx="2879"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59" name="Rectangle 163"/>
            <p:cNvSpPr>
              <a:spLocks noChangeArrowheads="1"/>
            </p:cNvSpPr>
            <p:nvPr/>
          </p:nvSpPr>
          <p:spPr bwMode="auto">
            <a:xfrm>
              <a:off x="2178" y="3382"/>
              <a:ext cx="478" cy="1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dirty="0" smtClean="0">
                  <a:solidFill>
                    <a:srgbClr val="000000"/>
                  </a:solidFill>
                  <a:latin typeface="Arial" pitchFamily="34" charset="0"/>
                </a:rPr>
                <a:t>22.7. 2013</a:t>
              </a:r>
              <a:endParaRPr lang="cs-CZ" dirty="0" smtClean="0">
                <a:solidFill>
                  <a:prstClr val="black"/>
                </a:solidFill>
                <a:latin typeface="Arial" pitchFamily="34" charset="0"/>
              </a:endParaRPr>
            </a:p>
          </p:txBody>
        </p:sp>
        <p:sp>
          <p:nvSpPr>
            <p:cNvPr id="160" name="Rectangle 164"/>
            <p:cNvSpPr>
              <a:spLocks noChangeArrowheads="1"/>
            </p:cNvSpPr>
            <p:nvPr/>
          </p:nvSpPr>
          <p:spPr bwMode="auto">
            <a:xfrm>
              <a:off x="2707" y="3382"/>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161" name="Rectangle 165"/>
            <p:cNvSpPr>
              <a:spLocks noChangeArrowheads="1"/>
            </p:cNvSpPr>
            <p:nvPr/>
          </p:nvSpPr>
          <p:spPr bwMode="auto">
            <a:xfrm>
              <a:off x="1178" y="3342"/>
              <a:ext cx="8"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62" name="Rectangle 166"/>
            <p:cNvSpPr>
              <a:spLocks noChangeArrowheads="1"/>
            </p:cNvSpPr>
            <p:nvPr/>
          </p:nvSpPr>
          <p:spPr bwMode="auto">
            <a:xfrm>
              <a:off x="1186" y="3342"/>
              <a:ext cx="931"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63" name="Rectangle 167"/>
            <p:cNvSpPr>
              <a:spLocks noChangeArrowheads="1"/>
            </p:cNvSpPr>
            <p:nvPr/>
          </p:nvSpPr>
          <p:spPr bwMode="auto">
            <a:xfrm>
              <a:off x="1186" y="3349"/>
              <a:ext cx="931"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64" name="Rectangle 168"/>
            <p:cNvSpPr>
              <a:spLocks noChangeArrowheads="1"/>
            </p:cNvSpPr>
            <p:nvPr/>
          </p:nvSpPr>
          <p:spPr bwMode="auto">
            <a:xfrm>
              <a:off x="2117" y="3342"/>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65" name="Rectangle 169"/>
            <p:cNvSpPr>
              <a:spLocks noChangeArrowheads="1"/>
            </p:cNvSpPr>
            <p:nvPr/>
          </p:nvSpPr>
          <p:spPr bwMode="auto">
            <a:xfrm>
              <a:off x="2124" y="3342"/>
              <a:ext cx="2986"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66" name="Rectangle 170"/>
            <p:cNvSpPr>
              <a:spLocks noChangeArrowheads="1"/>
            </p:cNvSpPr>
            <p:nvPr/>
          </p:nvSpPr>
          <p:spPr bwMode="auto">
            <a:xfrm>
              <a:off x="2124" y="3349"/>
              <a:ext cx="2986"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67" name="Rectangle 171"/>
            <p:cNvSpPr>
              <a:spLocks noChangeArrowheads="1"/>
            </p:cNvSpPr>
            <p:nvPr/>
          </p:nvSpPr>
          <p:spPr bwMode="auto">
            <a:xfrm>
              <a:off x="5110" y="3342"/>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68" name="Rectangle 172"/>
            <p:cNvSpPr>
              <a:spLocks noChangeArrowheads="1"/>
            </p:cNvSpPr>
            <p:nvPr/>
          </p:nvSpPr>
          <p:spPr bwMode="auto">
            <a:xfrm>
              <a:off x="1182" y="3505"/>
              <a:ext cx="939"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69" name="Rectangle 173"/>
            <p:cNvSpPr>
              <a:spLocks noChangeArrowheads="1"/>
            </p:cNvSpPr>
            <p:nvPr/>
          </p:nvSpPr>
          <p:spPr bwMode="auto">
            <a:xfrm>
              <a:off x="1178" y="3376"/>
              <a:ext cx="8" cy="15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0" name="Rectangle 174"/>
            <p:cNvSpPr>
              <a:spLocks noChangeArrowheads="1"/>
            </p:cNvSpPr>
            <p:nvPr/>
          </p:nvSpPr>
          <p:spPr bwMode="auto">
            <a:xfrm>
              <a:off x="1178" y="3532"/>
              <a:ext cx="8" cy="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1" name="Rectangle 175"/>
            <p:cNvSpPr>
              <a:spLocks noChangeArrowheads="1"/>
            </p:cNvSpPr>
            <p:nvPr/>
          </p:nvSpPr>
          <p:spPr bwMode="auto">
            <a:xfrm>
              <a:off x="1178" y="3532"/>
              <a:ext cx="8" cy="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2" name="Rectangle 176"/>
            <p:cNvSpPr>
              <a:spLocks noChangeArrowheads="1"/>
            </p:cNvSpPr>
            <p:nvPr/>
          </p:nvSpPr>
          <p:spPr bwMode="auto">
            <a:xfrm>
              <a:off x="1186" y="3532"/>
              <a:ext cx="931" cy="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3" name="Rectangle 177"/>
            <p:cNvSpPr>
              <a:spLocks noChangeArrowheads="1"/>
            </p:cNvSpPr>
            <p:nvPr/>
          </p:nvSpPr>
          <p:spPr bwMode="auto">
            <a:xfrm>
              <a:off x="2121" y="3505"/>
              <a:ext cx="2993"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4" name="Rectangle 178"/>
            <p:cNvSpPr>
              <a:spLocks noChangeArrowheads="1"/>
            </p:cNvSpPr>
            <p:nvPr/>
          </p:nvSpPr>
          <p:spPr bwMode="auto">
            <a:xfrm>
              <a:off x="2117" y="3376"/>
              <a:ext cx="7" cy="15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5" name="Rectangle 179"/>
            <p:cNvSpPr>
              <a:spLocks noChangeArrowheads="1"/>
            </p:cNvSpPr>
            <p:nvPr/>
          </p:nvSpPr>
          <p:spPr bwMode="auto">
            <a:xfrm>
              <a:off x="2117" y="3532"/>
              <a:ext cx="7" cy="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6" name="Rectangle 180"/>
            <p:cNvSpPr>
              <a:spLocks noChangeArrowheads="1"/>
            </p:cNvSpPr>
            <p:nvPr/>
          </p:nvSpPr>
          <p:spPr bwMode="auto">
            <a:xfrm>
              <a:off x="2124" y="3532"/>
              <a:ext cx="2986" cy="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7" name="Rectangle 181"/>
            <p:cNvSpPr>
              <a:spLocks noChangeArrowheads="1"/>
            </p:cNvSpPr>
            <p:nvPr/>
          </p:nvSpPr>
          <p:spPr bwMode="auto">
            <a:xfrm>
              <a:off x="5110" y="3376"/>
              <a:ext cx="7" cy="15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8" name="Rectangle 182"/>
            <p:cNvSpPr>
              <a:spLocks noChangeArrowheads="1"/>
            </p:cNvSpPr>
            <p:nvPr/>
          </p:nvSpPr>
          <p:spPr bwMode="auto">
            <a:xfrm>
              <a:off x="5110" y="3532"/>
              <a:ext cx="7" cy="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9" name="Rectangle 183"/>
            <p:cNvSpPr>
              <a:spLocks noChangeArrowheads="1"/>
            </p:cNvSpPr>
            <p:nvPr/>
          </p:nvSpPr>
          <p:spPr bwMode="auto">
            <a:xfrm>
              <a:off x="5110" y="3532"/>
              <a:ext cx="7" cy="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80" name="Rectangle 184"/>
            <p:cNvSpPr>
              <a:spLocks noChangeArrowheads="1"/>
            </p:cNvSpPr>
            <p:nvPr/>
          </p:nvSpPr>
          <p:spPr bwMode="auto">
            <a:xfrm>
              <a:off x="1239" y="3538"/>
              <a:ext cx="70" cy="1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000" smtClean="0">
                  <a:solidFill>
                    <a:srgbClr val="000000"/>
                  </a:solidFill>
                </a:rPr>
                <a:t> </a:t>
              </a:r>
              <a:endParaRPr lang="cs-CZ" smtClean="0">
                <a:solidFill>
                  <a:prstClr val="black"/>
                </a:solidFill>
                <a:latin typeface="Arial" pitchFamily="34" charset="0"/>
              </a:endParaRPr>
            </a:p>
          </p:txBody>
        </p:sp>
        <p:sp>
          <p:nvSpPr>
            <p:cNvPr id="181" name="Rectangle 186"/>
            <p:cNvSpPr>
              <a:spLocks noChangeArrowheads="1"/>
            </p:cNvSpPr>
            <p:nvPr/>
          </p:nvSpPr>
          <p:spPr bwMode="auto">
            <a:xfrm>
              <a:off x="3281" y="4062"/>
              <a:ext cx="90"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000000"/>
                  </a:solidFill>
                </a:rPr>
                <a:t> </a:t>
              </a:r>
              <a:endParaRPr lang="cs-CZ" smtClean="0">
                <a:solidFill>
                  <a:prstClr val="black"/>
                </a:solidFill>
                <a:latin typeface="Arial" pitchFamily="34" charset="0"/>
              </a:endParaRPr>
            </a:p>
          </p:txBody>
        </p:sp>
        <p:pic>
          <p:nvPicPr>
            <p:cNvPr id="182" name="Picture 18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41" y="575"/>
              <a:ext cx="3406" cy="6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14138927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Anotace</a:t>
            </a:r>
            <a:endParaRPr lang="cs-CZ" sz="3200" dirty="0"/>
          </a:p>
        </p:txBody>
      </p:sp>
      <p:sp>
        <p:nvSpPr>
          <p:cNvPr id="3" name="Zástupný symbol pro obsah 2"/>
          <p:cNvSpPr>
            <a:spLocks noGrp="1"/>
          </p:cNvSpPr>
          <p:nvPr>
            <p:ph idx="1"/>
          </p:nvPr>
        </p:nvSpPr>
        <p:spPr/>
        <p:txBody>
          <a:bodyPr/>
          <a:lstStyle/>
          <a:p>
            <a:pPr lvl="0"/>
            <a:r>
              <a:rPr lang="cs-CZ" sz="2000" dirty="0">
                <a:solidFill>
                  <a:prstClr val="black"/>
                </a:solidFill>
              </a:rPr>
              <a:t>DUM  na téma </a:t>
            </a:r>
            <a:r>
              <a:rPr lang="cs-CZ" sz="2000" dirty="0" smtClean="0">
                <a:solidFill>
                  <a:prstClr val="black"/>
                </a:solidFill>
              </a:rPr>
              <a:t>„</a:t>
            </a:r>
            <a:r>
              <a:rPr lang="cs-CZ" sz="2000" dirty="0" err="1" smtClean="0">
                <a:solidFill>
                  <a:prstClr val="black"/>
                </a:solidFill>
              </a:rPr>
              <a:t>Modal</a:t>
            </a:r>
            <a:r>
              <a:rPr lang="cs-CZ" sz="2000" dirty="0" smtClean="0">
                <a:solidFill>
                  <a:prstClr val="black"/>
                </a:solidFill>
              </a:rPr>
              <a:t> </a:t>
            </a:r>
            <a:r>
              <a:rPr lang="cs-CZ" sz="2000" dirty="0" err="1" smtClean="0">
                <a:solidFill>
                  <a:prstClr val="black"/>
                </a:solidFill>
              </a:rPr>
              <a:t>verbs</a:t>
            </a:r>
            <a:r>
              <a:rPr lang="cs-CZ" sz="2000" dirty="0" smtClean="0">
                <a:solidFill>
                  <a:prstClr val="black"/>
                </a:solidFill>
              </a:rPr>
              <a:t> - basic“  </a:t>
            </a:r>
            <a:r>
              <a:rPr lang="cs-CZ" sz="2000" dirty="0">
                <a:solidFill>
                  <a:prstClr val="black"/>
                </a:solidFill>
              </a:rPr>
              <a:t>má za cíl seznámit žáky </a:t>
            </a:r>
            <a:r>
              <a:rPr lang="cs-CZ" sz="2000" dirty="0" smtClean="0">
                <a:solidFill>
                  <a:prstClr val="black"/>
                </a:solidFill>
              </a:rPr>
              <a:t>se základními anglickými modálními slovesy a jejich použitím ve větách a </a:t>
            </a:r>
            <a:r>
              <a:rPr lang="cs-CZ" sz="2000" dirty="0">
                <a:solidFill>
                  <a:prstClr val="black"/>
                </a:solidFill>
              </a:rPr>
              <a:t>zároveň tuto látku procvičit. </a:t>
            </a:r>
            <a:r>
              <a:rPr lang="cs-CZ" sz="2000" dirty="0" smtClean="0">
                <a:solidFill>
                  <a:prstClr val="black"/>
                </a:solidFill>
              </a:rPr>
              <a:t>Slovesa jsou rozdělena do čtyř tematických skupin. V každé se nejprve žáci seznámí se základními příklady těchto sloves ve větách, a to nejlépe formou hlasitého čtení. Každou sadu sloves si ihned procvičí, nejlépe u tabule s využitím digitálního pera. </a:t>
            </a:r>
            <a:r>
              <a:rPr lang="cs-CZ" sz="2000" dirty="0">
                <a:solidFill>
                  <a:prstClr val="black"/>
                </a:solidFill>
              </a:rPr>
              <a:t>Následuje test formou překladu </a:t>
            </a:r>
            <a:r>
              <a:rPr lang="cs-CZ" sz="2000" dirty="0" smtClean="0">
                <a:solidFill>
                  <a:prstClr val="black"/>
                </a:solidFill>
              </a:rPr>
              <a:t>krátkých vět z </a:t>
            </a:r>
            <a:r>
              <a:rPr lang="cs-CZ" sz="2000" dirty="0" err="1">
                <a:solidFill>
                  <a:prstClr val="black"/>
                </a:solidFill>
              </a:rPr>
              <a:t>Čj</a:t>
            </a:r>
            <a:r>
              <a:rPr lang="cs-CZ" sz="2000" dirty="0">
                <a:solidFill>
                  <a:prstClr val="black"/>
                </a:solidFill>
              </a:rPr>
              <a:t> do Aj a správné řešení. Lze zadat jako samostatnou práci. DUM je určen žákům 1.-2. ročníku čtyřletého, popř. víceletého gymnázia, úroveň </a:t>
            </a:r>
            <a:r>
              <a:rPr lang="cs-CZ" sz="2000" dirty="0" err="1">
                <a:solidFill>
                  <a:prstClr val="black"/>
                </a:solidFill>
              </a:rPr>
              <a:t>Elementary</a:t>
            </a:r>
            <a:r>
              <a:rPr lang="cs-CZ" sz="2000" dirty="0">
                <a:solidFill>
                  <a:prstClr val="black"/>
                </a:solidFill>
              </a:rPr>
              <a:t> / </a:t>
            </a:r>
            <a:r>
              <a:rPr lang="cs-CZ" sz="2000" dirty="0" err="1">
                <a:solidFill>
                  <a:prstClr val="black"/>
                </a:solidFill>
              </a:rPr>
              <a:t>Preintermediate</a:t>
            </a:r>
            <a:r>
              <a:rPr lang="cs-CZ" sz="2000" dirty="0">
                <a:solidFill>
                  <a:prstClr val="black"/>
                </a:solidFill>
              </a:rPr>
              <a:t>.</a:t>
            </a:r>
          </a:p>
          <a:p>
            <a:pPr lvl="0"/>
            <a:endParaRPr lang="cs-CZ" sz="2000" dirty="0">
              <a:solidFill>
                <a:prstClr val="black"/>
              </a:solidFill>
            </a:endParaRPr>
          </a:p>
          <a:p>
            <a:pPr lvl="0"/>
            <a:r>
              <a:rPr lang="cs-CZ" sz="2000" b="1" dirty="0">
                <a:solidFill>
                  <a:prstClr val="black"/>
                </a:solidFill>
              </a:rPr>
              <a:t>Materiál je určen k interaktivní výuce.</a:t>
            </a:r>
          </a:p>
          <a:p>
            <a:endParaRPr lang="cs-CZ" dirty="0"/>
          </a:p>
        </p:txBody>
      </p:sp>
    </p:spTree>
    <p:extLst>
      <p:ext uri="{BB962C8B-B14F-4D97-AF65-F5344CB8AC3E}">
        <p14:creationId xmlns:p14="http://schemas.microsoft.com/office/powerpoint/2010/main" val="13384091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marL="0" indent="0" algn="ctr">
              <a:buNone/>
            </a:pPr>
            <a:endParaRPr lang="cs-CZ" dirty="0" smtClean="0"/>
          </a:p>
          <a:p>
            <a:pPr marL="0" indent="0" algn="ctr">
              <a:buNone/>
            </a:pPr>
            <a:endParaRPr lang="cs-CZ" dirty="0"/>
          </a:p>
          <a:p>
            <a:pPr marL="0" indent="0" algn="ctr">
              <a:buNone/>
            </a:pPr>
            <a:r>
              <a:rPr lang="cs-CZ" sz="4800" b="1" dirty="0" smtClean="0">
                <a:solidFill>
                  <a:srgbClr val="0070C0"/>
                </a:solidFill>
                <a:effectLst>
                  <a:outerShdw blurRad="38100" dist="38100" dir="2700000" algn="tl">
                    <a:srgbClr val="000000">
                      <a:alpha val="43137"/>
                    </a:srgbClr>
                  </a:outerShdw>
                </a:effectLst>
              </a:rPr>
              <a:t>MODAL VERBS - BASIC</a:t>
            </a:r>
            <a:endParaRPr lang="cs-CZ" sz="4800" b="1" dirty="0">
              <a:solidFill>
                <a:srgbClr val="0070C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0165809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dirty="0" err="1" smtClean="0">
                <a:solidFill>
                  <a:schemeClr val="accent6">
                    <a:lumMod val="75000"/>
                  </a:schemeClr>
                </a:solidFill>
                <a:effectLst>
                  <a:outerShdw blurRad="38100" dist="38100" dir="2700000" algn="tl">
                    <a:srgbClr val="000000">
                      <a:alpha val="43137"/>
                    </a:srgbClr>
                  </a:outerShdw>
                </a:effectLst>
              </a:rPr>
              <a:t>Ability</a:t>
            </a:r>
            <a:r>
              <a:rPr lang="cs-CZ" sz="3600" b="1" dirty="0" smtClean="0">
                <a:solidFill>
                  <a:schemeClr val="accent6">
                    <a:lumMod val="75000"/>
                  </a:schemeClr>
                </a:solidFill>
              </a:rPr>
              <a:t> – </a:t>
            </a:r>
            <a:r>
              <a:rPr lang="cs-CZ" sz="3600" b="1" dirty="0" err="1" smtClean="0">
                <a:solidFill>
                  <a:schemeClr val="accent6">
                    <a:lumMod val="75000"/>
                  </a:schemeClr>
                </a:solidFill>
              </a:rPr>
              <a:t>can</a:t>
            </a:r>
            <a:r>
              <a:rPr lang="cs-CZ" sz="3600" b="1" dirty="0" smtClean="0">
                <a:solidFill>
                  <a:schemeClr val="accent6">
                    <a:lumMod val="75000"/>
                  </a:schemeClr>
                </a:solidFill>
              </a:rPr>
              <a:t>, </a:t>
            </a:r>
            <a:r>
              <a:rPr lang="cs-CZ" sz="3600" b="1" dirty="0" err="1" smtClean="0">
                <a:solidFill>
                  <a:schemeClr val="accent6">
                    <a:lumMod val="75000"/>
                  </a:schemeClr>
                </a:solidFill>
              </a:rPr>
              <a:t>could</a:t>
            </a:r>
            <a:r>
              <a:rPr lang="cs-CZ" sz="3600" b="1" dirty="0" smtClean="0">
                <a:solidFill>
                  <a:schemeClr val="accent6">
                    <a:lumMod val="75000"/>
                  </a:schemeClr>
                </a:solidFill>
              </a:rPr>
              <a:t>, </a:t>
            </a:r>
            <a:r>
              <a:rPr lang="cs-CZ" sz="3600" b="1" dirty="0" err="1" smtClean="0">
                <a:solidFill>
                  <a:schemeClr val="accent6">
                    <a:lumMod val="75000"/>
                  </a:schemeClr>
                </a:solidFill>
              </a:rPr>
              <a:t>be</a:t>
            </a:r>
            <a:r>
              <a:rPr lang="cs-CZ" sz="3600" b="1" dirty="0" smtClean="0">
                <a:solidFill>
                  <a:schemeClr val="accent6">
                    <a:lumMod val="75000"/>
                  </a:schemeClr>
                </a:solidFill>
              </a:rPr>
              <a:t> </a:t>
            </a:r>
            <a:r>
              <a:rPr lang="cs-CZ" sz="3600" b="1" dirty="0" err="1" smtClean="0">
                <a:solidFill>
                  <a:schemeClr val="accent6">
                    <a:lumMod val="75000"/>
                  </a:schemeClr>
                </a:solidFill>
              </a:rPr>
              <a:t>able</a:t>
            </a:r>
            <a:r>
              <a:rPr lang="cs-CZ" sz="3600" b="1" dirty="0" smtClean="0">
                <a:solidFill>
                  <a:schemeClr val="accent6">
                    <a:lumMod val="75000"/>
                  </a:schemeClr>
                </a:solidFill>
              </a:rPr>
              <a:t> to</a:t>
            </a:r>
            <a:endParaRPr lang="cs-CZ" sz="3600" b="1" dirty="0">
              <a:solidFill>
                <a:schemeClr val="accent6">
                  <a:lumMod val="75000"/>
                </a:schemeClr>
              </a:solidFill>
            </a:endParaRPr>
          </a:p>
        </p:txBody>
      </p:sp>
      <p:sp>
        <p:nvSpPr>
          <p:cNvPr id="3" name="Zástupný symbol pro obsah 2"/>
          <p:cNvSpPr>
            <a:spLocks noGrp="1"/>
          </p:cNvSpPr>
          <p:nvPr>
            <p:ph idx="1"/>
          </p:nvPr>
        </p:nvSpPr>
        <p:spPr/>
        <p:txBody>
          <a:bodyPr>
            <a:normAutofit fontScale="92500" lnSpcReduction="20000"/>
          </a:bodyPr>
          <a:lstStyle/>
          <a:p>
            <a:r>
              <a:rPr lang="cs-CZ" dirty="0" smtClean="0"/>
              <a:t>I </a:t>
            </a:r>
            <a:r>
              <a:rPr lang="cs-CZ" b="1" dirty="0" err="1" smtClean="0"/>
              <a:t>can</a:t>
            </a:r>
            <a:r>
              <a:rPr lang="cs-CZ" dirty="0" smtClean="0"/>
              <a:t> ski, but I </a:t>
            </a:r>
            <a:r>
              <a:rPr lang="cs-CZ" b="1" dirty="0" err="1" smtClean="0"/>
              <a:t>cannot</a:t>
            </a:r>
            <a:r>
              <a:rPr lang="cs-CZ" b="1" dirty="0" smtClean="0"/>
              <a:t> </a:t>
            </a:r>
            <a:r>
              <a:rPr lang="cs-CZ" dirty="0" smtClean="0"/>
              <a:t>/ </a:t>
            </a:r>
            <a:r>
              <a:rPr lang="cs-CZ" b="1" dirty="0" err="1" smtClean="0"/>
              <a:t>can´t</a:t>
            </a:r>
            <a:r>
              <a:rPr lang="cs-CZ" dirty="0" smtClean="0"/>
              <a:t> </a:t>
            </a:r>
            <a:r>
              <a:rPr lang="cs-CZ" dirty="0" err="1" smtClean="0"/>
              <a:t>ride</a:t>
            </a:r>
            <a:r>
              <a:rPr lang="cs-CZ" dirty="0" smtClean="0"/>
              <a:t> a bike.</a:t>
            </a:r>
          </a:p>
          <a:p>
            <a:r>
              <a:rPr lang="cs-CZ" dirty="0" smtClean="0"/>
              <a:t>He </a:t>
            </a:r>
            <a:r>
              <a:rPr lang="cs-CZ" b="1" dirty="0" err="1" smtClean="0"/>
              <a:t>could</a:t>
            </a:r>
            <a:r>
              <a:rPr lang="cs-CZ" dirty="0" smtClean="0"/>
              <a:t> </a:t>
            </a:r>
            <a:r>
              <a:rPr lang="cs-CZ" dirty="0" err="1" smtClean="0"/>
              <a:t>speak</a:t>
            </a:r>
            <a:r>
              <a:rPr lang="cs-CZ" dirty="0" smtClean="0"/>
              <a:t> </a:t>
            </a:r>
            <a:r>
              <a:rPr lang="cs-CZ" dirty="0" err="1" smtClean="0"/>
              <a:t>French</a:t>
            </a:r>
            <a:r>
              <a:rPr lang="cs-CZ" dirty="0" smtClean="0"/>
              <a:t>, </a:t>
            </a:r>
            <a:r>
              <a:rPr lang="cs-CZ" dirty="0" err="1" smtClean="0"/>
              <a:t>when</a:t>
            </a:r>
            <a:r>
              <a:rPr lang="cs-CZ" dirty="0" smtClean="0"/>
              <a:t> he </a:t>
            </a:r>
            <a:r>
              <a:rPr lang="cs-CZ" dirty="0" err="1" smtClean="0"/>
              <a:t>was</a:t>
            </a:r>
            <a:r>
              <a:rPr lang="cs-CZ" dirty="0" smtClean="0"/>
              <a:t> 10.</a:t>
            </a:r>
          </a:p>
          <a:p>
            <a:r>
              <a:rPr lang="cs-CZ" dirty="0" err="1" smtClean="0"/>
              <a:t>She</a:t>
            </a:r>
            <a:r>
              <a:rPr lang="cs-CZ" dirty="0" smtClean="0"/>
              <a:t> </a:t>
            </a:r>
            <a:r>
              <a:rPr lang="cs-CZ" b="1" dirty="0" err="1" smtClean="0"/>
              <a:t>couldn´t</a:t>
            </a:r>
            <a:r>
              <a:rPr lang="cs-CZ" dirty="0" smtClean="0"/>
              <a:t> go </a:t>
            </a:r>
            <a:r>
              <a:rPr lang="cs-CZ" dirty="0" err="1" smtClean="0"/>
              <a:t>home</a:t>
            </a:r>
            <a:r>
              <a:rPr lang="cs-CZ" dirty="0" smtClean="0"/>
              <a:t>, </a:t>
            </a:r>
            <a:r>
              <a:rPr lang="cs-CZ" dirty="0" err="1" smtClean="0"/>
              <a:t>because</a:t>
            </a:r>
            <a:r>
              <a:rPr lang="cs-CZ" dirty="0" smtClean="0"/>
              <a:t> </a:t>
            </a:r>
            <a:r>
              <a:rPr lang="cs-CZ" dirty="0" err="1" smtClean="0"/>
              <a:t>she</a:t>
            </a:r>
            <a:r>
              <a:rPr lang="cs-CZ" dirty="0" smtClean="0"/>
              <a:t> </a:t>
            </a:r>
            <a:r>
              <a:rPr lang="cs-CZ" dirty="0" err="1" smtClean="0"/>
              <a:t>was</a:t>
            </a:r>
            <a:r>
              <a:rPr lang="cs-CZ" dirty="0" smtClean="0"/>
              <a:t> busy.</a:t>
            </a:r>
          </a:p>
          <a:p>
            <a:r>
              <a:rPr lang="cs-CZ" b="1" dirty="0" err="1" smtClean="0"/>
              <a:t>Can</a:t>
            </a:r>
            <a:r>
              <a:rPr lang="cs-CZ" dirty="0" smtClean="0"/>
              <a:t> </a:t>
            </a:r>
            <a:r>
              <a:rPr lang="cs-CZ" dirty="0" err="1" smtClean="0"/>
              <a:t>you</a:t>
            </a:r>
            <a:r>
              <a:rPr lang="cs-CZ" dirty="0" smtClean="0"/>
              <a:t> drive a car? </a:t>
            </a:r>
            <a:r>
              <a:rPr lang="cs-CZ" dirty="0" err="1" smtClean="0"/>
              <a:t>Yes</a:t>
            </a:r>
            <a:r>
              <a:rPr lang="cs-CZ" dirty="0" smtClean="0"/>
              <a:t>, I </a:t>
            </a:r>
            <a:r>
              <a:rPr lang="cs-CZ" b="1" dirty="0" err="1" smtClean="0"/>
              <a:t>can</a:t>
            </a:r>
            <a:r>
              <a:rPr lang="cs-CZ" dirty="0" smtClean="0"/>
              <a:t>. / No, I </a:t>
            </a:r>
            <a:r>
              <a:rPr lang="cs-CZ" b="1" dirty="0" err="1" smtClean="0"/>
              <a:t>can´t</a:t>
            </a:r>
            <a:r>
              <a:rPr lang="cs-CZ" dirty="0" smtClean="0"/>
              <a:t>.</a:t>
            </a:r>
          </a:p>
          <a:p>
            <a:r>
              <a:rPr lang="cs-CZ" b="1" dirty="0" err="1" smtClean="0"/>
              <a:t>Could</a:t>
            </a:r>
            <a:r>
              <a:rPr lang="cs-CZ" dirty="0" smtClean="0"/>
              <a:t> </a:t>
            </a:r>
            <a:r>
              <a:rPr lang="cs-CZ" dirty="0" err="1" smtClean="0"/>
              <a:t>you</a:t>
            </a:r>
            <a:r>
              <a:rPr lang="cs-CZ" dirty="0" smtClean="0"/>
              <a:t> skate, </a:t>
            </a:r>
            <a:r>
              <a:rPr lang="cs-CZ" dirty="0" err="1" smtClean="0"/>
              <a:t>when</a:t>
            </a:r>
            <a:r>
              <a:rPr lang="cs-CZ" dirty="0" smtClean="0"/>
              <a:t> </a:t>
            </a:r>
            <a:r>
              <a:rPr lang="cs-CZ" dirty="0" err="1" smtClean="0"/>
              <a:t>you</a:t>
            </a:r>
            <a:r>
              <a:rPr lang="cs-CZ" dirty="0" smtClean="0"/>
              <a:t> </a:t>
            </a:r>
            <a:r>
              <a:rPr lang="cs-CZ" dirty="0" err="1" smtClean="0"/>
              <a:t>were</a:t>
            </a:r>
            <a:r>
              <a:rPr lang="cs-CZ" dirty="0" smtClean="0"/>
              <a:t> a </a:t>
            </a:r>
            <a:r>
              <a:rPr lang="cs-CZ" dirty="0" err="1" smtClean="0"/>
              <a:t>child</a:t>
            </a:r>
            <a:r>
              <a:rPr lang="cs-CZ" dirty="0" smtClean="0"/>
              <a:t>?</a:t>
            </a:r>
          </a:p>
          <a:p>
            <a:endParaRPr lang="cs-CZ" dirty="0"/>
          </a:p>
          <a:p>
            <a:pPr>
              <a:buFontTx/>
              <a:buChar char="-"/>
            </a:pPr>
            <a:r>
              <a:rPr lang="cs-CZ" dirty="0" err="1" smtClean="0"/>
              <a:t>we</a:t>
            </a:r>
            <a:r>
              <a:rPr lang="cs-CZ" dirty="0" smtClean="0"/>
              <a:t> </a:t>
            </a:r>
            <a:r>
              <a:rPr lang="cs-CZ" dirty="0" err="1" smtClean="0"/>
              <a:t>can</a:t>
            </a:r>
            <a:r>
              <a:rPr lang="cs-CZ" dirty="0" smtClean="0"/>
              <a:t> use </a:t>
            </a:r>
            <a:r>
              <a:rPr lang="cs-CZ" b="1" dirty="0" err="1" smtClean="0"/>
              <a:t>be</a:t>
            </a:r>
            <a:r>
              <a:rPr lang="cs-CZ" b="1" dirty="0" smtClean="0"/>
              <a:t> </a:t>
            </a:r>
            <a:r>
              <a:rPr lang="cs-CZ" b="1" dirty="0" err="1" smtClean="0"/>
              <a:t>able</a:t>
            </a:r>
            <a:r>
              <a:rPr lang="cs-CZ" b="1" dirty="0" smtClean="0"/>
              <a:t> to </a:t>
            </a:r>
            <a:r>
              <a:rPr lang="cs-CZ" dirty="0" err="1" smtClean="0"/>
              <a:t>for</a:t>
            </a:r>
            <a:r>
              <a:rPr lang="cs-CZ" dirty="0" smtClean="0"/>
              <a:t> </a:t>
            </a:r>
            <a:r>
              <a:rPr lang="cs-CZ" dirty="0" err="1" smtClean="0"/>
              <a:t>the</a:t>
            </a:r>
            <a:r>
              <a:rPr lang="cs-CZ" dirty="0" smtClean="0"/>
              <a:t> past and </a:t>
            </a:r>
            <a:r>
              <a:rPr lang="cs-CZ" dirty="0" err="1" smtClean="0"/>
              <a:t>for</a:t>
            </a:r>
            <a:r>
              <a:rPr lang="cs-CZ" dirty="0" smtClean="0"/>
              <a:t> </a:t>
            </a:r>
            <a:r>
              <a:rPr lang="cs-CZ" dirty="0" err="1" smtClean="0"/>
              <a:t>the</a:t>
            </a:r>
            <a:r>
              <a:rPr lang="cs-CZ" dirty="0" smtClean="0"/>
              <a:t> </a:t>
            </a:r>
            <a:r>
              <a:rPr lang="cs-CZ" dirty="0" err="1" smtClean="0"/>
              <a:t>future</a:t>
            </a:r>
            <a:endParaRPr lang="cs-CZ" dirty="0" smtClean="0"/>
          </a:p>
          <a:p>
            <a:r>
              <a:rPr lang="cs-CZ" b="1" dirty="0"/>
              <a:t> </a:t>
            </a:r>
            <a:r>
              <a:rPr lang="cs-CZ" b="1" dirty="0" smtClean="0"/>
              <a:t>  </a:t>
            </a:r>
            <a:r>
              <a:rPr lang="cs-CZ" dirty="0" err="1" smtClean="0"/>
              <a:t>She</a:t>
            </a:r>
            <a:r>
              <a:rPr lang="cs-CZ" dirty="0" smtClean="0"/>
              <a:t> </a:t>
            </a:r>
            <a:r>
              <a:rPr lang="cs-CZ" b="1" dirty="0" err="1" smtClean="0"/>
              <a:t>was</a:t>
            </a:r>
            <a:r>
              <a:rPr lang="cs-CZ" b="1" dirty="0" smtClean="0"/>
              <a:t> </a:t>
            </a:r>
            <a:r>
              <a:rPr lang="cs-CZ" b="1" dirty="0" err="1" smtClean="0"/>
              <a:t>able</a:t>
            </a:r>
            <a:r>
              <a:rPr lang="cs-CZ" b="1" dirty="0" smtClean="0"/>
              <a:t> to</a:t>
            </a:r>
            <a:r>
              <a:rPr lang="cs-CZ" dirty="0" smtClean="0"/>
              <a:t> </a:t>
            </a:r>
            <a:r>
              <a:rPr lang="cs-CZ" dirty="0" err="1" smtClean="0"/>
              <a:t>translate</a:t>
            </a:r>
            <a:r>
              <a:rPr lang="cs-CZ" dirty="0" smtClean="0"/>
              <a:t> </a:t>
            </a:r>
            <a:r>
              <a:rPr lang="cs-CZ" dirty="0" err="1" smtClean="0"/>
              <a:t>the</a:t>
            </a:r>
            <a:r>
              <a:rPr lang="cs-CZ" dirty="0" smtClean="0"/>
              <a:t> sentence.</a:t>
            </a:r>
          </a:p>
          <a:p>
            <a:r>
              <a:rPr lang="cs-CZ" dirty="0"/>
              <a:t> </a:t>
            </a:r>
            <a:r>
              <a:rPr lang="cs-CZ" dirty="0" smtClean="0"/>
              <a:t>  </a:t>
            </a:r>
            <a:r>
              <a:rPr lang="cs-CZ" b="1" dirty="0" err="1" smtClean="0"/>
              <a:t>Will</a:t>
            </a:r>
            <a:r>
              <a:rPr lang="cs-CZ" dirty="0" smtClean="0"/>
              <a:t> </a:t>
            </a:r>
            <a:r>
              <a:rPr lang="cs-CZ" dirty="0" err="1" smtClean="0"/>
              <a:t>you</a:t>
            </a:r>
            <a:r>
              <a:rPr lang="cs-CZ" dirty="0" smtClean="0"/>
              <a:t> </a:t>
            </a:r>
            <a:r>
              <a:rPr lang="cs-CZ" b="1" dirty="0" err="1" smtClean="0"/>
              <a:t>be</a:t>
            </a:r>
            <a:r>
              <a:rPr lang="cs-CZ" b="1" dirty="0" smtClean="0"/>
              <a:t> </a:t>
            </a:r>
            <a:r>
              <a:rPr lang="cs-CZ" b="1" dirty="0" err="1" smtClean="0"/>
              <a:t>able</a:t>
            </a:r>
            <a:r>
              <a:rPr lang="cs-CZ" b="1" dirty="0" smtClean="0"/>
              <a:t> to </a:t>
            </a:r>
            <a:r>
              <a:rPr lang="cs-CZ" dirty="0" err="1" smtClean="0"/>
              <a:t>help</a:t>
            </a:r>
            <a:r>
              <a:rPr lang="cs-CZ" dirty="0" smtClean="0"/>
              <a:t> </a:t>
            </a:r>
            <a:r>
              <a:rPr lang="cs-CZ" dirty="0" err="1" smtClean="0"/>
              <a:t>me</a:t>
            </a:r>
            <a:r>
              <a:rPr lang="cs-CZ" dirty="0" smtClean="0"/>
              <a:t> </a:t>
            </a:r>
            <a:r>
              <a:rPr lang="cs-CZ" dirty="0" err="1" smtClean="0"/>
              <a:t>tonight</a:t>
            </a:r>
            <a:r>
              <a:rPr lang="cs-CZ" dirty="0" smtClean="0"/>
              <a:t>?</a:t>
            </a:r>
          </a:p>
          <a:p>
            <a:endParaRPr lang="cs-CZ" dirty="0"/>
          </a:p>
        </p:txBody>
      </p:sp>
    </p:spTree>
    <p:extLst>
      <p:ext uri="{BB962C8B-B14F-4D97-AF65-F5344CB8AC3E}">
        <p14:creationId xmlns:p14="http://schemas.microsoft.com/office/powerpoint/2010/main" val="33751348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92696"/>
            <a:ext cx="8229600" cy="1498178"/>
          </a:xfrm>
        </p:spPr>
        <p:txBody>
          <a:bodyPr>
            <a:noAutofit/>
          </a:bodyPr>
          <a:lstStyle/>
          <a:p>
            <a:r>
              <a:rPr lang="cs-CZ" sz="2800" dirty="0" err="1" smtClean="0">
                <a:solidFill>
                  <a:schemeClr val="accent2">
                    <a:lumMod val="75000"/>
                  </a:schemeClr>
                </a:solidFill>
              </a:rPr>
              <a:t>Practice</a:t>
            </a:r>
            <a:r>
              <a:rPr lang="cs-CZ" sz="2800" dirty="0" smtClean="0">
                <a:solidFill>
                  <a:schemeClr val="accent2">
                    <a:lumMod val="75000"/>
                  </a:schemeClr>
                </a:solidFill>
              </a:rPr>
              <a:t> – </a:t>
            </a:r>
            <a:r>
              <a:rPr lang="cs-CZ" sz="2800" dirty="0" err="1" smtClean="0">
                <a:solidFill>
                  <a:schemeClr val="accent2">
                    <a:lumMod val="75000"/>
                  </a:schemeClr>
                </a:solidFill>
              </a:rPr>
              <a:t>say</a:t>
            </a:r>
            <a:r>
              <a:rPr lang="cs-CZ" sz="2800" dirty="0" smtClean="0">
                <a:solidFill>
                  <a:schemeClr val="accent2">
                    <a:lumMod val="75000"/>
                  </a:schemeClr>
                </a:solidFill>
              </a:rPr>
              <a:t>/</a:t>
            </a:r>
            <a:r>
              <a:rPr lang="cs-CZ" sz="2800" dirty="0" err="1" smtClean="0">
                <a:solidFill>
                  <a:schemeClr val="accent2">
                    <a:lumMod val="75000"/>
                  </a:schemeClr>
                </a:solidFill>
              </a:rPr>
              <a:t>write</a:t>
            </a:r>
            <a:r>
              <a:rPr lang="cs-CZ" sz="2800" dirty="0" smtClean="0">
                <a:solidFill>
                  <a:schemeClr val="accent2">
                    <a:lumMod val="75000"/>
                  </a:schemeClr>
                </a:solidFill>
              </a:rPr>
              <a:t> </a:t>
            </a:r>
            <a:r>
              <a:rPr lang="cs-CZ" sz="2800" dirty="0" err="1" smtClean="0">
                <a:solidFill>
                  <a:schemeClr val="accent2">
                    <a:lumMod val="75000"/>
                  </a:schemeClr>
                </a:solidFill>
              </a:rPr>
              <a:t>what</a:t>
            </a:r>
            <a:r>
              <a:rPr lang="cs-CZ" sz="2800" dirty="0" smtClean="0">
                <a:solidFill>
                  <a:schemeClr val="accent2">
                    <a:lumMod val="75000"/>
                  </a:schemeClr>
                </a:solidFill>
              </a:rPr>
              <a:t> </a:t>
            </a:r>
            <a:r>
              <a:rPr lang="cs-CZ" sz="2800" dirty="0" err="1" smtClean="0">
                <a:solidFill>
                  <a:schemeClr val="accent2">
                    <a:lumMod val="75000"/>
                  </a:schemeClr>
                </a:solidFill>
              </a:rPr>
              <a:t>you</a:t>
            </a:r>
            <a:r>
              <a:rPr lang="cs-CZ" sz="2800" dirty="0" smtClean="0">
                <a:solidFill>
                  <a:schemeClr val="accent2">
                    <a:lumMod val="75000"/>
                  </a:schemeClr>
                </a:solidFill>
              </a:rPr>
              <a:t> </a:t>
            </a:r>
            <a:r>
              <a:rPr lang="cs-CZ" sz="2800" b="1" i="1" dirty="0" err="1" smtClean="0">
                <a:solidFill>
                  <a:schemeClr val="accent2">
                    <a:lumMod val="75000"/>
                  </a:schemeClr>
                </a:solidFill>
              </a:rPr>
              <a:t>can</a:t>
            </a:r>
            <a:r>
              <a:rPr lang="cs-CZ" sz="2800" b="1" i="1" dirty="0" smtClean="0">
                <a:solidFill>
                  <a:schemeClr val="accent2">
                    <a:lumMod val="75000"/>
                  </a:schemeClr>
                </a:solidFill>
              </a:rPr>
              <a:t>/</a:t>
            </a:r>
            <a:r>
              <a:rPr lang="cs-CZ" sz="2800" b="1" i="1" dirty="0" err="1" smtClean="0">
                <a:solidFill>
                  <a:schemeClr val="accent2">
                    <a:lumMod val="75000"/>
                  </a:schemeClr>
                </a:solidFill>
              </a:rPr>
              <a:t>can´t</a:t>
            </a:r>
            <a:r>
              <a:rPr lang="cs-CZ" sz="2800" i="1" dirty="0" smtClean="0">
                <a:solidFill>
                  <a:schemeClr val="accent2">
                    <a:lumMod val="75000"/>
                  </a:schemeClr>
                </a:solidFill>
              </a:rPr>
              <a:t> </a:t>
            </a:r>
            <a:r>
              <a:rPr lang="cs-CZ" sz="2800" dirty="0" smtClean="0">
                <a:solidFill>
                  <a:schemeClr val="accent2">
                    <a:lumMod val="75000"/>
                  </a:schemeClr>
                </a:solidFill>
              </a:rPr>
              <a:t>do </a:t>
            </a:r>
            <a:r>
              <a:rPr lang="cs-CZ" sz="2800" dirty="0" err="1" smtClean="0">
                <a:solidFill>
                  <a:schemeClr val="accent2">
                    <a:lumMod val="75000"/>
                  </a:schemeClr>
                </a:solidFill>
              </a:rPr>
              <a:t>now</a:t>
            </a:r>
            <a:r>
              <a:rPr lang="cs-CZ" sz="2800" dirty="0" smtClean="0">
                <a:solidFill>
                  <a:schemeClr val="accent2">
                    <a:lumMod val="75000"/>
                  </a:schemeClr>
                </a:solidFill>
              </a:rPr>
              <a:t>, </a:t>
            </a:r>
            <a:r>
              <a:rPr lang="cs-CZ" sz="2800" b="1" i="1" dirty="0" err="1" smtClean="0">
                <a:solidFill>
                  <a:schemeClr val="accent2">
                    <a:lumMod val="75000"/>
                  </a:schemeClr>
                </a:solidFill>
              </a:rPr>
              <a:t>could</a:t>
            </a:r>
            <a:r>
              <a:rPr lang="cs-CZ" sz="2800" b="1" i="1" dirty="0" smtClean="0">
                <a:solidFill>
                  <a:schemeClr val="accent2">
                    <a:lumMod val="75000"/>
                  </a:schemeClr>
                </a:solidFill>
              </a:rPr>
              <a:t>/</a:t>
            </a:r>
            <a:r>
              <a:rPr lang="cs-CZ" sz="2800" b="1" i="1" dirty="0" err="1" smtClean="0">
                <a:solidFill>
                  <a:schemeClr val="accent2">
                    <a:lumMod val="75000"/>
                  </a:schemeClr>
                </a:solidFill>
              </a:rPr>
              <a:t>couldn´t</a:t>
            </a:r>
            <a:r>
              <a:rPr lang="cs-CZ" sz="2800" b="1" dirty="0" smtClean="0">
                <a:solidFill>
                  <a:schemeClr val="accent2">
                    <a:lumMod val="75000"/>
                  </a:schemeClr>
                </a:solidFill>
              </a:rPr>
              <a:t> </a:t>
            </a:r>
            <a:r>
              <a:rPr lang="cs-CZ" sz="2800" dirty="0" smtClean="0">
                <a:solidFill>
                  <a:schemeClr val="accent2">
                    <a:lumMod val="75000"/>
                  </a:schemeClr>
                </a:solidFill>
              </a:rPr>
              <a:t>do </a:t>
            </a:r>
            <a:r>
              <a:rPr lang="cs-CZ" sz="2800" dirty="0" err="1" smtClean="0">
                <a:solidFill>
                  <a:schemeClr val="accent2">
                    <a:lumMod val="75000"/>
                  </a:schemeClr>
                </a:solidFill>
              </a:rPr>
              <a:t>when</a:t>
            </a:r>
            <a:r>
              <a:rPr lang="cs-CZ" sz="2800" dirty="0" smtClean="0">
                <a:solidFill>
                  <a:schemeClr val="accent2">
                    <a:lumMod val="75000"/>
                  </a:schemeClr>
                </a:solidFill>
              </a:rPr>
              <a:t> </a:t>
            </a:r>
            <a:r>
              <a:rPr lang="cs-CZ" sz="2800" dirty="0" err="1" smtClean="0">
                <a:solidFill>
                  <a:schemeClr val="accent2">
                    <a:lumMod val="75000"/>
                  </a:schemeClr>
                </a:solidFill>
              </a:rPr>
              <a:t>you</a:t>
            </a:r>
            <a:r>
              <a:rPr lang="cs-CZ" sz="2800" dirty="0" smtClean="0">
                <a:solidFill>
                  <a:schemeClr val="accent2">
                    <a:lumMod val="75000"/>
                  </a:schemeClr>
                </a:solidFill>
              </a:rPr>
              <a:t> </a:t>
            </a:r>
            <a:r>
              <a:rPr lang="cs-CZ" sz="2800" dirty="0" err="1" smtClean="0">
                <a:solidFill>
                  <a:schemeClr val="accent2">
                    <a:lumMod val="75000"/>
                  </a:schemeClr>
                </a:solidFill>
              </a:rPr>
              <a:t>were</a:t>
            </a:r>
            <a:r>
              <a:rPr lang="cs-CZ" sz="2800" dirty="0" smtClean="0">
                <a:solidFill>
                  <a:schemeClr val="accent2">
                    <a:lumMod val="75000"/>
                  </a:schemeClr>
                </a:solidFill>
              </a:rPr>
              <a:t> a </a:t>
            </a:r>
            <a:r>
              <a:rPr lang="cs-CZ" sz="2800" dirty="0" err="1" smtClean="0">
                <a:solidFill>
                  <a:schemeClr val="accent2">
                    <a:lumMod val="75000"/>
                  </a:schemeClr>
                </a:solidFill>
              </a:rPr>
              <a:t>child</a:t>
            </a:r>
            <a:r>
              <a:rPr lang="cs-CZ" sz="2800" dirty="0" smtClean="0">
                <a:solidFill>
                  <a:schemeClr val="accent2">
                    <a:lumMod val="75000"/>
                  </a:schemeClr>
                </a:solidFill>
              </a:rPr>
              <a:t> </a:t>
            </a:r>
            <a:r>
              <a:rPr lang="cs-CZ" sz="2800" dirty="0" err="1" smtClean="0">
                <a:solidFill>
                  <a:schemeClr val="accent2">
                    <a:lumMod val="75000"/>
                  </a:schemeClr>
                </a:solidFill>
              </a:rPr>
              <a:t>or</a:t>
            </a:r>
            <a:r>
              <a:rPr lang="cs-CZ" sz="2800" dirty="0" smtClean="0">
                <a:solidFill>
                  <a:schemeClr val="accent2">
                    <a:lumMod val="75000"/>
                  </a:schemeClr>
                </a:solidFill>
              </a:rPr>
              <a:t> </a:t>
            </a:r>
            <a:r>
              <a:rPr lang="cs-CZ" sz="2800" b="1" i="1" dirty="0" err="1" smtClean="0">
                <a:solidFill>
                  <a:schemeClr val="accent2">
                    <a:lumMod val="75000"/>
                  </a:schemeClr>
                </a:solidFill>
              </a:rPr>
              <a:t>will</a:t>
            </a:r>
            <a:r>
              <a:rPr lang="cs-CZ" sz="2800" b="1" i="1" dirty="0" smtClean="0">
                <a:solidFill>
                  <a:schemeClr val="accent2">
                    <a:lumMod val="75000"/>
                  </a:schemeClr>
                </a:solidFill>
              </a:rPr>
              <a:t>/</a:t>
            </a:r>
            <a:r>
              <a:rPr lang="cs-CZ" sz="2800" b="1" i="1" dirty="0" err="1" smtClean="0">
                <a:solidFill>
                  <a:schemeClr val="accent2">
                    <a:lumMod val="75000"/>
                  </a:schemeClr>
                </a:solidFill>
              </a:rPr>
              <a:t>won´t</a:t>
            </a:r>
            <a:r>
              <a:rPr lang="cs-CZ" sz="2800" b="1" i="1" dirty="0" smtClean="0">
                <a:solidFill>
                  <a:schemeClr val="accent2">
                    <a:lumMod val="75000"/>
                  </a:schemeClr>
                </a:solidFill>
              </a:rPr>
              <a:t> </a:t>
            </a:r>
            <a:r>
              <a:rPr lang="cs-CZ" sz="2800" b="1" i="1" dirty="0" err="1" smtClean="0">
                <a:solidFill>
                  <a:schemeClr val="accent2">
                    <a:lumMod val="75000"/>
                  </a:schemeClr>
                </a:solidFill>
              </a:rPr>
              <a:t>be</a:t>
            </a:r>
            <a:r>
              <a:rPr lang="cs-CZ" sz="2800" b="1" i="1" dirty="0" smtClean="0">
                <a:solidFill>
                  <a:schemeClr val="accent2">
                    <a:lumMod val="75000"/>
                  </a:schemeClr>
                </a:solidFill>
              </a:rPr>
              <a:t> </a:t>
            </a:r>
            <a:r>
              <a:rPr lang="cs-CZ" sz="2800" b="1" i="1" dirty="0" err="1" smtClean="0">
                <a:solidFill>
                  <a:schemeClr val="accent2">
                    <a:lumMod val="75000"/>
                  </a:schemeClr>
                </a:solidFill>
              </a:rPr>
              <a:t>able</a:t>
            </a:r>
            <a:r>
              <a:rPr lang="cs-CZ" sz="2800" b="1" i="1" dirty="0" smtClean="0">
                <a:solidFill>
                  <a:schemeClr val="accent2">
                    <a:lumMod val="75000"/>
                  </a:schemeClr>
                </a:solidFill>
              </a:rPr>
              <a:t> to </a:t>
            </a:r>
            <a:r>
              <a:rPr lang="cs-CZ" sz="2800" dirty="0" smtClean="0">
                <a:solidFill>
                  <a:schemeClr val="accent2">
                    <a:lumMod val="75000"/>
                  </a:schemeClr>
                </a:solidFill>
              </a:rPr>
              <a:t>do in </a:t>
            </a:r>
            <a:r>
              <a:rPr lang="cs-CZ" sz="2800" dirty="0" err="1" smtClean="0">
                <a:solidFill>
                  <a:schemeClr val="accent2">
                    <a:lumMod val="75000"/>
                  </a:schemeClr>
                </a:solidFill>
              </a:rPr>
              <a:t>the</a:t>
            </a:r>
            <a:r>
              <a:rPr lang="cs-CZ" sz="2800" dirty="0" smtClean="0">
                <a:solidFill>
                  <a:schemeClr val="accent2">
                    <a:lumMod val="75000"/>
                  </a:schemeClr>
                </a:solidFill>
              </a:rPr>
              <a:t> </a:t>
            </a:r>
            <a:r>
              <a:rPr lang="cs-CZ" sz="2800" dirty="0" err="1" smtClean="0">
                <a:solidFill>
                  <a:schemeClr val="accent2">
                    <a:lumMod val="75000"/>
                  </a:schemeClr>
                </a:solidFill>
              </a:rPr>
              <a:t>future</a:t>
            </a:r>
            <a:r>
              <a:rPr lang="cs-CZ" sz="2800" dirty="0" smtClean="0">
                <a:solidFill>
                  <a:schemeClr val="accent2">
                    <a:lumMod val="75000"/>
                  </a:schemeClr>
                </a:solidFill>
              </a:rPr>
              <a:t>. Use </a:t>
            </a:r>
            <a:r>
              <a:rPr lang="cs-CZ" sz="2800" dirty="0" err="1" smtClean="0">
                <a:solidFill>
                  <a:schemeClr val="accent2">
                    <a:lumMod val="75000"/>
                  </a:schemeClr>
                </a:solidFill>
              </a:rPr>
              <a:t>your</a:t>
            </a:r>
            <a:r>
              <a:rPr lang="cs-CZ" sz="2800" dirty="0" smtClean="0">
                <a:solidFill>
                  <a:schemeClr val="accent2">
                    <a:lumMod val="75000"/>
                  </a:schemeClr>
                </a:solidFill>
              </a:rPr>
              <a:t> </a:t>
            </a:r>
            <a:r>
              <a:rPr lang="cs-CZ" sz="2800" dirty="0" err="1" smtClean="0">
                <a:solidFill>
                  <a:schemeClr val="accent2">
                    <a:lumMod val="75000"/>
                  </a:schemeClr>
                </a:solidFill>
              </a:rPr>
              <a:t>own</a:t>
            </a:r>
            <a:r>
              <a:rPr lang="cs-CZ" sz="2800" dirty="0" smtClean="0">
                <a:solidFill>
                  <a:schemeClr val="accent2">
                    <a:lumMod val="75000"/>
                  </a:schemeClr>
                </a:solidFill>
              </a:rPr>
              <a:t> </a:t>
            </a:r>
            <a:r>
              <a:rPr lang="cs-CZ" sz="2800" dirty="0" err="1" smtClean="0">
                <a:solidFill>
                  <a:schemeClr val="accent2">
                    <a:lumMod val="75000"/>
                  </a:schemeClr>
                </a:solidFill>
              </a:rPr>
              <a:t>ideas</a:t>
            </a:r>
            <a:r>
              <a:rPr lang="cs-CZ" sz="2800" dirty="0" smtClean="0">
                <a:solidFill>
                  <a:schemeClr val="accent2">
                    <a:lumMod val="75000"/>
                  </a:schemeClr>
                </a:solidFill>
              </a:rPr>
              <a:t> </a:t>
            </a:r>
            <a:r>
              <a:rPr lang="cs-CZ" sz="2800" dirty="0" err="1" smtClean="0">
                <a:solidFill>
                  <a:schemeClr val="accent2">
                    <a:lumMod val="75000"/>
                  </a:schemeClr>
                </a:solidFill>
              </a:rPr>
              <a:t>or</a:t>
            </a:r>
            <a:r>
              <a:rPr lang="cs-CZ" sz="2800" dirty="0" smtClean="0">
                <a:solidFill>
                  <a:schemeClr val="accent2">
                    <a:lumMod val="75000"/>
                  </a:schemeClr>
                </a:solidFill>
              </a:rPr>
              <a:t> </a:t>
            </a:r>
            <a:r>
              <a:rPr lang="cs-CZ" sz="2800" dirty="0" err="1" smtClean="0">
                <a:solidFill>
                  <a:schemeClr val="accent2">
                    <a:lumMod val="75000"/>
                  </a:schemeClr>
                </a:solidFill>
              </a:rPr>
              <a:t>some</a:t>
            </a:r>
            <a:r>
              <a:rPr lang="cs-CZ" sz="2800" dirty="0" smtClean="0">
                <a:solidFill>
                  <a:schemeClr val="accent2">
                    <a:lumMod val="75000"/>
                  </a:schemeClr>
                </a:solidFill>
              </a:rPr>
              <a:t> </a:t>
            </a:r>
            <a:r>
              <a:rPr lang="cs-CZ" sz="2800" dirty="0" err="1" smtClean="0">
                <a:solidFill>
                  <a:schemeClr val="accent2">
                    <a:lumMod val="75000"/>
                  </a:schemeClr>
                </a:solidFill>
              </a:rPr>
              <a:t>of</a:t>
            </a:r>
            <a:r>
              <a:rPr lang="cs-CZ" sz="2800" dirty="0" smtClean="0">
                <a:solidFill>
                  <a:schemeClr val="accent2">
                    <a:lumMod val="75000"/>
                  </a:schemeClr>
                </a:solidFill>
              </a:rPr>
              <a:t> </a:t>
            </a:r>
            <a:r>
              <a:rPr lang="cs-CZ" sz="2800" dirty="0" err="1" smtClean="0">
                <a:solidFill>
                  <a:schemeClr val="accent2">
                    <a:lumMod val="75000"/>
                  </a:schemeClr>
                </a:solidFill>
              </a:rPr>
              <a:t>the</a:t>
            </a:r>
            <a:r>
              <a:rPr lang="cs-CZ" sz="2800" dirty="0" smtClean="0">
                <a:solidFill>
                  <a:schemeClr val="accent2">
                    <a:lumMod val="75000"/>
                  </a:schemeClr>
                </a:solidFill>
              </a:rPr>
              <a:t> </a:t>
            </a:r>
            <a:r>
              <a:rPr lang="cs-CZ" sz="2800" dirty="0" err="1" smtClean="0">
                <a:solidFill>
                  <a:schemeClr val="accent2">
                    <a:lumMod val="75000"/>
                  </a:schemeClr>
                </a:solidFill>
              </a:rPr>
              <a:t>given</a:t>
            </a:r>
            <a:r>
              <a:rPr lang="cs-CZ" sz="2800" dirty="0" smtClean="0">
                <a:solidFill>
                  <a:schemeClr val="accent2">
                    <a:lumMod val="75000"/>
                  </a:schemeClr>
                </a:solidFill>
              </a:rPr>
              <a:t> </a:t>
            </a:r>
            <a:r>
              <a:rPr lang="cs-CZ" sz="2800" dirty="0" err="1" smtClean="0">
                <a:solidFill>
                  <a:schemeClr val="accent2">
                    <a:lumMod val="75000"/>
                  </a:schemeClr>
                </a:solidFill>
              </a:rPr>
              <a:t>expressions</a:t>
            </a:r>
            <a:r>
              <a:rPr lang="cs-CZ" sz="2800" dirty="0" smtClean="0">
                <a:solidFill>
                  <a:schemeClr val="accent2">
                    <a:lumMod val="75000"/>
                  </a:schemeClr>
                </a:solidFill>
              </a:rPr>
              <a:t>:</a:t>
            </a:r>
            <a:endParaRPr lang="cs-CZ" sz="2800" dirty="0">
              <a:solidFill>
                <a:schemeClr val="accent2">
                  <a:lumMod val="75000"/>
                </a:schemeClr>
              </a:solidFill>
            </a:endParaRPr>
          </a:p>
        </p:txBody>
      </p:sp>
      <p:sp>
        <p:nvSpPr>
          <p:cNvPr id="3" name="Zástupný symbol pro obsah 2"/>
          <p:cNvSpPr>
            <a:spLocks noGrp="1"/>
          </p:cNvSpPr>
          <p:nvPr>
            <p:ph idx="1"/>
          </p:nvPr>
        </p:nvSpPr>
        <p:spPr>
          <a:xfrm>
            <a:off x="457200" y="2348880"/>
            <a:ext cx="8075240" cy="3777283"/>
          </a:xfrm>
        </p:spPr>
        <p:txBody>
          <a:bodyPr>
            <a:normAutofit/>
          </a:bodyPr>
          <a:lstStyle/>
          <a:p>
            <a:pPr marL="0" indent="0">
              <a:buNone/>
            </a:pPr>
            <a:endParaRPr lang="cs-CZ" sz="2400" dirty="0" smtClean="0"/>
          </a:p>
          <a:p>
            <a:pPr marL="0" indent="0">
              <a:buNone/>
            </a:pPr>
            <a:r>
              <a:rPr lang="cs-CZ" sz="2800" dirty="0" smtClean="0"/>
              <a:t>drive a car, </a:t>
            </a:r>
            <a:r>
              <a:rPr lang="cs-CZ" sz="2800" dirty="0" err="1" smtClean="0"/>
              <a:t>ride</a:t>
            </a:r>
            <a:r>
              <a:rPr lang="cs-CZ" sz="2800" dirty="0" smtClean="0"/>
              <a:t> a </a:t>
            </a:r>
            <a:r>
              <a:rPr lang="cs-CZ" sz="2800" dirty="0" err="1" smtClean="0"/>
              <a:t>motorbike</a:t>
            </a:r>
            <a:r>
              <a:rPr lang="cs-CZ" sz="2800" dirty="0" smtClean="0"/>
              <a:t>, play </a:t>
            </a:r>
            <a:r>
              <a:rPr lang="cs-CZ" sz="2800" dirty="0" err="1" smtClean="0"/>
              <a:t>volleyball</a:t>
            </a:r>
            <a:r>
              <a:rPr lang="cs-CZ" sz="2800" dirty="0" smtClean="0"/>
              <a:t>, </a:t>
            </a:r>
            <a:r>
              <a:rPr lang="cs-CZ" sz="2800" dirty="0" err="1" smtClean="0"/>
              <a:t>speak</a:t>
            </a:r>
            <a:r>
              <a:rPr lang="cs-CZ" sz="2800" dirty="0" smtClean="0"/>
              <a:t> </a:t>
            </a:r>
            <a:r>
              <a:rPr lang="cs-CZ" sz="2800" dirty="0" err="1" smtClean="0"/>
              <a:t>perfect</a:t>
            </a:r>
            <a:r>
              <a:rPr lang="cs-CZ" sz="2800" dirty="0" smtClean="0"/>
              <a:t> </a:t>
            </a:r>
            <a:r>
              <a:rPr lang="cs-CZ" sz="2800" dirty="0" err="1" smtClean="0"/>
              <a:t>English</a:t>
            </a:r>
            <a:r>
              <a:rPr lang="cs-CZ" sz="2800" dirty="0" smtClean="0"/>
              <a:t>, </a:t>
            </a:r>
            <a:r>
              <a:rPr lang="cs-CZ" sz="2800" dirty="0" err="1" smtClean="0"/>
              <a:t>work</a:t>
            </a:r>
            <a:r>
              <a:rPr lang="cs-CZ" sz="2800" dirty="0" smtClean="0"/>
              <a:t> </a:t>
            </a:r>
            <a:r>
              <a:rPr lang="cs-CZ" sz="2800" dirty="0" err="1" smtClean="0"/>
              <a:t>with</a:t>
            </a:r>
            <a:r>
              <a:rPr lang="cs-CZ" sz="2800" dirty="0" smtClean="0"/>
              <a:t> PC, </a:t>
            </a:r>
            <a:r>
              <a:rPr lang="cs-CZ" sz="2800" dirty="0" err="1" smtClean="0"/>
              <a:t>understand</a:t>
            </a:r>
            <a:r>
              <a:rPr lang="cs-CZ" sz="2800" dirty="0" smtClean="0"/>
              <a:t> </a:t>
            </a:r>
            <a:r>
              <a:rPr lang="cs-CZ" sz="2800" dirty="0" err="1" smtClean="0"/>
              <a:t>physics</a:t>
            </a:r>
            <a:r>
              <a:rPr lang="cs-CZ" sz="2800" dirty="0" smtClean="0"/>
              <a:t>, </a:t>
            </a:r>
            <a:r>
              <a:rPr lang="cs-CZ" sz="2800" dirty="0" err="1" smtClean="0"/>
              <a:t>cook</a:t>
            </a:r>
            <a:r>
              <a:rPr lang="cs-CZ" sz="2800" dirty="0" smtClean="0"/>
              <a:t> a </a:t>
            </a:r>
            <a:r>
              <a:rPr lang="cs-CZ" sz="2800" dirty="0" err="1" smtClean="0"/>
              <a:t>meal</a:t>
            </a:r>
            <a:r>
              <a:rPr lang="cs-CZ" sz="2800" dirty="0" smtClean="0"/>
              <a:t> </a:t>
            </a:r>
            <a:r>
              <a:rPr lang="cs-CZ" sz="2800" dirty="0" err="1" smtClean="0"/>
              <a:t>for</a:t>
            </a:r>
            <a:r>
              <a:rPr lang="cs-CZ" sz="2800" dirty="0" smtClean="0"/>
              <a:t> </a:t>
            </a:r>
            <a:r>
              <a:rPr lang="cs-CZ" sz="2800" dirty="0" err="1" smtClean="0"/>
              <a:t>the</a:t>
            </a:r>
            <a:r>
              <a:rPr lang="cs-CZ" sz="2800" dirty="0" smtClean="0"/>
              <a:t> </a:t>
            </a:r>
            <a:r>
              <a:rPr lang="cs-CZ" sz="2800" dirty="0" err="1" smtClean="0"/>
              <a:t>family</a:t>
            </a:r>
            <a:r>
              <a:rPr lang="cs-CZ" sz="2800" dirty="0" smtClean="0"/>
              <a:t>, use a mobile, </a:t>
            </a:r>
            <a:r>
              <a:rPr lang="cs-CZ" sz="2800" dirty="0" err="1" smtClean="0"/>
              <a:t>read</a:t>
            </a:r>
            <a:r>
              <a:rPr lang="cs-CZ" sz="2800" dirty="0" smtClean="0"/>
              <a:t> a </a:t>
            </a:r>
            <a:r>
              <a:rPr lang="cs-CZ" sz="2800" dirty="0" err="1" smtClean="0"/>
              <a:t>book</a:t>
            </a:r>
            <a:r>
              <a:rPr lang="cs-CZ" sz="2800" dirty="0" smtClean="0"/>
              <a:t> in </a:t>
            </a:r>
            <a:r>
              <a:rPr lang="cs-CZ" sz="2800" dirty="0" err="1" smtClean="0"/>
              <a:t>one</a:t>
            </a:r>
            <a:r>
              <a:rPr lang="cs-CZ" sz="2800" dirty="0" smtClean="0"/>
              <a:t> </a:t>
            </a:r>
            <a:r>
              <a:rPr lang="cs-CZ" sz="2800" dirty="0" err="1" smtClean="0"/>
              <a:t>day</a:t>
            </a:r>
            <a:r>
              <a:rPr lang="cs-CZ" sz="2800" dirty="0" smtClean="0"/>
              <a:t>, </a:t>
            </a:r>
            <a:r>
              <a:rPr lang="cs-CZ" sz="2800" dirty="0" err="1" smtClean="0"/>
              <a:t>climb</a:t>
            </a:r>
            <a:r>
              <a:rPr lang="cs-CZ" sz="2800" dirty="0" smtClean="0"/>
              <a:t> a </a:t>
            </a:r>
            <a:r>
              <a:rPr lang="cs-CZ" sz="2800" dirty="0" err="1" smtClean="0"/>
              <a:t>tree</a:t>
            </a:r>
            <a:r>
              <a:rPr lang="cs-CZ" sz="2800" dirty="0" smtClean="0"/>
              <a:t>, drive a </a:t>
            </a:r>
            <a:r>
              <a:rPr lang="cs-CZ" sz="2800" dirty="0" err="1" smtClean="0"/>
              <a:t>tractor</a:t>
            </a:r>
            <a:r>
              <a:rPr lang="cs-CZ" sz="2800" dirty="0" smtClean="0"/>
              <a:t>, </a:t>
            </a:r>
            <a:r>
              <a:rPr lang="cs-CZ" sz="2800" dirty="0" err="1" smtClean="0"/>
              <a:t>swim</a:t>
            </a:r>
            <a:r>
              <a:rPr lang="cs-CZ" sz="2800" dirty="0" smtClean="0"/>
              <a:t> a </a:t>
            </a:r>
            <a:r>
              <a:rPr lang="cs-CZ" sz="2800" dirty="0" err="1" smtClean="0"/>
              <a:t>hundred</a:t>
            </a:r>
            <a:r>
              <a:rPr lang="cs-CZ" sz="2800" dirty="0" smtClean="0"/>
              <a:t> metres…</a:t>
            </a:r>
            <a:endParaRPr lang="cs-CZ" sz="2800" dirty="0"/>
          </a:p>
        </p:txBody>
      </p:sp>
    </p:spTree>
    <p:extLst>
      <p:ext uri="{BB962C8B-B14F-4D97-AF65-F5344CB8AC3E}">
        <p14:creationId xmlns:p14="http://schemas.microsoft.com/office/powerpoint/2010/main" val="13567323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dirty="0" err="1" smtClean="0">
                <a:solidFill>
                  <a:schemeClr val="accent6">
                    <a:lumMod val="75000"/>
                  </a:schemeClr>
                </a:solidFill>
                <a:effectLst>
                  <a:outerShdw blurRad="38100" dist="38100" dir="2700000" algn="tl">
                    <a:srgbClr val="000000">
                      <a:alpha val="43137"/>
                    </a:srgbClr>
                  </a:outerShdw>
                </a:effectLst>
              </a:rPr>
              <a:t>Requests</a:t>
            </a:r>
            <a:r>
              <a:rPr lang="cs-CZ" sz="3600" dirty="0" smtClean="0">
                <a:solidFill>
                  <a:schemeClr val="accent6">
                    <a:lumMod val="75000"/>
                  </a:schemeClr>
                </a:solidFill>
              </a:rPr>
              <a:t> – </a:t>
            </a:r>
            <a:r>
              <a:rPr lang="cs-CZ" sz="3600" b="1" dirty="0" err="1" smtClean="0">
                <a:solidFill>
                  <a:schemeClr val="accent6">
                    <a:lumMod val="75000"/>
                  </a:schemeClr>
                </a:solidFill>
              </a:rPr>
              <a:t>can</a:t>
            </a:r>
            <a:r>
              <a:rPr lang="cs-CZ" sz="3600" b="1" dirty="0" smtClean="0">
                <a:solidFill>
                  <a:schemeClr val="accent6">
                    <a:lumMod val="75000"/>
                  </a:schemeClr>
                </a:solidFill>
              </a:rPr>
              <a:t>, </a:t>
            </a:r>
            <a:r>
              <a:rPr lang="cs-CZ" sz="3600" b="1" dirty="0" err="1" smtClean="0">
                <a:solidFill>
                  <a:schemeClr val="accent6">
                    <a:lumMod val="75000"/>
                  </a:schemeClr>
                </a:solidFill>
              </a:rPr>
              <a:t>could</a:t>
            </a:r>
            <a:r>
              <a:rPr lang="cs-CZ" sz="3600" b="1" dirty="0" smtClean="0">
                <a:solidFill>
                  <a:schemeClr val="accent6">
                    <a:lumMod val="75000"/>
                  </a:schemeClr>
                </a:solidFill>
              </a:rPr>
              <a:t>, </a:t>
            </a:r>
            <a:r>
              <a:rPr lang="cs-CZ" sz="3600" b="1" dirty="0" err="1" smtClean="0">
                <a:solidFill>
                  <a:schemeClr val="accent6">
                    <a:lumMod val="75000"/>
                  </a:schemeClr>
                </a:solidFill>
              </a:rPr>
              <a:t>may</a:t>
            </a:r>
            <a:endParaRPr lang="cs-CZ" sz="3600" b="1" dirty="0">
              <a:solidFill>
                <a:schemeClr val="accent6">
                  <a:lumMod val="75000"/>
                </a:schemeClr>
              </a:solidFill>
            </a:endParaRPr>
          </a:p>
        </p:txBody>
      </p:sp>
      <p:sp>
        <p:nvSpPr>
          <p:cNvPr id="3" name="Zástupný symbol pro obsah 2"/>
          <p:cNvSpPr>
            <a:spLocks noGrp="1"/>
          </p:cNvSpPr>
          <p:nvPr>
            <p:ph idx="1"/>
          </p:nvPr>
        </p:nvSpPr>
        <p:spPr/>
        <p:txBody>
          <a:bodyPr/>
          <a:lstStyle/>
          <a:p>
            <a:pPr>
              <a:buFontTx/>
              <a:buChar char="-"/>
            </a:pPr>
            <a:r>
              <a:rPr lang="cs-CZ" dirty="0" err="1" smtClean="0"/>
              <a:t>when</a:t>
            </a:r>
            <a:r>
              <a:rPr lang="cs-CZ" dirty="0" smtClean="0"/>
              <a:t> </a:t>
            </a:r>
            <a:r>
              <a:rPr lang="cs-CZ" dirty="0" err="1" smtClean="0"/>
              <a:t>we</a:t>
            </a:r>
            <a:r>
              <a:rPr lang="cs-CZ" dirty="0" smtClean="0"/>
              <a:t> </a:t>
            </a:r>
            <a:r>
              <a:rPr lang="cs-CZ" dirty="0" err="1" smtClean="0"/>
              <a:t>ask</a:t>
            </a:r>
            <a:r>
              <a:rPr lang="cs-CZ" dirty="0" smtClean="0"/>
              <a:t> </a:t>
            </a:r>
            <a:r>
              <a:rPr lang="cs-CZ" dirty="0" err="1" smtClean="0"/>
              <a:t>people</a:t>
            </a:r>
            <a:r>
              <a:rPr lang="cs-CZ" dirty="0" smtClean="0"/>
              <a:t> to do </a:t>
            </a:r>
            <a:r>
              <a:rPr lang="cs-CZ" dirty="0" err="1" smtClean="0"/>
              <a:t>things</a:t>
            </a:r>
            <a:r>
              <a:rPr lang="cs-CZ" dirty="0"/>
              <a:t>,</a:t>
            </a:r>
            <a:r>
              <a:rPr lang="cs-CZ" dirty="0" smtClean="0"/>
              <a:t> </a:t>
            </a:r>
            <a:r>
              <a:rPr lang="cs-CZ" dirty="0" err="1" smtClean="0"/>
              <a:t>we</a:t>
            </a:r>
            <a:r>
              <a:rPr lang="cs-CZ" dirty="0" smtClean="0"/>
              <a:t> </a:t>
            </a:r>
            <a:r>
              <a:rPr lang="cs-CZ" dirty="0" err="1" smtClean="0"/>
              <a:t>ask</a:t>
            </a:r>
            <a:r>
              <a:rPr lang="cs-CZ" dirty="0" smtClean="0"/>
              <a:t> </a:t>
            </a:r>
            <a:r>
              <a:rPr lang="cs-CZ" dirty="0" err="1" smtClean="0"/>
              <a:t>for</a:t>
            </a:r>
            <a:r>
              <a:rPr lang="cs-CZ" dirty="0" smtClean="0"/>
              <a:t> </a:t>
            </a:r>
            <a:r>
              <a:rPr lang="cs-CZ" dirty="0" err="1" smtClean="0"/>
              <a:t>something</a:t>
            </a:r>
            <a:r>
              <a:rPr lang="cs-CZ" dirty="0" smtClean="0"/>
              <a:t> </a:t>
            </a:r>
            <a:r>
              <a:rPr lang="cs-CZ" dirty="0" err="1" smtClean="0"/>
              <a:t>politely</a:t>
            </a:r>
            <a:r>
              <a:rPr lang="cs-CZ" dirty="0"/>
              <a:t> </a:t>
            </a:r>
            <a:r>
              <a:rPr lang="cs-CZ" dirty="0" err="1" smtClean="0"/>
              <a:t>or</a:t>
            </a:r>
            <a:r>
              <a:rPr lang="cs-CZ" dirty="0" smtClean="0"/>
              <a:t> </a:t>
            </a:r>
            <a:r>
              <a:rPr lang="cs-CZ" dirty="0" err="1" smtClean="0"/>
              <a:t>we</a:t>
            </a:r>
            <a:r>
              <a:rPr lang="cs-CZ" dirty="0" smtClean="0"/>
              <a:t> </a:t>
            </a:r>
            <a:r>
              <a:rPr lang="cs-CZ" dirty="0" err="1" smtClean="0"/>
              <a:t>ask</a:t>
            </a:r>
            <a:r>
              <a:rPr lang="cs-CZ" dirty="0" smtClean="0"/>
              <a:t> </a:t>
            </a:r>
            <a:r>
              <a:rPr lang="cs-CZ" dirty="0" err="1" smtClean="0"/>
              <a:t>for</a:t>
            </a:r>
            <a:r>
              <a:rPr lang="cs-CZ" dirty="0" smtClean="0"/>
              <a:t> </a:t>
            </a:r>
            <a:r>
              <a:rPr lang="cs-CZ" dirty="0" err="1" smtClean="0"/>
              <a:t>permission</a:t>
            </a:r>
            <a:endParaRPr lang="cs-CZ" dirty="0" smtClean="0"/>
          </a:p>
          <a:p>
            <a:pPr marL="0" indent="0">
              <a:buNone/>
            </a:pPr>
            <a:r>
              <a:rPr lang="cs-CZ" b="1" dirty="0"/>
              <a:t> </a:t>
            </a:r>
            <a:r>
              <a:rPr lang="cs-CZ" b="1" dirty="0" smtClean="0"/>
              <a:t>    </a:t>
            </a:r>
            <a:r>
              <a:rPr lang="cs-CZ" b="1" dirty="0" err="1" smtClean="0"/>
              <a:t>Can</a:t>
            </a:r>
            <a:r>
              <a:rPr lang="cs-CZ" b="1" dirty="0" smtClean="0"/>
              <a:t> </a:t>
            </a:r>
            <a:r>
              <a:rPr lang="cs-CZ" dirty="0" smtClean="0"/>
              <a:t>I </a:t>
            </a:r>
            <a:r>
              <a:rPr lang="cs-CZ" dirty="0" err="1" smtClean="0"/>
              <a:t>have</a:t>
            </a:r>
            <a:r>
              <a:rPr lang="cs-CZ" dirty="0" smtClean="0"/>
              <a:t> </a:t>
            </a:r>
            <a:r>
              <a:rPr lang="cs-CZ" dirty="0" err="1" smtClean="0"/>
              <a:t>something</a:t>
            </a:r>
            <a:r>
              <a:rPr lang="cs-CZ" dirty="0" smtClean="0"/>
              <a:t> to </a:t>
            </a:r>
            <a:r>
              <a:rPr lang="cs-CZ" dirty="0" err="1" smtClean="0"/>
              <a:t>eat</a:t>
            </a:r>
            <a:r>
              <a:rPr lang="cs-CZ" dirty="0" smtClean="0"/>
              <a:t>?</a:t>
            </a:r>
          </a:p>
          <a:p>
            <a:pPr marL="0" indent="0">
              <a:buNone/>
            </a:pPr>
            <a:r>
              <a:rPr lang="cs-CZ" dirty="0"/>
              <a:t> </a:t>
            </a:r>
            <a:r>
              <a:rPr lang="cs-CZ" dirty="0" smtClean="0"/>
              <a:t>    </a:t>
            </a:r>
            <a:r>
              <a:rPr lang="cs-CZ" b="1" dirty="0" err="1" smtClean="0"/>
              <a:t>Could</a:t>
            </a:r>
            <a:r>
              <a:rPr lang="cs-CZ" dirty="0" smtClean="0"/>
              <a:t> </a:t>
            </a:r>
            <a:r>
              <a:rPr lang="cs-CZ" dirty="0" err="1" smtClean="0"/>
              <a:t>you</a:t>
            </a:r>
            <a:r>
              <a:rPr lang="cs-CZ" dirty="0" smtClean="0"/>
              <a:t> </a:t>
            </a:r>
            <a:r>
              <a:rPr lang="cs-CZ" dirty="0" err="1" smtClean="0"/>
              <a:t>tell</a:t>
            </a:r>
            <a:r>
              <a:rPr lang="cs-CZ" dirty="0" smtClean="0"/>
              <a:t> </a:t>
            </a:r>
            <a:r>
              <a:rPr lang="cs-CZ" dirty="0" err="1" smtClean="0"/>
              <a:t>me</a:t>
            </a:r>
            <a:r>
              <a:rPr lang="cs-CZ" dirty="0" smtClean="0"/>
              <a:t> </a:t>
            </a:r>
            <a:r>
              <a:rPr lang="cs-CZ" dirty="0" err="1" smtClean="0"/>
              <a:t>how</a:t>
            </a:r>
            <a:r>
              <a:rPr lang="cs-CZ" dirty="0" smtClean="0"/>
              <a:t> to </a:t>
            </a:r>
            <a:r>
              <a:rPr lang="cs-CZ" dirty="0" err="1" smtClean="0"/>
              <a:t>get</a:t>
            </a:r>
            <a:r>
              <a:rPr lang="cs-CZ" dirty="0" smtClean="0"/>
              <a:t> to </a:t>
            </a:r>
            <a:r>
              <a:rPr lang="cs-CZ" dirty="0" err="1" smtClean="0"/>
              <a:t>the</a:t>
            </a:r>
            <a:r>
              <a:rPr lang="cs-CZ" dirty="0" smtClean="0"/>
              <a:t> station?</a:t>
            </a:r>
          </a:p>
          <a:p>
            <a:pPr marL="0" indent="0">
              <a:buNone/>
            </a:pPr>
            <a:r>
              <a:rPr lang="cs-CZ" b="1" dirty="0"/>
              <a:t> </a:t>
            </a:r>
            <a:r>
              <a:rPr lang="cs-CZ" b="1" dirty="0" smtClean="0"/>
              <a:t>    </a:t>
            </a:r>
            <a:r>
              <a:rPr lang="cs-CZ" b="1" dirty="0" err="1" smtClean="0"/>
              <a:t>Can</a:t>
            </a:r>
            <a:r>
              <a:rPr lang="cs-CZ" b="1" dirty="0" smtClean="0"/>
              <a:t> </a:t>
            </a:r>
            <a:r>
              <a:rPr lang="cs-CZ" dirty="0" smtClean="0"/>
              <a:t>I go </a:t>
            </a:r>
            <a:r>
              <a:rPr lang="cs-CZ" dirty="0" err="1" smtClean="0"/>
              <a:t>now</a:t>
            </a:r>
            <a:r>
              <a:rPr lang="cs-CZ" dirty="0" smtClean="0"/>
              <a:t>?</a:t>
            </a:r>
          </a:p>
          <a:p>
            <a:pPr marL="0" indent="0">
              <a:buNone/>
            </a:pPr>
            <a:r>
              <a:rPr lang="cs-CZ" dirty="0"/>
              <a:t> </a:t>
            </a:r>
            <a:r>
              <a:rPr lang="cs-CZ" dirty="0" smtClean="0"/>
              <a:t>    </a:t>
            </a:r>
            <a:r>
              <a:rPr lang="cs-CZ" b="1" dirty="0" smtClean="0"/>
              <a:t>May</a:t>
            </a:r>
            <a:r>
              <a:rPr lang="cs-CZ" dirty="0" smtClean="0"/>
              <a:t> I </a:t>
            </a:r>
            <a:r>
              <a:rPr lang="cs-CZ" dirty="0" err="1" smtClean="0"/>
              <a:t>smoke</a:t>
            </a:r>
            <a:r>
              <a:rPr lang="cs-CZ" dirty="0" smtClean="0"/>
              <a:t> in </a:t>
            </a:r>
            <a:r>
              <a:rPr lang="cs-CZ" dirty="0" err="1" smtClean="0"/>
              <a:t>here</a:t>
            </a:r>
            <a:r>
              <a:rPr lang="cs-CZ" dirty="0" smtClean="0"/>
              <a:t>?</a:t>
            </a:r>
          </a:p>
          <a:p>
            <a:pPr marL="0" indent="0">
              <a:buNone/>
            </a:pPr>
            <a:r>
              <a:rPr lang="cs-CZ" b="1" dirty="0"/>
              <a:t> </a:t>
            </a:r>
            <a:r>
              <a:rPr lang="cs-CZ" b="1" dirty="0" smtClean="0"/>
              <a:t>    May </a:t>
            </a:r>
            <a:r>
              <a:rPr lang="cs-CZ" dirty="0" err="1" smtClean="0"/>
              <a:t>we</a:t>
            </a:r>
            <a:r>
              <a:rPr lang="cs-CZ" dirty="0" smtClean="0"/>
              <a:t> </a:t>
            </a:r>
            <a:r>
              <a:rPr lang="cs-CZ" dirty="0" err="1" smtClean="0"/>
              <a:t>sit</a:t>
            </a:r>
            <a:r>
              <a:rPr lang="cs-CZ" dirty="0" smtClean="0"/>
              <a:t> </a:t>
            </a:r>
            <a:r>
              <a:rPr lang="cs-CZ" dirty="0" err="1" smtClean="0"/>
              <a:t>down</a:t>
            </a:r>
            <a:r>
              <a:rPr lang="cs-CZ" dirty="0" smtClean="0"/>
              <a:t>?</a:t>
            </a:r>
            <a:endParaRPr lang="cs-CZ" dirty="0"/>
          </a:p>
        </p:txBody>
      </p:sp>
    </p:spTree>
    <p:extLst>
      <p:ext uri="{BB962C8B-B14F-4D97-AF65-F5344CB8AC3E}">
        <p14:creationId xmlns:p14="http://schemas.microsoft.com/office/powerpoint/2010/main" val="37346634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2800" b="1" dirty="0" err="1" smtClean="0">
                <a:solidFill>
                  <a:schemeClr val="accent2">
                    <a:lumMod val="75000"/>
                  </a:schemeClr>
                </a:solidFill>
              </a:rPr>
              <a:t>Practice</a:t>
            </a:r>
            <a:r>
              <a:rPr lang="cs-CZ" sz="2800" b="1" dirty="0" smtClean="0">
                <a:solidFill>
                  <a:schemeClr val="accent2">
                    <a:lumMod val="75000"/>
                  </a:schemeClr>
                </a:solidFill>
              </a:rPr>
              <a:t> - </a:t>
            </a:r>
            <a:r>
              <a:rPr lang="cs-CZ" sz="2800" b="1" dirty="0" err="1">
                <a:solidFill>
                  <a:schemeClr val="accent2">
                    <a:lumMod val="75000"/>
                  </a:schemeClr>
                </a:solidFill>
              </a:rPr>
              <a:t>w</a:t>
            </a:r>
            <a:r>
              <a:rPr lang="cs-CZ" sz="2800" b="1" dirty="0" err="1" smtClean="0">
                <a:solidFill>
                  <a:schemeClr val="accent2">
                    <a:lumMod val="75000"/>
                  </a:schemeClr>
                </a:solidFill>
              </a:rPr>
              <a:t>rite</a:t>
            </a:r>
            <a:r>
              <a:rPr lang="cs-CZ" sz="2800" b="1" dirty="0" smtClean="0">
                <a:solidFill>
                  <a:schemeClr val="accent2">
                    <a:lumMod val="75000"/>
                  </a:schemeClr>
                </a:solidFill>
              </a:rPr>
              <a:t> a </a:t>
            </a:r>
            <a:r>
              <a:rPr lang="cs-CZ" sz="2800" b="1" dirty="0" err="1" smtClean="0">
                <a:solidFill>
                  <a:schemeClr val="accent2">
                    <a:lumMod val="75000"/>
                  </a:schemeClr>
                </a:solidFill>
              </a:rPr>
              <a:t>request</a:t>
            </a:r>
            <a:r>
              <a:rPr lang="cs-CZ" sz="2800" b="1" dirty="0" smtClean="0">
                <a:solidFill>
                  <a:schemeClr val="accent2">
                    <a:lumMod val="75000"/>
                  </a:schemeClr>
                </a:solidFill>
              </a:rPr>
              <a:t> </a:t>
            </a:r>
            <a:r>
              <a:rPr lang="cs-CZ" sz="2800" b="1" dirty="0" err="1" smtClean="0">
                <a:solidFill>
                  <a:schemeClr val="accent2">
                    <a:lumMod val="75000"/>
                  </a:schemeClr>
                </a:solidFill>
              </a:rPr>
              <a:t>for</a:t>
            </a:r>
            <a:r>
              <a:rPr lang="cs-CZ" sz="2800" b="1" dirty="0" smtClean="0">
                <a:solidFill>
                  <a:schemeClr val="accent2">
                    <a:lumMod val="75000"/>
                  </a:schemeClr>
                </a:solidFill>
              </a:rPr>
              <a:t> </a:t>
            </a:r>
            <a:r>
              <a:rPr lang="cs-CZ" sz="2800" b="1" dirty="0" err="1" smtClean="0">
                <a:solidFill>
                  <a:schemeClr val="accent2">
                    <a:lumMod val="75000"/>
                  </a:schemeClr>
                </a:solidFill>
              </a:rPr>
              <a:t>the</a:t>
            </a:r>
            <a:r>
              <a:rPr lang="cs-CZ" sz="2800" b="1" dirty="0" smtClean="0">
                <a:solidFill>
                  <a:schemeClr val="accent2">
                    <a:lumMod val="75000"/>
                  </a:schemeClr>
                </a:solidFill>
              </a:rPr>
              <a:t> </a:t>
            </a:r>
            <a:r>
              <a:rPr lang="cs-CZ" sz="2800" b="1" dirty="0" err="1" smtClean="0">
                <a:solidFill>
                  <a:schemeClr val="accent2">
                    <a:lumMod val="75000"/>
                  </a:schemeClr>
                </a:solidFill>
              </a:rPr>
              <a:t>following</a:t>
            </a:r>
            <a:r>
              <a:rPr lang="cs-CZ" sz="2800" b="1" dirty="0" smtClean="0">
                <a:solidFill>
                  <a:schemeClr val="accent2">
                    <a:lumMod val="75000"/>
                  </a:schemeClr>
                </a:solidFill>
              </a:rPr>
              <a:t> </a:t>
            </a:r>
            <a:r>
              <a:rPr lang="cs-CZ" sz="2800" b="1" dirty="0" err="1" smtClean="0">
                <a:solidFill>
                  <a:schemeClr val="accent2">
                    <a:lumMod val="75000"/>
                  </a:schemeClr>
                </a:solidFill>
              </a:rPr>
              <a:t>situations</a:t>
            </a:r>
            <a:r>
              <a:rPr lang="cs-CZ" sz="2800" b="1" dirty="0" smtClean="0">
                <a:solidFill>
                  <a:schemeClr val="accent2">
                    <a:lumMod val="75000"/>
                  </a:schemeClr>
                </a:solidFill>
              </a:rPr>
              <a:t>:</a:t>
            </a:r>
            <a:endParaRPr lang="cs-CZ" sz="2800" b="1" dirty="0">
              <a:solidFill>
                <a:schemeClr val="accent2">
                  <a:lumMod val="75000"/>
                </a:schemeClr>
              </a:solidFill>
            </a:endParaRPr>
          </a:p>
        </p:txBody>
      </p:sp>
      <p:sp>
        <p:nvSpPr>
          <p:cNvPr id="3" name="Zástupný symbol pro obsah 2"/>
          <p:cNvSpPr>
            <a:spLocks noGrp="1"/>
          </p:cNvSpPr>
          <p:nvPr>
            <p:ph idx="1"/>
          </p:nvPr>
        </p:nvSpPr>
        <p:spPr/>
        <p:txBody>
          <a:bodyPr>
            <a:normAutofit/>
          </a:bodyPr>
          <a:lstStyle/>
          <a:p>
            <a:pPr marL="514350" indent="-514350">
              <a:buFont typeface="+mj-lt"/>
              <a:buAutoNum type="arabicPeriod"/>
            </a:pPr>
            <a:r>
              <a:rPr lang="cs-CZ" sz="2800" dirty="0" err="1" smtClean="0"/>
              <a:t>You</a:t>
            </a:r>
            <a:r>
              <a:rPr lang="cs-CZ" sz="2800" dirty="0" smtClean="0"/>
              <a:t> are a </a:t>
            </a:r>
            <a:r>
              <a:rPr lang="cs-CZ" sz="2800" dirty="0" err="1" smtClean="0"/>
              <a:t>stranger</a:t>
            </a:r>
            <a:r>
              <a:rPr lang="cs-CZ" sz="2800" dirty="0" smtClean="0"/>
              <a:t> in a city and </a:t>
            </a:r>
            <a:r>
              <a:rPr lang="cs-CZ" sz="2800" dirty="0" err="1" smtClean="0"/>
              <a:t>you</a:t>
            </a:r>
            <a:r>
              <a:rPr lang="cs-CZ" sz="2800" dirty="0" smtClean="0"/>
              <a:t> </a:t>
            </a:r>
            <a:r>
              <a:rPr lang="cs-CZ" sz="2800" dirty="0" err="1" smtClean="0"/>
              <a:t>need</a:t>
            </a:r>
            <a:r>
              <a:rPr lang="cs-CZ" sz="2800" dirty="0" smtClean="0"/>
              <a:t> to </a:t>
            </a:r>
            <a:r>
              <a:rPr lang="cs-CZ" sz="2800" dirty="0" err="1" smtClean="0"/>
              <a:t>get</a:t>
            </a:r>
            <a:r>
              <a:rPr lang="cs-CZ" sz="2800" dirty="0" smtClean="0"/>
              <a:t> to </a:t>
            </a:r>
            <a:r>
              <a:rPr lang="cs-CZ" sz="2800" dirty="0" err="1" smtClean="0"/>
              <a:t>the</a:t>
            </a:r>
            <a:r>
              <a:rPr lang="cs-CZ" sz="2800" dirty="0" smtClean="0"/>
              <a:t> </a:t>
            </a:r>
            <a:r>
              <a:rPr lang="cs-CZ" sz="2800" dirty="0" err="1" smtClean="0"/>
              <a:t>railway</a:t>
            </a:r>
            <a:r>
              <a:rPr lang="cs-CZ" sz="2800" dirty="0" smtClean="0"/>
              <a:t> station.</a:t>
            </a:r>
          </a:p>
          <a:p>
            <a:pPr marL="514350" indent="-514350">
              <a:buFont typeface="+mj-lt"/>
              <a:buAutoNum type="arabicPeriod"/>
            </a:pPr>
            <a:r>
              <a:rPr lang="cs-CZ" sz="2800" dirty="0" err="1" smtClean="0"/>
              <a:t>You</a:t>
            </a:r>
            <a:r>
              <a:rPr lang="cs-CZ" sz="2800" dirty="0" smtClean="0"/>
              <a:t> </a:t>
            </a:r>
            <a:r>
              <a:rPr lang="cs-CZ" sz="2800" dirty="0" err="1" smtClean="0"/>
              <a:t>want</a:t>
            </a:r>
            <a:r>
              <a:rPr lang="cs-CZ" sz="2800" dirty="0" smtClean="0"/>
              <a:t> to talk to </a:t>
            </a:r>
            <a:r>
              <a:rPr lang="cs-CZ" sz="2800" dirty="0" err="1" smtClean="0"/>
              <a:t>your</a:t>
            </a:r>
            <a:r>
              <a:rPr lang="cs-CZ" sz="2800" dirty="0" smtClean="0"/>
              <a:t> </a:t>
            </a:r>
            <a:r>
              <a:rPr lang="cs-CZ" sz="2800" dirty="0" err="1" smtClean="0"/>
              <a:t>teacher</a:t>
            </a:r>
            <a:r>
              <a:rPr lang="cs-CZ" sz="2800" dirty="0" smtClean="0"/>
              <a:t> </a:t>
            </a:r>
            <a:r>
              <a:rPr lang="cs-CZ" sz="2800" dirty="0" err="1" smtClean="0"/>
              <a:t>because</a:t>
            </a:r>
            <a:r>
              <a:rPr lang="cs-CZ" sz="2800" dirty="0" smtClean="0"/>
              <a:t> </a:t>
            </a:r>
            <a:r>
              <a:rPr lang="cs-CZ" sz="2800" dirty="0" err="1" smtClean="0"/>
              <a:t>of</a:t>
            </a:r>
            <a:r>
              <a:rPr lang="cs-CZ" sz="2800" dirty="0" smtClean="0"/>
              <a:t> </a:t>
            </a:r>
            <a:r>
              <a:rPr lang="cs-CZ" sz="2800" dirty="0" err="1" smtClean="0"/>
              <a:t>your</a:t>
            </a:r>
            <a:r>
              <a:rPr lang="cs-CZ" sz="2800" dirty="0" smtClean="0"/>
              <a:t> </a:t>
            </a:r>
            <a:r>
              <a:rPr lang="cs-CZ" sz="2800" dirty="0" err="1" smtClean="0"/>
              <a:t>planned</a:t>
            </a:r>
            <a:r>
              <a:rPr lang="cs-CZ" sz="2800" dirty="0" smtClean="0"/>
              <a:t> absence.</a:t>
            </a:r>
          </a:p>
          <a:p>
            <a:pPr marL="514350" indent="-514350">
              <a:buFont typeface="+mj-lt"/>
              <a:buAutoNum type="arabicPeriod"/>
            </a:pPr>
            <a:r>
              <a:rPr lang="cs-CZ" sz="2800" dirty="0" err="1" smtClean="0"/>
              <a:t>You</a:t>
            </a:r>
            <a:r>
              <a:rPr lang="cs-CZ" sz="2800" dirty="0" smtClean="0"/>
              <a:t> </a:t>
            </a:r>
            <a:r>
              <a:rPr lang="cs-CZ" sz="2800" dirty="0" err="1" smtClean="0"/>
              <a:t>want</a:t>
            </a:r>
            <a:r>
              <a:rPr lang="cs-CZ" sz="2800" dirty="0" smtClean="0"/>
              <a:t> to </a:t>
            </a:r>
            <a:r>
              <a:rPr lang="cs-CZ" sz="2800" dirty="0" err="1" smtClean="0"/>
              <a:t>borrow</a:t>
            </a:r>
            <a:r>
              <a:rPr lang="cs-CZ" sz="2800" dirty="0" smtClean="0"/>
              <a:t> </a:t>
            </a:r>
            <a:r>
              <a:rPr lang="cs-CZ" sz="2800" dirty="0" err="1" smtClean="0"/>
              <a:t>your</a:t>
            </a:r>
            <a:r>
              <a:rPr lang="cs-CZ" sz="2800" dirty="0" smtClean="0"/>
              <a:t> </a:t>
            </a:r>
            <a:r>
              <a:rPr lang="cs-CZ" sz="2800" dirty="0" err="1" smtClean="0"/>
              <a:t>friend´s</a:t>
            </a:r>
            <a:r>
              <a:rPr lang="cs-CZ" sz="2800" dirty="0" smtClean="0"/>
              <a:t> </a:t>
            </a:r>
            <a:r>
              <a:rPr lang="cs-CZ" sz="2800" dirty="0" err="1" smtClean="0"/>
              <a:t>motorbike</a:t>
            </a:r>
            <a:r>
              <a:rPr lang="cs-CZ" sz="2800" dirty="0" smtClean="0"/>
              <a:t>.</a:t>
            </a:r>
          </a:p>
          <a:p>
            <a:pPr marL="514350" indent="-514350">
              <a:buFont typeface="+mj-lt"/>
              <a:buAutoNum type="arabicPeriod"/>
            </a:pPr>
            <a:r>
              <a:rPr lang="cs-CZ" sz="2800" dirty="0" err="1" smtClean="0"/>
              <a:t>You</a:t>
            </a:r>
            <a:r>
              <a:rPr lang="cs-CZ" sz="2800" dirty="0" smtClean="0"/>
              <a:t> </a:t>
            </a:r>
            <a:r>
              <a:rPr lang="cs-CZ" sz="2800" dirty="0" err="1" smtClean="0"/>
              <a:t>want</a:t>
            </a:r>
            <a:r>
              <a:rPr lang="cs-CZ" sz="2800" dirty="0" smtClean="0"/>
              <a:t> to </a:t>
            </a:r>
            <a:r>
              <a:rPr lang="cs-CZ" sz="2800" dirty="0" err="1" smtClean="0"/>
              <a:t>meet</a:t>
            </a:r>
            <a:r>
              <a:rPr lang="cs-CZ" sz="2800" dirty="0" smtClean="0"/>
              <a:t> </a:t>
            </a:r>
            <a:r>
              <a:rPr lang="cs-CZ" sz="2800" dirty="0" err="1" smtClean="0"/>
              <a:t>your</a:t>
            </a:r>
            <a:r>
              <a:rPr lang="cs-CZ" sz="2800" dirty="0" smtClean="0"/>
              <a:t> </a:t>
            </a:r>
            <a:r>
              <a:rPr lang="cs-CZ" sz="2800" dirty="0" err="1" smtClean="0"/>
              <a:t>friend</a:t>
            </a:r>
            <a:r>
              <a:rPr lang="cs-CZ" sz="2800" dirty="0" smtClean="0"/>
              <a:t> in </a:t>
            </a:r>
            <a:r>
              <a:rPr lang="cs-CZ" sz="2800" dirty="0" err="1" smtClean="0"/>
              <a:t>the</a:t>
            </a:r>
            <a:r>
              <a:rPr lang="cs-CZ" sz="2800" dirty="0" smtClean="0"/>
              <a:t> </a:t>
            </a:r>
            <a:r>
              <a:rPr lang="cs-CZ" sz="2800" dirty="0" err="1" smtClean="0"/>
              <a:t>evening</a:t>
            </a:r>
            <a:r>
              <a:rPr lang="cs-CZ" sz="2800" dirty="0" smtClean="0"/>
              <a:t>.</a:t>
            </a:r>
          </a:p>
          <a:p>
            <a:pPr marL="514350" indent="-514350">
              <a:buFont typeface="+mj-lt"/>
              <a:buAutoNum type="arabicPeriod"/>
            </a:pPr>
            <a:r>
              <a:rPr lang="cs-CZ" sz="2800" dirty="0" err="1" smtClean="0"/>
              <a:t>Your</a:t>
            </a:r>
            <a:r>
              <a:rPr lang="cs-CZ" sz="2800" dirty="0" smtClean="0"/>
              <a:t> PC </a:t>
            </a:r>
            <a:r>
              <a:rPr lang="cs-CZ" sz="2800" dirty="0" err="1" smtClean="0"/>
              <a:t>doesn´t</a:t>
            </a:r>
            <a:r>
              <a:rPr lang="cs-CZ" sz="2800" dirty="0" smtClean="0"/>
              <a:t> </a:t>
            </a:r>
            <a:r>
              <a:rPr lang="cs-CZ" sz="2800" dirty="0" err="1" smtClean="0"/>
              <a:t>work</a:t>
            </a:r>
            <a:r>
              <a:rPr lang="cs-CZ" sz="2800" dirty="0" smtClean="0"/>
              <a:t> and </a:t>
            </a:r>
            <a:r>
              <a:rPr lang="cs-CZ" sz="2800" dirty="0" err="1" smtClean="0"/>
              <a:t>your</a:t>
            </a:r>
            <a:r>
              <a:rPr lang="cs-CZ" sz="2800" dirty="0" smtClean="0"/>
              <a:t> </a:t>
            </a:r>
            <a:r>
              <a:rPr lang="cs-CZ" sz="2800" dirty="0" err="1" smtClean="0"/>
              <a:t>friend</a:t>
            </a:r>
            <a:r>
              <a:rPr lang="cs-CZ" sz="2800" dirty="0" smtClean="0"/>
              <a:t> </a:t>
            </a:r>
            <a:r>
              <a:rPr lang="cs-CZ" sz="2800" dirty="0" err="1" smtClean="0"/>
              <a:t>understands</a:t>
            </a:r>
            <a:r>
              <a:rPr lang="cs-CZ" sz="2800" dirty="0" smtClean="0"/>
              <a:t> </a:t>
            </a:r>
            <a:r>
              <a:rPr lang="cs-CZ" sz="2800" dirty="0" err="1" smtClean="0"/>
              <a:t>computers</a:t>
            </a:r>
            <a:r>
              <a:rPr lang="cs-CZ" sz="2800" dirty="0" smtClean="0"/>
              <a:t> </a:t>
            </a:r>
            <a:r>
              <a:rPr lang="cs-CZ" sz="2800" dirty="0" err="1" smtClean="0"/>
              <a:t>quite</a:t>
            </a:r>
            <a:r>
              <a:rPr lang="cs-CZ" sz="2800" dirty="0" smtClean="0"/>
              <a:t> </a:t>
            </a:r>
            <a:r>
              <a:rPr lang="cs-CZ" sz="2800" dirty="0" err="1" smtClean="0"/>
              <a:t>well</a:t>
            </a:r>
            <a:r>
              <a:rPr lang="cs-CZ" sz="2800" dirty="0" smtClean="0"/>
              <a:t>.</a:t>
            </a:r>
            <a:endParaRPr lang="cs-CZ" sz="2800" dirty="0"/>
          </a:p>
        </p:txBody>
      </p:sp>
    </p:spTree>
    <p:extLst>
      <p:ext uri="{BB962C8B-B14F-4D97-AF65-F5344CB8AC3E}">
        <p14:creationId xmlns:p14="http://schemas.microsoft.com/office/powerpoint/2010/main" val="41809645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r>
              <a:rPr lang="cs-CZ" sz="3600" b="1" dirty="0" err="1" smtClean="0">
                <a:solidFill>
                  <a:schemeClr val="accent6">
                    <a:lumMod val="75000"/>
                  </a:schemeClr>
                </a:solidFill>
                <a:effectLst>
                  <a:outerShdw blurRad="38100" dist="38100" dir="2700000" algn="tl">
                    <a:srgbClr val="000000">
                      <a:alpha val="43137"/>
                    </a:srgbClr>
                  </a:outerShdw>
                </a:effectLst>
              </a:rPr>
              <a:t>Obligation</a:t>
            </a:r>
            <a:r>
              <a:rPr lang="cs-CZ" sz="3600" b="1" dirty="0" smtClean="0">
                <a:solidFill>
                  <a:schemeClr val="accent6">
                    <a:lumMod val="75000"/>
                  </a:schemeClr>
                </a:solidFill>
                <a:effectLst>
                  <a:outerShdw blurRad="38100" dist="38100" dir="2700000" algn="tl">
                    <a:srgbClr val="000000">
                      <a:alpha val="43137"/>
                    </a:srgbClr>
                  </a:outerShdw>
                </a:effectLst>
              </a:rPr>
              <a:t>, </a:t>
            </a:r>
            <a:r>
              <a:rPr lang="cs-CZ" sz="3600" b="1" dirty="0" err="1" smtClean="0">
                <a:solidFill>
                  <a:schemeClr val="accent6">
                    <a:lumMod val="75000"/>
                  </a:schemeClr>
                </a:solidFill>
                <a:effectLst>
                  <a:outerShdw blurRad="38100" dist="38100" dir="2700000" algn="tl">
                    <a:srgbClr val="000000">
                      <a:alpha val="43137"/>
                    </a:srgbClr>
                  </a:outerShdw>
                </a:effectLst>
              </a:rPr>
              <a:t>prohibition</a:t>
            </a:r>
            <a:r>
              <a:rPr lang="cs-CZ" sz="3600" b="1" dirty="0" smtClean="0">
                <a:solidFill>
                  <a:schemeClr val="accent6">
                    <a:lumMod val="75000"/>
                  </a:schemeClr>
                </a:solidFill>
                <a:effectLst>
                  <a:outerShdw blurRad="38100" dist="38100" dir="2700000" algn="tl">
                    <a:srgbClr val="000000">
                      <a:alpha val="43137"/>
                    </a:srgbClr>
                  </a:outerShdw>
                </a:effectLst>
              </a:rPr>
              <a:t>, rule, </a:t>
            </a:r>
            <a:r>
              <a:rPr lang="cs-CZ" sz="3600" b="1" dirty="0" err="1" smtClean="0">
                <a:solidFill>
                  <a:schemeClr val="accent6">
                    <a:lumMod val="75000"/>
                  </a:schemeClr>
                </a:solidFill>
                <a:effectLst>
                  <a:outerShdw blurRad="38100" dist="38100" dir="2700000" algn="tl">
                    <a:srgbClr val="000000">
                      <a:alpha val="43137"/>
                    </a:srgbClr>
                  </a:outerShdw>
                </a:effectLst>
              </a:rPr>
              <a:t>law</a:t>
            </a:r>
            <a:r>
              <a:rPr lang="cs-CZ" sz="3600" b="1" dirty="0" smtClean="0">
                <a:solidFill>
                  <a:schemeClr val="accent6">
                    <a:lumMod val="75000"/>
                  </a:schemeClr>
                </a:solidFill>
                <a:effectLst>
                  <a:outerShdw blurRad="38100" dist="38100" dir="2700000" algn="tl">
                    <a:srgbClr val="000000">
                      <a:alpha val="43137"/>
                    </a:srgbClr>
                  </a:outerShdw>
                </a:effectLst>
              </a:rPr>
              <a:t> – </a:t>
            </a:r>
            <a:br>
              <a:rPr lang="cs-CZ" sz="3600" b="1" dirty="0" smtClean="0">
                <a:solidFill>
                  <a:schemeClr val="accent6">
                    <a:lumMod val="75000"/>
                  </a:schemeClr>
                </a:solidFill>
                <a:effectLst>
                  <a:outerShdw blurRad="38100" dist="38100" dir="2700000" algn="tl">
                    <a:srgbClr val="000000">
                      <a:alpha val="43137"/>
                    </a:srgbClr>
                  </a:outerShdw>
                </a:effectLst>
              </a:rPr>
            </a:br>
            <a:r>
              <a:rPr lang="cs-CZ" sz="3600" b="1" dirty="0" err="1" smtClean="0">
                <a:solidFill>
                  <a:schemeClr val="accent6">
                    <a:lumMod val="75000"/>
                  </a:schemeClr>
                </a:solidFill>
              </a:rPr>
              <a:t>must</a:t>
            </a:r>
            <a:r>
              <a:rPr lang="cs-CZ" sz="3600" b="1" dirty="0" smtClean="0">
                <a:solidFill>
                  <a:schemeClr val="accent6">
                    <a:lumMod val="75000"/>
                  </a:schemeClr>
                </a:solidFill>
              </a:rPr>
              <a:t>, </a:t>
            </a:r>
            <a:r>
              <a:rPr lang="cs-CZ" sz="3600" b="1" dirty="0" err="1" smtClean="0">
                <a:solidFill>
                  <a:schemeClr val="accent6">
                    <a:lumMod val="75000"/>
                  </a:schemeClr>
                </a:solidFill>
              </a:rPr>
              <a:t>have</a:t>
            </a:r>
            <a:r>
              <a:rPr lang="cs-CZ" sz="3600" b="1" dirty="0" smtClean="0">
                <a:solidFill>
                  <a:schemeClr val="accent6">
                    <a:lumMod val="75000"/>
                  </a:schemeClr>
                </a:solidFill>
              </a:rPr>
              <a:t> to</a:t>
            </a:r>
            <a:endParaRPr lang="cs-CZ" sz="3600" b="1" dirty="0">
              <a:solidFill>
                <a:schemeClr val="accent6">
                  <a:lumMod val="75000"/>
                </a:schemeClr>
              </a:solidFill>
            </a:endParaRPr>
          </a:p>
        </p:txBody>
      </p:sp>
      <p:sp>
        <p:nvSpPr>
          <p:cNvPr id="3" name="Zástupný symbol pro obsah 2"/>
          <p:cNvSpPr>
            <a:spLocks noGrp="1"/>
          </p:cNvSpPr>
          <p:nvPr>
            <p:ph idx="1"/>
          </p:nvPr>
        </p:nvSpPr>
        <p:spPr/>
        <p:txBody>
          <a:bodyPr>
            <a:normAutofit lnSpcReduction="10000"/>
          </a:bodyPr>
          <a:lstStyle/>
          <a:p>
            <a:r>
              <a:rPr lang="cs-CZ" sz="2400" dirty="0" err="1" smtClean="0"/>
              <a:t>All</a:t>
            </a:r>
            <a:r>
              <a:rPr lang="cs-CZ" sz="2400" dirty="0" smtClean="0"/>
              <a:t> </a:t>
            </a:r>
            <a:r>
              <a:rPr lang="cs-CZ" sz="2400" dirty="0" err="1" smtClean="0"/>
              <a:t>the</a:t>
            </a:r>
            <a:r>
              <a:rPr lang="cs-CZ" sz="2400" dirty="0" smtClean="0"/>
              <a:t> </a:t>
            </a:r>
            <a:r>
              <a:rPr lang="cs-CZ" sz="2400" dirty="0" err="1" smtClean="0"/>
              <a:t>students</a:t>
            </a:r>
            <a:r>
              <a:rPr lang="cs-CZ" sz="2400" dirty="0" smtClean="0"/>
              <a:t> </a:t>
            </a:r>
            <a:r>
              <a:rPr lang="cs-CZ" sz="2400" b="1" dirty="0" err="1" smtClean="0"/>
              <a:t>must</a:t>
            </a:r>
            <a:r>
              <a:rPr lang="cs-CZ" sz="2400" b="1" dirty="0" smtClean="0"/>
              <a:t> / </a:t>
            </a:r>
            <a:r>
              <a:rPr lang="cs-CZ" sz="2400" b="1" dirty="0" err="1" smtClean="0"/>
              <a:t>have</a:t>
            </a:r>
            <a:r>
              <a:rPr lang="cs-CZ" sz="2400" b="1" dirty="0" smtClean="0"/>
              <a:t> to </a:t>
            </a:r>
            <a:r>
              <a:rPr lang="cs-CZ" sz="2400" dirty="0" err="1" smtClean="0"/>
              <a:t>wear</a:t>
            </a:r>
            <a:r>
              <a:rPr lang="cs-CZ" sz="2400" dirty="0" smtClean="0"/>
              <a:t> a </a:t>
            </a:r>
            <a:r>
              <a:rPr lang="cs-CZ" sz="2400" dirty="0" err="1" smtClean="0"/>
              <a:t>uniform</a:t>
            </a:r>
            <a:r>
              <a:rPr lang="cs-CZ" sz="2400" dirty="0" smtClean="0"/>
              <a:t>. – </a:t>
            </a:r>
            <a:r>
              <a:rPr lang="cs-CZ" sz="2400" b="1" dirty="0" err="1" smtClean="0">
                <a:solidFill>
                  <a:schemeClr val="accent1">
                    <a:lumMod val="75000"/>
                  </a:schemeClr>
                </a:solidFill>
              </a:rPr>
              <a:t>the</a:t>
            </a:r>
            <a:r>
              <a:rPr lang="cs-CZ" sz="2400" b="1" dirty="0" smtClean="0">
                <a:solidFill>
                  <a:schemeClr val="accent1">
                    <a:lumMod val="75000"/>
                  </a:schemeClr>
                </a:solidFill>
              </a:rPr>
              <a:t> rule</a:t>
            </a:r>
          </a:p>
          <a:p>
            <a:r>
              <a:rPr lang="cs-CZ" sz="2400" dirty="0" err="1" smtClean="0"/>
              <a:t>You</a:t>
            </a:r>
            <a:r>
              <a:rPr lang="cs-CZ" sz="2400" dirty="0" smtClean="0"/>
              <a:t> </a:t>
            </a:r>
            <a:r>
              <a:rPr lang="cs-CZ" sz="2400" b="1" dirty="0" err="1" smtClean="0"/>
              <a:t>must</a:t>
            </a:r>
            <a:r>
              <a:rPr lang="cs-CZ" sz="2400" dirty="0" smtClean="0"/>
              <a:t> </a:t>
            </a:r>
            <a:r>
              <a:rPr lang="cs-CZ" sz="2400" dirty="0" err="1" smtClean="0"/>
              <a:t>see</a:t>
            </a:r>
            <a:r>
              <a:rPr lang="cs-CZ" sz="2400" dirty="0" smtClean="0"/>
              <a:t> </a:t>
            </a:r>
            <a:r>
              <a:rPr lang="cs-CZ" sz="2400" dirty="0" err="1" smtClean="0"/>
              <a:t>the</a:t>
            </a:r>
            <a:r>
              <a:rPr lang="cs-CZ" sz="2400" dirty="0" smtClean="0"/>
              <a:t> </a:t>
            </a:r>
            <a:r>
              <a:rPr lang="cs-CZ" sz="2400" dirty="0" err="1" smtClean="0"/>
              <a:t>movie</a:t>
            </a:r>
            <a:r>
              <a:rPr lang="cs-CZ" sz="2400" dirty="0" smtClean="0"/>
              <a:t>. - </a:t>
            </a:r>
            <a:r>
              <a:rPr lang="cs-CZ" sz="2400" b="1" dirty="0" err="1" smtClean="0">
                <a:solidFill>
                  <a:schemeClr val="accent1">
                    <a:lumMod val="75000"/>
                  </a:schemeClr>
                </a:solidFill>
              </a:rPr>
              <a:t>it</a:t>
            </a:r>
            <a:r>
              <a:rPr lang="cs-CZ" sz="2400" b="1" dirty="0" smtClean="0">
                <a:solidFill>
                  <a:schemeClr val="accent1">
                    <a:lumMod val="75000"/>
                  </a:schemeClr>
                </a:solidFill>
              </a:rPr>
              <a:t> </a:t>
            </a:r>
            <a:r>
              <a:rPr lang="cs-CZ" sz="2400" b="1" dirty="0" err="1" smtClean="0">
                <a:solidFill>
                  <a:schemeClr val="accent1">
                    <a:lumMod val="75000"/>
                  </a:schemeClr>
                </a:solidFill>
              </a:rPr>
              <a:t>is</a:t>
            </a:r>
            <a:r>
              <a:rPr lang="cs-CZ" sz="2400" b="1" dirty="0" smtClean="0">
                <a:solidFill>
                  <a:schemeClr val="accent1">
                    <a:lumMod val="75000"/>
                  </a:schemeClr>
                </a:solidFill>
              </a:rPr>
              <a:t> </a:t>
            </a:r>
            <a:r>
              <a:rPr lang="cs-CZ" sz="2400" b="1" dirty="0" err="1" smtClean="0">
                <a:solidFill>
                  <a:schemeClr val="accent1">
                    <a:lumMod val="75000"/>
                  </a:schemeClr>
                </a:solidFill>
              </a:rPr>
              <a:t>important</a:t>
            </a:r>
            <a:endParaRPr lang="cs-CZ" sz="2400" b="1" dirty="0"/>
          </a:p>
          <a:p>
            <a:r>
              <a:rPr lang="cs-CZ" sz="2400" dirty="0" err="1" smtClean="0"/>
              <a:t>You</a:t>
            </a:r>
            <a:r>
              <a:rPr lang="cs-CZ" sz="2400" dirty="0" smtClean="0"/>
              <a:t> </a:t>
            </a:r>
            <a:r>
              <a:rPr lang="cs-CZ" sz="2400" b="1" dirty="0" err="1" smtClean="0"/>
              <a:t>mustn´t</a:t>
            </a:r>
            <a:r>
              <a:rPr lang="cs-CZ" sz="2400" b="1" dirty="0" smtClean="0"/>
              <a:t> </a:t>
            </a:r>
            <a:r>
              <a:rPr lang="cs-CZ" sz="2400" dirty="0" smtClean="0"/>
              <a:t>park </a:t>
            </a:r>
            <a:r>
              <a:rPr lang="cs-CZ" sz="2400" dirty="0" err="1" smtClean="0"/>
              <a:t>at</a:t>
            </a:r>
            <a:r>
              <a:rPr lang="cs-CZ" sz="2400" dirty="0" smtClean="0"/>
              <a:t> </a:t>
            </a:r>
            <a:r>
              <a:rPr lang="cs-CZ" sz="2400" dirty="0" err="1" smtClean="0"/>
              <a:t>this</a:t>
            </a:r>
            <a:r>
              <a:rPr lang="cs-CZ" sz="2400" dirty="0" smtClean="0"/>
              <a:t> place. - </a:t>
            </a:r>
            <a:r>
              <a:rPr lang="cs-CZ" sz="2400" b="1" dirty="0" err="1" smtClean="0">
                <a:solidFill>
                  <a:schemeClr val="accent1">
                    <a:lumMod val="75000"/>
                  </a:schemeClr>
                </a:solidFill>
              </a:rPr>
              <a:t>it</a:t>
            </a:r>
            <a:r>
              <a:rPr lang="cs-CZ" sz="2400" b="1" dirty="0" smtClean="0">
                <a:solidFill>
                  <a:schemeClr val="accent1">
                    <a:lumMod val="75000"/>
                  </a:schemeClr>
                </a:solidFill>
              </a:rPr>
              <a:t> </a:t>
            </a:r>
            <a:r>
              <a:rPr lang="cs-CZ" sz="2400" b="1" dirty="0" err="1" smtClean="0">
                <a:solidFill>
                  <a:schemeClr val="accent1">
                    <a:lumMod val="75000"/>
                  </a:schemeClr>
                </a:solidFill>
              </a:rPr>
              <a:t>is</a:t>
            </a:r>
            <a:r>
              <a:rPr lang="cs-CZ" sz="2400" b="1" dirty="0" smtClean="0">
                <a:solidFill>
                  <a:schemeClr val="accent1">
                    <a:lumMod val="75000"/>
                  </a:schemeClr>
                </a:solidFill>
              </a:rPr>
              <a:t> not </a:t>
            </a:r>
            <a:r>
              <a:rPr lang="cs-CZ" sz="2400" b="1" dirty="0" err="1" smtClean="0">
                <a:solidFill>
                  <a:schemeClr val="accent1">
                    <a:lumMod val="75000"/>
                  </a:schemeClr>
                </a:solidFill>
              </a:rPr>
              <a:t>allowed</a:t>
            </a:r>
            <a:endParaRPr lang="cs-CZ" sz="2400" b="1" dirty="0" smtClean="0">
              <a:solidFill>
                <a:schemeClr val="accent1">
                  <a:lumMod val="75000"/>
                </a:schemeClr>
              </a:solidFill>
            </a:endParaRPr>
          </a:p>
          <a:p>
            <a:r>
              <a:rPr lang="cs-CZ" sz="2400" dirty="0" smtClean="0"/>
              <a:t> I </a:t>
            </a:r>
            <a:r>
              <a:rPr lang="cs-CZ" sz="2400" b="1" dirty="0" err="1" smtClean="0"/>
              <a:t>have</a:t>
            </a:r>
            <a:r>
              <a:rPr lang="cs-CZ" sz="2400" b="1" dirty="0" smtClean="0"/>
              <a:t> to </a:t>
            </a:r>
            <a:r>
              <a:rPr lang="cs-CZ" sz="2400" dirty="0" err="1" smtClean="0"/>
              <a:t>wait</a:t>
            </a:r>
            <a:r>
              <a:rPr lang="cs-CZ" sz="2400" dirty="0" smtClean="0"/>
              <a:t> </a:t>
            </a:r>
            <a:r>
              <a:rPr lang="cs-CZ" sz="2400" dirty="0" err="1" smtClean="0"/>
              <a:t>for</a:t>
            </a:r>
            <a:r>
              <a:rPr lang="cs-CZ" sz="2400" dirty="0" smtClean="0"/>
              <a:t> </a:t>
            </a:r>
            <a:r>
              <a:rPr lang="cs-CZ" sz="2400" dirty="0" err="1" smtClean="0"/>
              <a:t>him</a:t>
            </a:r>
            <a:r>
              <a:rPr lang="cs-CZ" sz="2400" dirty="0" smtClean="0"/>
              <a:t>. – </a:t>
            </a:r>
            <a:r>
              <a:rPr lang="cs-CZ" sz="2400" b="1" dirty="0" smtClean="0">
                <a:solidFill>
                  <a:schemeClr val="accent1">
                    <a:lumMod val="75000"/>
                  </a:schemeClr>
                </a:solidFill>
              </a:rPr>
              <a:t>I </a:t>
            </a:r>
            <a:r>
              <a:rPr lang="cs-CZ" sz="2400" b="1" dirty="0" err="1" smtClean="0">
                <a:solidFill>
                  <a:schemeClr val="accent1">
                    <a:lumMod val="75000"/>
                  </a:schemeClr>
                </a:solidFill>
              </a:rPr>
              <a:t>can´t</a:t>
            </a:r>
            <a:r>
              <a:rPr lang="cs-CZ" sz="2400" b="1" dirty="0" smtClean="0">
                <a:solidFill>
                  <a:schemeClr val="accent1">
                    <a:lumMod val="75000"/>
                  </a:schemeClr>
                </a:solidFill>
              </a:rPr>
              <a:t> </a:t>
            </a:r>
            <a:r>
              <a:rPr lang="cs-CZ" sz="2400" b="1" dirty="0" err="1" smtClean="0">
                <a:solidFill>
                  <a:schemeClr val="accent1">
                    <a:lumMod val="75000"/>
                  </a:schemeClr>
                </a:solidFill>
              </a:rPr>
              <a:t>change</a:t>
            </a:r>
            <a:r>
              <a:rPr lang="cs-CZ" sz="2400" b="1" dirty="0" smtClean="0">
                <a:solidFill>
                  <a:schemeClr val="accent1">
                    <a:lumMod val="75000"/>
                  </a:schemeClr>
                </a:solidFill>
              </a:rPr>
              <a:t> </a:t>
            </a:r>
            <a:r>
              <a:rPr lang="cs-CZ" sz="2400" b="1" dirty="0" err="1" smtClean="0">
                <a:solidFill>
                  <a:schemeClr val="accent1">
                    <a:lumMod val="75000"/>
                  </a:schemeClr>
                </a:solidFill>
              </a:rPr>
              <a:t>it</a:t>
            </a:r>
            <a:r>
              <a:rPr lang="cs-CZ" sz="2400" b="1" dirty="0" smtClean="0">
                <a:solidFill>
                  <a:schemeClr val="accent1">
                    <a:lumMod val="75000"/>
                  </a:schemeClr>
                </a:solidFill>
              </a:rPr>
              <a:t>, </a:t>
            </a:r>
            <a:r>
              <a:rPr lang="cs-CZ" sz="2400" b="1" dirty="0" err="1" smtClean="0">
                <a:solidFill>
                  <a:schemeClr val="accent1">
                    <a:lumMod val="75000"/>
                  </a:schemeClr>
                </a:solidFill>
              </a:rPr>
              <a:t>it</a:t>
            </a:r>
            <a:r>
              <a:rPr lang="cs-CZ" sz="2400" b="1" dirty="0" smtClean="0">
                <a:solidFill>
                  <a:schemeClr val="accent1">
                    <a:lumMod val="75000"/>
                  </a:schemeClr>
                </a:solidFill>
              </a:rPr>
              <a:t> </a:t>
            </a:r>
            <a:r>
              <a:rPr lang="cs-CZ" sz="2400" b="1" dirty="0" err="1" smtClean="0">
                <a:solidFill>
                  <a:schemeClr val="accent1">
                    <a:lumMod val="75000"/>
                  </a:schemeClr>
                </a:solidFill>
              </a:rPr>
              <a:t>is</a:t>
            </a:r>
            <a:r>
              <a:rPr lang="cs-CZ" sz="2400" b="1" dirty="0" smtClean="0">
                <a:solidFill>
                  <a:schemeClr val="accent1">
                    <a:lumMod val="75000"/>
                  </a:schemeClr>
                </a:solidFill>
              </a:rPr>
              <a:t> </a:t>
            </a:r>
            <a:r>
              <a:rPr lang="cs-CZ" sz="2400" b="1" dirty="0" err="1" smtClean="0">
                <a:solidFill>
                  <a:schemeClr val="accent1">
                    <a:lumMod val="75000"/>
                  </a:schemeClr>
                </a:solidFill>
              </a:rPr>
              <a:t>out</a:t>
            </a:r>
            <a:r>
              <a:rPr lang="cs-CZ" sz="2400" b="1" dirty="0" smtClean="0">
                <a:solidFill>
                  <a:schemeClr val="accent1">
                    <a:lumMod val="75000"/>
                  </a:schemeClr>
                </a:solidFill>
              </a:rPr>
              <a:t> </a:t>
            </a:r>
            <a:r>
              <a:rPr lang="cs-CZ" sz="2400" b="1" dirty="0" err="1" smtClean="0">
                <a:solidFill>
                  <a:schemeClr val="accent1">
                    <a:lumMod val="75000"/>
                  </a:schemeClr>
                </a:solidFill>
              </a:rPr>
              <a:t>of</a:t>
            </a:r>
            <a:r>
              <a:rPr lang="cs-CZ" sz="2400" b="1" dirty="0" smtClean="0">
                <a:solidFill>
                  <a:schemeClr val="accent1">
                    <a:lumMod val="75000"/>
                  </a:schemeClr>
                </a:solidFill>
              </a:rPr>
              <a:t> my </a:t>
            </a:r>
            <a:r>
              <a:rPr lang="cs-CZ" sz="2400" b="1" dirty="0" err="1" smtClean="0">
                <a:solidFill>
                  <a:schemeClr val="accent1">
                    <a:lumMod val="75000"/>
                  </a:schemeClr>
                </a:solidFill>
              </a:rPr>
              <a:t>control</a:t>
            </a:r>
            <a:r>
              <a:rPr lang="cs-CZ" sz="2400" b="1" dirty="0">
                <a:solidFill>
                  <a:schemeClr val="accent1">
                    <a:lumMod val="75000"/>
                  </a:schemeClr>
                </a:solidFill>
              </a:rPr>
              <a:t> </a:t>
            </a:r>
            <a:r>
              <a:rPr lang="cs-CZ" sz="2400" b="1" dirty="0" smtClean="0">
                <a:solidFill>
                  <a:schemeClr val="accent1">
                    <a:lumMod val="75000"/>
                  </a:schemeClr>
                </a:solidFill>
              </a:rPr>
              <a:t>(he </a:t>
            </a:r>
            <a:r>
              <a:rPr lang="cs-CZ" sz="2400" b="1" dirty="0" err="1" smtClean="0">
                <a:solidFill>
                  <a:schemeClr val="accent1">
                    <a:lumMod val="75000"/>
                  </a:schemeClr>
                </a:solidFill>
              </a:rPr>
              <a:t>told</a:t>
            </a:r>
            <a:r>
              <a:rPr lang="cs-CZ" sz="2400" b="1" dirty="0" smtClean="0">
                <a:solidFill>
                  <a:schemeClr val="accent1">
                    <a:lumMod val="75000"/>
                  </a:schemeClr>
                </a:solidFill>
              </a:rPr>
              <a:t> </a:t>
            </a:r>
            <a:r>
              <a:rPr lang="cs-CZ" sz="2400" b="1" dirty="0" err="1" smtClean="0">
                <a:solidFill>
                  <a:schemeClr val="accent1">
                    <a:lumMod val="75000"/>
                  </a:schemeClr>
                </a:solidFill>
              </a:rPr>
              <a:t>me</a:t>
            </a:r>
            <a:r>
              <a:rPr lang="cs-CZ" sz="2400" b="1" dirty="0" smtClean="0">
                <a:solidFill>
                  <a:schemeClr val="accent1">
                    <a:lumMod val="75000"/>
                  </a:schemeClr>
                </a:solidFill>
              </a:rPr>
              <a:t> to do so)</a:t>
            </a:r>
          </a:p>
          <a:p>
            <a:r>
              <a:rPr lang="cs-CZ" sz="2400" dirty="0" err="1" smtClean="0"/>
              <a:t>You</a:t>
            </a:r>
            <a:r>
              <a:rPr lang="cs-CZ" sz="2400" dirty="0" smtClean="0"/>
              <a:t> </a:t>
            </a:r>
            <a:r>
              <a:rPr lang="cs-CZ" sz="2400" b="1" dirty="0" err="1" smtClean="0"/>
              <a:t>don´t</a:t>
            </a:r>
            <a:r>
              <a:rPr lang="cs-CZ" sz="2400" b="1" dirty="0" smtClean="0"/>
              <a:t> </a:t>
            </a:r>
            <a:r>
              <a:rPr lang="cs-CZ" sz="2400" b="1" dirty="0" err="1" smtClean="0"/>
              <a:t>have</a:t>
            </a:r>
            <a:r>
              <a:rPr lang="cs-CZ" sz="2400" b="1" dirty="0" smtClean="0"/>
              <a:t> to </a:t>
            </a:r>
            <a:r>
              <a:rPr lang="cs-CZ" sz="2400" dirty="0" smtClean="0"/>
              <a:t>live in </a:t>
            </a:r>
            <a:r>
              <a:rPr lang="cs-CZ" sz="2400" dirty="0" err="1" smtClean="0"/>
              <a:t>Germany</a:t>
            </a:r>
            <a:r>
              <a:rPr lang="cs-CZ" sz="2400" dirty="0" smtClean="0"/>
              <a:t> to </a:t>
            </a:r>
            <a:r>
              <a:rPr lang="cs-CZ" sz="2400" dirty="0" err="1" smtClean="0"/>
              <a:t>speak</a:t>
            </a:r>
            <a:r>
              <a:rPr lang="cs-CZ" sz="2400" dirty="0" smtClean="0"/>
              <a:t> </a:t>
            </a:r>
            <a:r>
              <a:rPr lang="cs-CZ" sz="2400" dirty="0" err="1" smtClean="0"/>
              <a:t>perfect</a:t>
            </a:r>
            <a:r>
              <a:rPr lang="cs-CZ" sz="2400" dirty="0" smtClean="0"/>
              <a:t> </a:t>
            </a:r>
            <a:r>
              <a:rPr lang="cs-CZ" sz="2400" dirty="0" err="1" smtClean="0"/>
              <a:t>German</a:t>
            </a:r>
            <a:r>
              <a:rPr lang="cs-CZ" sz="2400" dirty="0" smtClean="0"/>
              <a:t>. - </a:t>
            </a:r>
            <a:r>
              <a:rPr lang="cs-CZ" sz="2400" b="1" dirty="0" err="1" smtClean="0">
                <a:solidFill>
                  <a:schemeClr val="accent1">
                    <a:lumMod val="75000"/>
                  </a:schemeClr>
                </a:solidFill>
              </a:rPr>
              <a:t>it</a:t>
            </a:r>
            <a:r>
              <a:rPr lang="cs-CZ" sz="2400" b="1" dirty="0" smtClean="0">
                <a:solidFill>
                  <a:schemeClr val="accent1">
                    <a:lumMod val="75000"/>
                  </a:schemeClr>
                </a:solidFill>
              </a:rPr>
              <a:t> </a:t>
            </a:r>
            <a:r>
              <a:rPr lang="cs-CZ" sz="2400" b="1" dirty="0" err="1" smtClean="0">
                <a:solidFill>
                  <a:schemeClr val="accent1">
                    <a:lumMod val="75000"/>
                  </a:schemeClr>
                </a:solidFill>
              </a:rPr>
              <a:t>is</a:t>
            </a:r>
            <a:r>
              <a:rPr lang="cs-CZ" sz="2400" b="1" dirty="0" smtClean="0">
                <a:solidFill>
                  <a:schemeClr val="accent1">
                    <a:lumMod val="75000"/>
                  </a:schemeClr>
                </a:solidFill>
              </a:rPr>
              <a:t> not </a:t>
            </a:r>
            <a:r>
              <a:rPr lang="cs-CZ" sz="2400" b="1" dirty="0" err="1" smtClean="0">
                <a:solidFill>
                  <a:schemeClr val="accent1">
                    <a:lumMod val="75000"/>
                  </a:schemeClr>
                </a:solidFill>
              </a:rPr>
              <a:t>necessary</a:t>
            </a:r>
            <a:endParaRPr lang="cs-CZ" sz="2400" dirty="0" smtClean="0"/>
          </a:p>
          <a:p>
            <a:r>
              <a:rPr lang="cs-CZ" sz="2400" dirty="0" smtClean="0"/>
              <a:t>He </a:t>
            </a:r>
            <a:r>
              <a:rPr lang="cs-CZ" sz="2400" b="1" dirty="0" smtClean="0"/>
              <a:t>had to / </a:t>
            </a:r>
            <a:r>
              <a:rPr lang="cs-CZ" sz="2400" b="1" dirty="0" err="1" smtClean="0"/>
              <a:t>didn´t</a:t>
            </a:r>
            <a:r>
              <a:rPr lang="cs-CZ" sz="2400" b="1" dirty="0" smtClean="0"/>
              <a:t> </a:t>
            </a:r>
            <a:r>
              <a:rPr lang="cs-CZ" sz="2400" b="1" dirty="0" err="1" smtClean="0"/>
              <a:t>have</a:t>
            </a:r>
            <a:r>
              <a:rPr lang="cs-CZ" sz="2400" b="1" dirty="0" smtClean="0"/>
              <a:t> to </a:t>
            </a:r>
            <a:r>
              <a:rPr lang="cs-CZ" sz="2400" dirty="0" smtClean="0"/>
              <a:t>go to </a:t>
            </a:r>
            <a:r>
              <a:rPr lang="cs-CZ" sz="2400" dirty="0" err="1" smtClean="0"/>
              <a:t>work</a:t>
            </a:r>
            <a:r>
              <a:rPr lang="cs-CZ" sz="2400" dirty="0" smtClean="0"/>
              <a:t> </a:t>
            </a:r>
            <a:r>
              <a:rPr lang="cs-CZ" sz="2400" dirty="0" err="1" smtClean="0"/>
              <a:t>this</a:t>
            </a:r>
            <a:r>
              <a:rPr lang="cs-CZ" sz="2400" dirty="0" smtClean="0"/>
              <a:t> </a:t>
            </a:r>
            <a:r>
              <a:rPr lang="cs-CZ" sz="2400" dirty="0" err="1" smtClean="0"/>
              <a:t>weekend</a:t>
            </a:r>
            <a:r>
              <a:rPr lang="cs-CZ" sz="2400" dirty="0" smtClean="0"/>
              <a:t>. - </a:t>
            </a:r>
            <a:r>
              <a:rPr lang="cs-CZ" sz="2400" b="1" dirty="0" err="1" smtClean="0">
                <a:solidFill>
                  <a:schemeClr val="accent1">
                    <a:lumMod val="75000"/>
                  </a:schemeClr>
                </a:solidFill>
              </a:rPr>
              <a:t>the</a:t>
            </a:r>
            <a:r>
              <a:rPr lang="cs-CZ" sz="2400" b="1" dirty="0" smtClean="0">
                <a:solidFill>
                  <a:schemeClr val="accent1">
                    <a:lumMod val="75000"/>
                  </a:schemeClr>
                </a:solidFill>
              </a:rPr>
              <a:t> past </a:t>
            </a:r>
            <a:r>
              <a:rPr lang="cs-CZ" sz="2400" b="1" dirty="0" err="1" smtClean="0">
                <a:solidFill>
                  <a:schemeClr val="accent1">
                    <a:lumMod val="75000"/>
                  </a:schemeClr>
                </a:solidFill>
              </a:rPr>
              <a:t>of</a:t>
            </a:r>
            <a:r>
              <a:rPr lang="cs-CZ" sz="2400" b="1" dirty="0" smtClean="0">
                <a:solidFill>
                  <a:schemeClr val="accent1">
                    <a:lumMod val="75000"/>
                  </a:schemeClr>
                </a:solidFill>
              </a:rPr>
              <a:t> </a:t>
            </a:r>
            <a:r>
              <a:rPr lang="cs-CZ" sz="2400" b="1" dirty="0" err="1" smtClean="0">
                <a:solidFill>
                  <a:schemeClr val="accent1">
                    <a:lumMod val="75000"/>
                  </a:schemeClr>
                </a:solidFill>
              </a:rPr>
              <a:t>have</a:t>
            </a:r>
            <a:r>
              <a:rPr lang="cs-CZ" sz="2400" b="1" dirty="0" smtClean="0">
                <a:solidFill>
                  <a:schemeClr val="accent1">
                    <a:lumMod val="75000"/>
                  </a:schemeClr>
                </a:solidFill>
              </a:rPr>
              <a:t> to</a:t>
            </a:r>
            <a:endParaRPr lang="cs-CZ" sz="2400" dirty="0" smtClean="0">
              <a:solidFill>
                <a:schemeClr val="accent1">
                  <a:lumMod val="75000"/>
                </a:schemeClr>
              </a:solidFill>
            </a:endParaRPr>
          </a:p>
          <a:p>
            <a:r>
              <a:rPr lang="cs-CZ" sz="2400" b="1" dirty="0" smtClean="0"/>
              <a:t>Do</a:t>
            </a:r>
            <a:r>
              <a:rPr lang="cs-CZ" sz="2400" dirty="0" smtClean="0"/>
              <a:t> </a:t>
            </a:r>
            <a:r>
              <a:rPr lang="cs-CZ" sz="2400" dirty="0" err="1" smtClean="0"/>
              <a:t>you</a:t>
            </a:r>
            <a:r>
              <a:rPr lang="cs-CZ" sz="2400" dirty="0" smtClean="0"/>
              <a:t> </a:t>
            </a:r>
            <a:r>
              <a:rPr lang="cs-CZ" sz="2400" b="1" dirty="0" err="1" smtClean="0"/>
              <a:t>have</a:t>
            </a:r>
            <a:r>
              <a:rPr lang="cs-CZ" sz="2400" b="1" dirty="0" smtClean="0"/>
              <a:t> to </a:t>
            </a:r>
            <a:r>
              <a:rPr lang="cs-CZ" sz="2400" dirty="0" smtClean="0"/>
              <a:t>go by bus to </a:t>
            </a:r>
            <a:r>
              <a:rPr lang="cs-CZ" sz="2400" dirty="0" err="1" smtClean="0"/>
              <a:t>school</a:t>
            </a:r>
            <a:r>
              <a:rPr lang="cs-CZ" sz="2400" dirty="0" smtClean="0"/>
              <a:t>?...</a:t>
            </a:r>
            <a:r>
              <a:rPr lang="cs-CZ" sz="2400" dirty="0" err="1" smtClean="0"/>
              <a:t>Yes</a:t>
            </a:r>
            <a:r>
              <a:rPr lang="cs-CZ" sz="2400" dirty="0" smtClean="0"/>
              <a:t>, </a:t>
            </a:r>
            <a:r>
              <a:rPr lang="cs-CZ" sz="2400" b="1" dirty="0" smtClean="0"/>
              <a:t>I do</a:t>
            </a:r>
            <a:r>
              <a:rPr lang="cs-CZ" sz="2400" dirty="0" smtClean="0"/>
              <a:t>. / No, </a:t>
            </a:r>
            <a:r>
              <a:rPr lang="cs-CZ" sz="2400" b="1" dirty="0" smtClean="0"/>
              <a:t>I </a:t>
            </a:r>
            <a:r>
              <a:rPr lang="cs-CZ" sz="2400" b="1" dirty="0" err="1" smtClean="0"/>
              <a:t>don´t</a:t>
            </a:r>
            <a:r>
              <a:rPr lang="cs-CZ" sz="2400" dirty="0" smtClean="0"/>
              <a:t>. – </a:t>
            </a:r>
            <a:r>
              <a:rPr lang="cs-CZ" sz="2400" b="1" dirty="0" err="1" smtClean="0">
                <a:solidFill>
                  <a:schemeClr val="accent1">
                    <a:lumMod val="75000"/>
                  </a:schemeClr>
                </a:solidFill>
              </a:rPr>
              <a:t>question</a:t>
            </a:r>
            <a:r>
              <a:rPr lang="cs-CZ" sz="2400" b="1" dirty="0" smtClean="0">
                <a:solidFill>
                  <a:schemeClr val="accent1">
                    <a:lumMod val="75000"/>
                  </a:schemeClr>
                </a:solidFill>
              </a:rPr>
              <a:t>, </a:t>
            </a:r>
            <a:r>
              <a:rPr lang="cs-CZ" sz="2400" b="1" dirty="0" err="1" smtClean="0">
                <a:solidFill>
                  <a:schemeClr val="accent1">
                    <a:lumMod val="75000"/>
                  </a:schemeClr>
                </a:solidFill>
              </a:rPr>
              <a:t>short</a:t>
            </a:r>
            <a:r>
              <a:rPr lang="cs-CZ" sz="2400" b="1" dirty="0" smtClean="0">
                <a:solidFill>
                  <a:schemeClr val="accent1">
                    <a:lumMod val="75000"/>
                  </a:schemeClr>
                </a:solidFill>
              </a:rPr>
              <a:t> </a:t>
            </a:r>
            <a:r>
              <a:rPr lang="cs-CZ" sz="2400" b="1" dirty="0" err="1" smtClean="0">
                <a:solidFill>
                  <a:schemeClr val="accent1">
                    <a:lumMod val="75000"/>
                  </a:schemeClr>
                </a:solidFill>
              </a:rPr>
              <a:t>answer</a:t>
            </a:r>
            <a:endParaRPr lang="cs-CZ" sz="2400" dirty="0" smtClean="0"/>
          </a:p>
          <a:p>
            <a:pPr marL="0" indent="0">
              <a:buNone/>
            </a:pPr>
            <a:endParaRPr lang="cs-CZ" dirty="0">
              <a:solidFill>
                <a:schemeClr val="tx1">
                  <a:lumMod val="95000"/>
                  <a:lumOff val="5000"/>
                </a:schemeClr>
              </a:solidFill>
            </a:endParaRPr>
          </a:p>
          <a:p>
            <a:endParaRPr lang="cs-CZ" sz="2400" dirty="0" smtClean="0">
              <a:solidFill>
                <a:schemeClr val="tx1">
                  <a:lumMod val="95000"/>
                  <a:lumOff val="5000"/>
                </a:schemeClr>
              </a:solidFill>
            </a:endParaRPr>
          </a:p>
          <a:p>
            <a:endParaRPr lang="cs-CZ" sz="2400" dirty="0" smtClean="0"/>
          </a:p>
          <a:p>
            <a:endParaRPr lang="cs-CZ" sz="2400" dirty="0"/>
          </a:p>
        </p:txBody>
      </p:sp>
    </p:spTree>
    <p:extLst>
      <p:ext uri="{BB962C8B-B14F-4D97-AF65-F5344CB8AC3E}">
        <p14:creationId xmlns:p14="http://schemas.microsoft.com/office/powerpoint/2010/main" val="999351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850106"/>
          </a:xfrm>
        </p:spPr>
        <p:txBody>
          <a:bodyPr>
            <a:noAutofit/>
          </a:bodyPr>
          <a:lstStyle/>
          <a:p>
            <a:r>
              <a:rPr lang="cs-CZ" sz="2800" dirty="0" err="1" smtClean="0">
                <a:solidFill>
                  <a:schemeClr val="accent2">
                    <a:lumMod val="75000"/>
                  </a:schemeClr>
                </a:solidFill>
              </a:rPr>
              <a:t>Practice</a:t>
            </a:r>
            <a:r>
              <a:rPr lang="cs-CZ" sz="2800" dirty="0" smtClean="0">
                <a:solidFill>
                  <a:schemeClr val="accent2">
                    <a:lumMod val="75000"/>
                  </a:schemeClr>
                </a:solidFill>
              </a:rPr>
              <a:t> – </a:t>
            </a:r>
            <a:r>
              <a:rPr lang="cs-CZ" sz="2800" dirty="0" err="1" smtClean="0">
                <a:solidFill>
                  <a:schemeClr val="accent2">
                    <a:lumMod val="75000"/>
                  </a:schemeClr>
                </a:solidFill>
              </a:rPr>
              <a:t>complete</a:t>
            </a:r>
            <a:r>
              <a:rPr lang="cs-CZ" sz="2800" dirty="0" smtClean="0">
                <a:solidFill>
                  <a:schemeClr val="accent2">
                    <a:lumMod val="75000"/>
                  </a:schemeClr>
                </a:solidFill>
              </a:rPr>
              <a:t> </a:t>
            </a:r>
            <a:r>
              <a:rPr lang="cs-CZ" sz="2800" dirty="0" err="1" smtClean="0">
                <a:solidFill>
                  <a:schemeClr val="accent2">
                    <a:lumMod val="75000"/>
                  </a:schemeClr>
                </a:solidFill>
              </a:rPr>
              <a:t>the</a:t>
            </a:r>
            <a:r>
              <a:rPr lang="cs-CZ" sz="2800" dirty="0" smtClean="0">
                <a:solidFill>
                  <a:schemeClr val="accent2">
                    <a:lumMod val="75000"/>
                  </a:schemeClr>
                </a:solidFill>
              </a:rPr>
              <a:t> </a:t>
            </a:r>
            <a:r>
              <a:rPr lang="cs-CZ" sz="2800" dirty="0" err="1" smtClean="0">
                <a:solidFill>
                  <a:schemeClr val="accent2">
                    <a:lumMod val="75000"/>
                  </a:schemeClr>
                </a:solidFill>
              </a:rPr>
              <a:t>sentences</a:t>
            </a:r>
            <a:r>
              <a:rPr lang="cs-CZ" sz="2800" dirty="0" smtClean="0">
                <a:solidFill>
                  <a:schemeClr val="accent2">
                    <a:lumMod val="75000"/>
                  </a:schemeClr>
                </a:solidFill>
              </a:rPr>
              <a:t> </a:t>
            </a:r>
            <a:r>
              <a:rPr lang="cs-CZ" sz="2800" dirty="0" err="1" smtClean="0">
                <a:solidFill>
                  <a:schemeClr val="accent2">
                    <a:lumMod val="75000"/>
                  </a:schemeClr>
                </a:solidFill>
              </a:rPr>
              <a:t>with</a:t>
            </a:r>
            <a:r>
              <a:rPr lang="cs-CZ" sz="2800" dirty="0" smtClean="0">
                <a:solidFill>
                  <a:schemeClr val="accent2">
                    <a:lumMod val="75000"/>
                  </a:schemeClr>
                </a:solidFill>
              </a:rPr>
              <a:t> </a:t>
            </a:r>
            <a:r>
              <a:rPr lang="cs-CZ" sz="2800" dirty="0" err="1" smtClean="0">
                <a:solidFill>
                  <a:schemeClr val="accent2">
                    <a:lumMod val="75000"/>
                  </a:schemeClr>
                </a:solidFill>
              </a:rPr>
              <a:t>the</a:t>
            </a:r>
            <a:r>
              <a:rPr lang="cs-CZ" sz="2800" dirty="0" smtClean="0">
                <a:solidFill>
                  <a:schemeClr val="accent2">
                    <a:lumMod val="75000"/>
                  </a:schemeClr>
                </a:solidFill>
              </a:rPr>
              <a:t> </a:t>
            </a:r>
            <a:r>
              <a:rPr lang="cs-CZ" sz="2800" dirty="0" err="1" smtClean="0">
                <a:solidFill>
                  <a:schemeClr val="accent2">
                    <a:lumMod val="75000"/>
                  </a:schemeClr>
                </a:solidFill>
              </a:rPr>
              <a:t>correct</a:t>
            </a:r>
            <a:r>
              <a:rPr lang="cs-CZ" sz="2800" dirty="0" smtClean="0">
                <a:solidFill>
                  <a:schemeClr val="accent2">
                    <a:lumMod val="75000"/>
                  </a:schemeClr>
                </a:solidFill>
              </a:rPr>
              <a:t> </a:t>
            </a:r>
            <a:r>
              <a:rPr lang="cs-CZ" sz="2800" dirty="0" err="1" smtClean="0">
                <a:solidFill>
                  <a:schemeClr val="accent2">
                    <a:lumMod val="75000"/>
                  </a:schemeClr>
                </a:solidFill>
              </a:rPr>
              <a:t>form</a:t>
            </a:r>
            <a:r>
              <a:rPr lang="cs-CZ" sz="2800" dirty="0" smtClean="0">
                <a:solidFill>
                  <a:schemeClr val="accent2">
                    <a:lumMod val="75000"/>
                  </a:schemeClr>
                </a:solidFill>
              </a:rPr>
              <a:t> </a:t>
            </a:r>
            <a:r>
              <a:rPr lang="cs-CZ" sz="2800" dirty="0" err="1" smtClean="0">
                <a:solidFill>
                  <a:schemeClr val="accent2">
                    <a:lumMod val="75000"/>
                  </a:schemeClr>
                </a:solidFill>
              </a:rPr>
              <a:t>of</a:t>
            </a:r>
            <a:r>
              <a:rPr lang="cs-CZ" sz="2800" dirty="0" smtClean="0">
                <a:solidFill>
                  <a:schemeClr val="accent2">
                    <a:lumMod val="75000"/>
                  </a:schemeClr>
                </a:solidFill>
              </a:rPr>
              <a:t> </a:t>
            </a:r>
            <a:r>
              <a:rPr lang="cs-CZ" sz="2800" b="1" i="1" dirty="0" err="1" smtClean="0">
                <a:solidFill>
                  <a:schemeClr val="accent2">
                    <a:lumMod val="75000"/>
                  </a:schemeClr>
                </a:solidFill>
              </a:rPr>
              <a:t>must</a:t>
            </a:r>
            <a:r>
              <a:rPr lang="cs-CZ" sz="2800" dirty="0" smtClean="0">
                <a:solidFill>
                  <a:schemeClr val="accent2">
                    <a:lumMod val="75000"/>
                  </a:schemeClr>
                </a:solidFill>
              </a:rPr>
              <a:t> </a:t>
            </a:r>
            <a:r>
              <a:rPr lang="cs-CZ" sz="2800" dirty="0" err="1" smtClean="0">
                <a:solidFill>
                  <a:schemeClr val="accent2">
                    <a:lumMod val="75000"/>
                  </a:schemeClr>
                </a:solidFill>
              </a:rPr>
              <a:t>or</a:t>
            </a:r>
            <a:r>
              <a:rPr lang="cs-CZ" sz="2800" dirty="0" smtClean="0">
                <a:solidFill>
                  <a:schemeClr val="accent2">
                    <a:lumMod val="75000"/>
                  </a:schemeClr>
                </a:solidFill>
              </a:rPr>
              <a:t> </a:t>
            </a:r>
            <a:r>
              <a:rPr lang="cs-CZ" sz="2800" b="1" i="1" dirty="0" err="1" smtClean="0">
                <a:solidFill>
                  <a:schemeClr val="accent2">
                    <a:lumMod val="75000"/>
                  </a:schemeClr>
                </a:solidFill>
              </a:rPr>
              <a:t>have</a:t>
            </a:r>
            <a:r>
              <a:rPr lang="cs-CZ" sz="2800" b="1" i="1" dirty="0" smtClean="0">
                <a:solidFill>
                  <a:schemeClr val="accent2">
                    <a:lumMod val="75000"/>
                  </a:schemeClr>
                </a:solidFill>
              </a:rPr>
              <a:t> to</a:t>
            </a:r>
            <a:r>
              <a:rPr lang="cs-CZ" sz="2800" i="1" dirty="0" smtClean="0">
                <a:solidFill>
                  <a:schemeClr val="accent2">
                    <a:lumMod val="75000"/>
                  </a:schemeClr>
                </a:solidFill>
              </a:rPr>
              <a:t>:</a:t>
            </a:r>
            <a:endParaRPr lang="cs-CZ" sz="2800" i="1" dirty="0">
              <a:solidFill>
                <a:schemeClr val="accent2">
                  <a:lumMod val="75000"/>
                </a:schemeClr>
              </a:solidFill>
            </a:endParaRPr>
          </a:p>
        </p:txBody>
      </p:sp>
      <p:sp>
        <p:nvSpPr>
          <p:cNvPr id="3" name="Zástupný symbol pro obsah 2"/>
          <p:cNvSpPr>
            <a:spLocks noGrp="1"/>
          </p:cNvSpPr>
          <p:nvPr>
            <p:ph idx="1"/>
          </p:nvPr>
        </p:nvSpPr>
        <p:spPr>
          <a:xfrm>
            <a:off x="395536" y="1196752"/>
            <a:ext cx="8229600" cy="5040560"/>
          </a:xfrm>
        </p:spPr>
        <p:txBody>
          <a:bodyPr>
            <a:noAutofit/>
          </a:bodyPr>
          <a:lstStyle/>
          <a:p>
            <a:pPr marL="457200" indent="-457200">
              <a:buFont typeface="+mj-lt"/>
              <a:buAutoNum type="arabicPeriod"/>
            </a:pPr>
            <a:r>
              <a:rPr lang="cs-CZ" sz="2400" dirty="0" err="1" smtClean="0"/>
              <a:t>It´s</a:t>
            </a:r>
            <a:r>
              <a:rPr lang="cs-CZ" sz="2400" dirty="0" smtClean="0"/>
              <a:t> a </a:t>
            </a:r>
            <a:r>
              <a:rPr lang="cs-CZ" sz="2400" dirty="0" err="1" smtClean="0"/>
              <a:t>secret</a:t>
            </a:r>
            <a:r>
              <a:rPr lang="cs-CZ" sz="2400" dirty="0" smtClean="0"/>
              <a:t>. </a:t>
            </a:r>
            <a:r>
              <a:rPr lang="cs-CZ" sz="2400" dirty="0" err="1" smtClean="0"/>
              <a:t>You</a:t>
            </a:r>
            <a:r>
              <a:rPr lang="cs-CZ" sz="2400" dirty="0" smtClean="0"/>
              <a:t> ______ </a:t>
            </a:r>
            <a:r>
              <a:rPr lang="cs-CZ" sz="2400" dirty="0" err="1" smtClean="0"/>
              <a:t>tell</a:t>
            </a:r>
            <a:r>
              <a:rPr lang="cs-CZ" sz="2400" dirty="0" smtClean="0"/>
              <a:t> </a:t>
            </a:r>
            <a:r>
              <a:rPr lang="cs-CZ" sz="2400" dirty="0" err="1" smtClean="0"/>
              <a:t>anyone</a:t>
            </a:r>
            <a:r>
              <a:rPr lang="cs-CZ" sz="2400" dirty="0" smtClean="0"/>
              <a:t>.</a:t>
            </a:r>
          </a:p>
          <a:p>
            <a:pPr marL="457200" indent="-457200">
              <a:buFont typeface="+mj-lt"/>
              <a:buAutoNum type="arabicPeriod"/>
            </a:pPr>
            <a:r>
              <a:rPr lang="cs-CZ" sz="2400" dirty="0" err="1" smtClean="0"/>
              <a:t>How</a:t>
            </a:r>
            <a:r>
              <a:rPr lang="cs-CZ" sz="2400" dirty="0" smtClean="0"/>
              <a:t> much _____ </a:t>
            </a:r>
            <a:r>
              <a:rPr lang="cs-CZ" sz="2400" dirty="0" err="1" smtClean="0"/>
              <a:t>you</a:t>
            </a:r>
            <a:r>
              <a:rPr lang="cs-CZ" sz="2400" dirty="0" smtClean="0"/>
              <a:t> ________ </a:t>
            </a:r>
            <a:r>
              <a:rPr lang="cs-CZ" sz="2400" dirty="0" err="1" smtClean="0"/>
              <a:t>pay</a:t>
            </a:r>
            <a:r>
              <a:rPr lang="cs-CZ" sz="2400" dirty="0" smtClean="0"/>
              <a:t> </a:t>
            </a:r>
            <a:r>
              <a:rPr lang="cs-CZ" sz="2400" dirty="0" err="1" smtClean="0"/>
              <a:t>for</a:t>
            </a:r>
            <a:r>
              <a:rPr lang="cs-CZ" sz="2400" dirty="0" smtClean="0"/>
              <a:t> </a:t>
            </a:r>
            <a:r>
              <a:rPr lang="cs-CZ" sz="2400" dirty="0" err="1" smtClean="0"/>
              <a:t>the</a:t>
            </a:r>
            <a:r>
              <a:rPr lang="cs-CZ" sz="2400" dirty="0" smtClean="0"/>
              <a:t> </a:t>
            </a:r>
            <a:r>
              <a:rPr lang="cs-CZ" sz="2400" dirty="0" err="1" smtClean="0"/>
              <a:t>service</a:t>
            </a:r>
            <a:r>
              <a:rPr lang="cs-CZ" sz="2400" dirty="0" smtClean="0"/>
              <a:t>?</a:t>
            </a:r>
          </a:p>
          <a:p>
            <a:pPr marL="457200" indent="-457200">
              <a:buFont typeface="+mj-lt"/>
              <a:buAutoNum type="arabicPeriod"/>
            </a:pPr>
            <a:r>
              <a:rPr lang="cs-CZ" sz="2400" dirty="0" err="1" smtClean="0"/>
              <a:t>She</a:t>
            </a:r>
            <a:r>
              <a:rPr lang="cs-CZ" sz="2400" dirty="0" smtClean="0"/>
              <a:t> _________ </a:t>
            </a:r>
            <a:r>
              <a:rPr lang="cs-CZ" sz="2400" dirty="0" err="1" smtClean="0"/>
              <a:t>wear</a:t>
            </a:r>
            <a:r>
              <a:rPr lang="cs-CZ" sz="2400" dirty="0" smtClean="0"/>
              <a:t> a </a:t>
            </a:r>
            <a:r>
              <a:rPr lang="cs-CZ" sz="2400" dirty="0" err="1" smtClean="0"/>
              <a:t>uniform</a:t>
            </a:r>
            <a:r>
              <a:rPr lang="cs-CZ" sz="2400" dirty="0" smtClean="0"/>
              <a:t> </a:t>
            </a:r>
            <a:r>
              <a:rPr lang="cs-CZ" sz="2400" dirty="0" err="1" smtClean="0"/>
              <a:t>at</a:t>
            </a:r>
            <a:r>
              <a:rPr lang="cs-CZ" sz="2400" dirty="0" smtClean="0"/>
              <a:t> </a:t>
            </a:r>
            <a:r>
              <a:rPr lang="cs-CZ" sz="2400" dirty="0" err="1" smtClean="0"/>
              <a:t>work</a:t>
            </a:r>
            <a:r>
              <a:rPr lang="cs-CZ" sz="2400" dirty="0" smtClean="0"/>
              <a:t>, but </a:t>
            </a:r>
            <a:r>
              <a:rPr lang="cs-CZ" sz="2400" dirty="0" err="1" smtClean="0"/>
              <a:t>she</a:t>
            </a:r>
            <a:r>
              <a:rPr lang="cs-CZ" sz="2400" dirty="0" smtClean="0"/>
              <a:t> </a:t>
            </a:r>
            <a:r>
              <a:rPr lang="cs-CZ" sz="2400" dirty="0" err="1" smtClean="0"/>
              <a:t>usually</a:t>
            </a:r>
            <a:r>
              <a:rPr lang="cs-CZ" sz="2400" dirty="0" smtClean="0"/>
              <a:t> </a:t>
            </a:r>
            <a:r>
              <a:rPr lang="cs-CZ" sz="2400" dirty="0" err="1" smtClean="0"/>
              <a:t>does</a:t>
            </a:r>
            <a:r>
              <a:rPr lang="cs-CZ" sz="2400" dirty="0" smtClean="0"/>
              <a:t>.</a:t>
            </a:r>
          </a:p>
          <a:p>
            <a:pPr marL="457200" indent="-457200">
              <a:buFont typeface="+mj-lt"/>
              <a:buAutoNum type="arabicPeriod"/>
            </a:pPr>
            <a:r>
              <a:rPr lang="cs-CZ" sz="2400" dirty="0" err="1" smtClean="0"/>
              <a:t>We</a:t>
            </a:r>
            <a:r>
              <a:rPr lang="cs-CZ" sz="2400" dirty="0" smtClean="0"/>
              <a:t> </a:t>
            </a:r>
            <a:r>
              <a:rPr lang="cs-CZ" sz="2400" dirty="0" err="1" smtClean="0"/>
              <a:t>couldn´t</a:t>
            </a:r>
            <a:r>
              <a:rPr lang="cs-CZ" sz="2400" dirty="0" smtClean="0"/>
              <a:t> fix </a:t>
            </a:r>
            <a:r>
              <a:rPr lang="cs-CZ" sz="2400" dirty="0" err="1" smtClean="0"/>
              <a:t>the</a:t>
            </a:r>
            <a:r>
              <a:rPr lang="cs-CZ" sz="2400" dirty="0" smtClean="0"/>
              <a:t> car </a:t>
            </a:r>
            <a:r>
              <a:rPr lang="cs-CZ" sz="2400" dirty="0" err="1" smtClean="0"/>
              <a:t>ourselves</a:t>
            </a:r>
            <a:r>
              <a:rPr lang="cs-CZ" sz="2400" dirty="0" smtClean="0"/>
              <a:t>, </a:t>
            </a:r>
            <a:r>
              <a:rPr lang="cs-CZ" sz="2400" dirty="0" err="1" smtClean="0"/>
              <a:t>we</a:t>
            </a:r>
            <a:r>
              <a:rPr lang="cs-CZ" sz="2400" dirty="0" smtClean="0"/>
              <a:t> ________ </a:t>
            </a:r>
            <a:r>
              <a:rPr lang="cs-CZ" sz="2400" dirty="0" err="1" smtClean="0"/>
              <a:t>take</a:t>
            </a:r>
            <a:r>
              <a:rPr lang="cs-CZ" sz="2400" dirty="0" smtClean="0"/>
              <a:t> </a:t>
            </a:r>
            <a:r>
              <a:rPr lang="cs-CZ" sz="2400" dirty="0" err="1" smtClean="0"/>
              <a:t>it</a:t>
            </a:r>
            <a:r>
              <a:rPr lang="cs-CZ" sz="2400" dirty="0" smtClean="0"/>
              <a:t> to </a:t>
            </a:r>
            <a:r>
              <a:rPr lang="cs-CZ" sz="2400" dirty="0" err="1" smtClean="0"/>
              <a:t>the</a:t>
            </a:r>
            <a:r>
              <a:rPr lang="cs-CZ" sz="2400" dirty="0" smtClean="0"/>
              <a:t> </a:t>
            </a:r>
            <a:r>
              <a:rPr lang="cs-CZ" sz="2400" dirty="0" err="1" smtClean="0"/>
              <a:t>garage</a:t>
            </a:r>
            <a:r>
              <a:rPr lang="cs-CZ" sz="2400" dirty="0" smtClean="0"/>
              <a:t>.</a:t>
            </a:r>
          </a:p>
          <a:p>
            <a:pPr marL="457200" indent="-457200">
              <a:buFont typeface="+mj-lt"/>
              <a:buAutoNum type="arabicPeriod"/>
            </a:pPr>
            <a:r>
              <a:rPr lang="cs-CZ" sz="2400" dirty="0" err="1" smtClean="0"/>
              <a:t>You</a:t>
            </a:r>
            <a:r>
              <a:rPr lang="cs-CZ" sz="2400" dirty="0" smtClean="0"/>
              <a:t> ________ use </a:t>
            </a:r>
            <a:r>
              <a:rPr lang="cs-CZ" sz="2400" dirty="0" err="1" smtClean="0"/>
              <a:t>your</a:t>
            </a:r>
            <a:r>
              <a:rPr lang="cs-CZ" sz="2400" dirty="0" smtClean="0"/>
              <a:t> mobile </a:t>
            </a:r>
            <a:r>
              <a:rPr lang="cs-CZ" sz="2400" dirty="0" err="1" smtClean="0"/>
              <a:t>here</a:t>
            </a:r>
            <a:r>
              <a:rPr lang="cs-CZ" sz="2400" dirty="0" smtClean="0"/>
              <a:t>, </a:t>
            </a:r>
            <a:r>
              <a:rPr lang="cs-CZ" sz="2400" dirty="0" err="1" smtClean="0"/>
              <a:t>it´s</a:t>
            </a:r>
            <a:r>
              <a:rPr lang="cs-CZ" sz="2400" dirty="0" smtClean="0"/>
              <a:t> </a:t>
            </a:r>
            <a:r>
              <a:rPr lang="cs-CZ" sz="2400" dirty="0" err="1" smtClean="0"/>
              <a:t>prohibited</a:t>
            </a:r>
            <a:r>
              <a:rPr lang="cs-CZ" sz="2400" dirty="0" smtClean="0"/>
              <a:t>.</a:t>
            </a:r>
          </a:p>
          <a:p>
            <a:pPr marL="457200" indent="-457200">
              <a:buFont typeface="+mj-lt"/>
              <a:buAutoNum type="arabicPeriod"/>
            </a:pPr>
            <a:r>
              <a:rPr lang="cs-CZ" sz="2400" dirty="0" err="1" smtClean="0"/>
              <a:t>We</a:t>
            </a:r>
            <a:r>
              <a:rPr lang="cs-CZ" sz="2400" dirty="0" smtClean="0"/>
              <a:t> ________ show </a:t>
            </a:r>
            <a:r>
              <a:rPr lang="cs-CZ" sz="2400" dirty="0" err="1" smtClean="0"/>
              <a:t>our</a:t>
            </a:r>
            <a:r>
              <a:rPr lang="cs-CZ" sz="2400" dirty="0" smtClean="0"/>
              <a:t> </a:t>
            </a:r>
            <a:r>
              <a:rPr lang="cs-CZ" sz="2400" dirty="0" err="1" smtClean="0"/>
              <a:t>passport</a:t>
            </a:r>
            <a:r>
              <a:rPr lang="cs-CZ" sz="2400" dirty="0" smtClean="0"/>
              <a:t> </a:t>
            </a:r>
            <a:r>
              <a:rPr lang="cs-CZ" sz="2400" dirty="0" err="1" smtClean="0"/>
              <a:t>when</a:t>
            </a:r>
            <a:r>
              <a:rPr lang="cs-CZ" sz="2400" dirty="0" smtClean="0"/>
              <a:t> </a:t>
            </a:r>
            <a:r>
              <a:rPr lang="cs-CZ" sz="2400" dirty="0" err="1" smtClean="0"/>
              <a:t>we</a:t>
            </a:r>
            <a:r>
              <a:rPr lang="cs-CZ" sz="2400" dirty="0" smtClean="0"/>
              <a:t> </a:t>
            </a:r>
            <a:r>
              <a:rPr lang="cs-CZ" sz="2400" dirty="0" err="1" smtClean="0"/>
              <a:t>flew</a:t>
            </a:r>
            <a:r>
              <a:rPr lang="cs-CZ" sz="2400" dirty="0" smtClean="0"/>
              <a:t> on </a:t>
            </a:r>
            <a:r>
              <a:rPr lang="cs-CZ" sz="2400" dirty="0" err="1" smtClean="0"/>
              <a:t>our</a:t>
            </a:r>
            <a:r>
              <a:rPr lang="cs-CZ" sz="2400" dirty="0" smtClean="0"/>
              <a:t> </a:t>
            </a:r>
            <a:r>
              <a:rPr lang="cs-CZ" sz="2400" dirty="0" err="1" smtClean="0"/>
              <a:t>holiday</a:t>
            </a:r>
            <a:r>
              <a:rPr lang="cs-CZ" sz="2400" dirty="0" smtClean="0"/>
              <a:t>.</a:t>
            </a:r>
          </a:p>
          <a:p>
            <a:pPr marL="457200" indent="-457200">
              <a:buFont typeface="+mj-lt"/>
              <a:buAutoNum type="arabicPeriod"/>
            </a:pPr>
            <a:r>
              <a:rPr lang="cs-CZ" sz="2400" dirty="0" err="1" smtClean="0"/>
              <a:t>You</a:t>
            </a:r>
            <a:r>
              <a:rPr lang="cs-CZ" sz="2400" dirty="0" smtClean="0"/>
              <a:t> _______ </a:t>
            </a:r>
            <a:r>
              <a:rPr lang="cs-CZ" sz="2400" dirty="0" err="1" smtClean="0"/>
              <a:t>remember</a:t>
            </a:r>
            <a:r>
              <a:rPr lang="cs-CZ" sz="2400" dirty="0" smtClean="0"/>
              <a:t>, </a:t>
            </a:r>
            <a:r>
              <a:rPr lang="cs-CZ" sz="2400" dirty="0" err="1" smtClean="0"/>
              <a:t>it´s</a:t>
            </a:r>
            <a:r>
              <a:rPr lang="cs-CZ" sz="2400" dirty="0"/>
              <a:t>  </a:t>
            </a:r>
            <a:r>
              <a:rPr lang="cs-CZ" sz="2400" dirty="0" err="1" smtClean="0"/>
              <a:t>Kate´s</a:t>
            </a:r>
            <a:r>
              <a:rPr lang="cs-CZ" sz="2400" dirty="0" smtClean="0"/>
              <a:t> </a:t>
            </a:r>
            <a:r>
              <a:rPr lang="cs-CZ" sz="2400" dirty="0" err="1" smtClean="0"/>
              <a:t>birthday</a:t>
            </a:r>
            <a:r>
              <a:rPr lang="cs-CZ" sz="2400" dirty="0" smtClean="0"/>
              <a:t> </a:t>
            </a:r>
            <a:r>
              <a:rPr lang="cs-CZ" sz="2400" dirty="0" err="1" smtClean="0"/>
              <a:t>next</a:t>
            </a:r>
            <a:r>
              <a:rPr lang="cs-CZ" sz="2400" dirty="0" smtClean="0"/>
              <a:t> </a:t>
            </a:r>
            <a:r>
              <a:rPr lang="cs-CZ" sz="2400" dirty="0" err="1" smtClean="0"/>
              <a:t>week</a:t>
            </a:r>
            <a:r>
              <a:rPr lang="cs-CZ" sz="2400" dirty="0" smtClean="0"/>
              <a:t>.</a:t>
            </a:r>
          </a:p>
          <a:p>
            <a:pPr marL="457200" indent="-457200">
              <a:buFont typeface="+mj-lt"/>
              <a:buAutoNum type="arabicPeriod"/>
            </a:pPr>
            <a:r>
              <a:rPr lang="cs-CZ" sz="2400" dirty="0" err="1" smtClean="0"/>
              <a:t>Why</a:t>
            </a:r>
            <a:r>
              <a:rPr lang="cs-CZ" sz="2400" dirty="0" smtClean="0"/>
              <a:t> ______ </a:t>
            </a:r>
            <a:r>
              <a:rPr lang="cs-CZ" sz="2400" dirty="0" err="1" smtClean="0"/>
              <a:t>your</a:t>
            </a:r>
            <a:r>
              <a:rPr lang="cs-CZ" sz="2400" dirty="0" smtClean="0"/>
              <a:t> </a:t>
            </a:r>
            <a:r>
              <a:rPr lang="cs-CZ" sz="2400" dirty="0" err="1" smtClean="0"/>
              <a:t>brother</a:t>
            </a:r>
            <a:r>
              <a:rPr lang="cs-CZ" sz="2400" dirty="0" smtClean="0"/>
              <a:t> __________ </a:t>
            </a:r>
            <a:r>
              <a:rPr lang="cs-CZ" sz="2400" dirty="0" err="1" smtClean="0"/>
              <a:t>get</a:t>
            </a:r>
            <a:r>
              <a:rPr lang="cs-CZ" sz="2400" dirty="0" smtClean="0"/>
              <a:t> up so early?</a:t>
            </a:r>
          </a:p>
          <a:p>
            <a:pPr marL="457200" indent="-457200">
              <a:buFont typeface="+mj-lt"/>
              <a:buAutoNum type="arabicPeriod"/>
            </a:pPr>
            <a:r>
              <a:rPr lang="cs-CZ" sz="2400" dirty="0" smtClean="0"/>
              <a:t>I </a:t>
            </a:r>
            <a:r>
              <a:rPr lang="cs-CZ" sz="2400" dirty="0" err="1" smtClean="0"/>
              <a:t>promise</a:t>
            </a:r>
            <a:r>
              <a:rPr lang="cs-CZ" sz="2400" dirty="0" smtClean="0"/>
              <a:t> </a:t>
            </a:r>
            <a:r>
              <a:rPr lang="cs-CZ" sz="2400" dirty="0" err="1" smtClean="0"/>
              <a:t>I´ll</a:t>
            </a:r>
            <a:r>
              <a:rPr lang="cs-CZ" sz="2400" dirty="0" smtClean="0"/>
              <a:t> </a:t>
            </a:r>
            <a:r>
              <a:rPr lang="cs-CZ" sz="2400" dirty="0" err="1" smtClean="0"/>
              <a:t>come</a:t>
            </a:r>
            <a:r>
              <a:rPr lang="cs-CZ" sz="2400" dirty="0" smtClean="0"/>
              <a:t> in </a:t>
            </a:r>
            <a:r>
              <a:rPr lang="cs-CZ" sz="2400" dirty="0" err="1" smtClean="0"/>
              <a:t>time</a:t>
            </a:r>
            <a:r>
              <a:rPr lang="cs-CZ" sz="2400" dirty="0" smtClean="0"/>
              <a:t>. I </a:t>
            </a:r>
            <a:r>
              <a:rPr lang="cs-CZ" sz="2400" dirty="0" err="1" smtClean="0"/>
              <a:t>know</a:t>
            </a:r>
            <a:r>
              <a:rPr lang="cs-CZ" sz="2400" dirty="0" smtClean="0"/>
              <a:t> I __________ </a:t>
            </a:r>
            <a:r>
              <a:rPr lang="cs-CZ" sz="2400" dirty="0" err="1" smtClean="0"/>
              <a:t>be</a:t>
            </a:r>
            <a:r>
              <a:rPr lang="cs-CZ" sz="2400" dirty="0" smtClean="0"/>
              <a:t> </a:t>
            </a:r>
            <a:r>
              <a:rPr lang="cs-CZ" sz="2400" dirty="0" err="1" smtClean="0"/>
              <a:t>late</a:t>
            </a:r>
            <a:r>
              <a:rPr lang="cs-CZ" sz="2400" dirty="0" smtClean="0"/>
              <a:t>.</a:t>
            </a:r>
          </a:p>
          <a:p>
            <a:pPr marL="457200" indent="-457200">
              <a:buFont typeface="+mj-lt"/>
              <a:buAutoNum type="arabicPeriod"/>
            </a:pPr>
            <a:r>
              <a:rPr lang="cs-CZ" sz="2400" dirty="0" smtClean="0"/>
              <a:t>John </a:t>
            </a:r>
            <a:r>
              <a:rPr lang="cs-CZ" sz="2400" dirty="0" err="1" smtClean="0"/>
              <a:t>can´t</a:t>
            </a:r>
            <a:r>
              <a:rPr lang="cs-CZ" sz="2400" dirty="0" smtClean="0"/>
              <a:t> go </a:t>
            </a:r>
            <a:r>
              <a:rPr lang="cs-CZ" sz="2400" dirty="0" err="1" smtClean="0"/>
              <a:t>with</a:t>
            </a:r>
            <a:r>
              <a:rPr lang="cs-CZ" sz="2400" dirty="0" smtClean="0"/>
              <a:t> </a:t>
            </a:r>
            <a:r>
              <a:rPr lang="cs-CZ" sz="2400" dirty="0" err="1" smtClean="0"/>
              <a:t>us</a:t>
            </a:r>
            <a:r>
              <a:rPr lang="cs-CZ" sz="2400" dirty="0" smtClean="0"/>
              <a:t> to </a:t>
            </a:r>
            <a:r>
              <a:rPr lang="cs-CZ" sz="2400" dirty="0" err="1" smtClean="0"/>
              <a:t>the</a:t>
            </a:r>
            <a:r>
              <a:rPr lang="cs-CZ" sz="2400" dirty="0" smtClean="0"/>
              <a:t> party. He _________ </a:t>
            </a:r>
            <a:r>
              <a:rPr lang="cs-CZ" sz="2400" dirty="0" err="1" smtClean="0"/>
              <a:t>learn</a:t>
            </a:r>
            <a:r>
              <a:rPr lang="cs-CZ" sz="2400" dirty="0" smtClean="0"/>
              <a:t>.</a:t>
            </a:r>
          </a:p>
          <a:p>
            <a:pPr marL="457200" indent="-457200">
              <a:buFont typeface="+mj-lt"/>
              <a:buAutoNum type="arabicPeriod"/>
            </a:pPr>
            <a:endParaRPr lang="cs-CZ" sz="2400" dirty="0"/>
          </a:p>
          <a:p>
            <a:pPr marL="457200" indent="-457200">
              <a:buFont typeface="+mj-lt"/>
              <a:buAutoNum type="arabicPeriod"/>
            </a:pPr>
            <a:endParaRPr lang="cs-CZ" sz="2400" dirty="0" smtClean="0"/>
          </a:p>
          <a:p>
            <a:pPr marL="0" indent="0">
              <a:buNone/>
            </a:pPr>
            <a:r>
              <a:rPr lang="cs-CZ" sz="2400" dirty="0"/>
              <a:t> </a:t>
            </a:r>
            <a:r>
              <a:rPr lang="cs-CZ" sz="2400" dirty="0" smtClean="0"/>
              <a:t>     </a:t>
            </a:r>
            <a:endParaRPr lang="cs-CZ" sz="2400" dirty="0"/>
          </a:p>
        </p:txBody>
      </p:sp>
    </p:spTree>
    <p:extLst>
      <p:ext uri="{BB962C8B-B14F-4D97-AF65-F5344CB8AC3E}">
        <p14:creationId xmlns:p14="http://schemas.microsoft.com/office/powerpoint/2010/main" val="28634758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p:spPr>
        <p:txBody>
          <a:bodyPr>
            <a:normAutofit/>
          </a:bodyPr>
          <a:lstStyle/>
          <a:p>
            <a:r>
              <a:rPr lang="cs-CZ" sz="2800" b="1" dirty="0" err="1" smtClean="0">
                <a:solidFill>
                  <a:schemeClr val="accent2">
                    <a:lumMod val="75000"/>
                  </a:schemeClr>
                </a:solidFill>
              </a:rPr>
              <a:t>Key</a:t>
            </a:r>
            <a:r>
              <a:rPr lang="cs-CZ" sz="2800" b="1" dirty="0" smtClean="0">
                <a:solidFill>
                  <a:schemeClr val="accent2">
                    <a:lumMod val="75000"/>
                  </a:schemeClr>
                </a:solidFill>
              </a:rPr>
              <a:t> to </a:t>
            </a:r>
            <a:r>
              <a:rPr lang="cs-CZ" sz="2800" b="1" dirty="0" err="1" smtClean="0">
                <a:solidFill>
                  <a:schemeClr val="accent2">
                    <a:lumMod val="75000"/>
                  </a:schemeClr>
                </a:solidFill>
              </a:rPr>
              <a:t>the</a:t>
            </a:r>
            <a:r>
              <a:rPr lang="cs-CZ" sz="2800" b="1" dirty="0" smtClean="0">
                <a:solidFill>
                  <a:schemeClr val="accent2">
                    <a:lumMod val="75000"/>
                  </a:schemeClr>
                </a:solidFill>
              </a:rPr>
              <a:t> </a:t>
            </a:r>
            <a:r>
              <a:rPr lang="cs-CZ" sz="2800" b="1" dirty="0" err="1" smtClean="0">
                <a:solidFill>
                  <a:schemeClr val="accent2">
                    <a:lumMod val="75000"/>
                  </a:schemeClr>
                </a:solidFill>
              </a:rPr>
              <a:t>practice</a:t>
            </a:r>
            <a:r>
              <a:rPr lang="cs-CZ" sz="2800" b="1" dirty="0" smtClean="0">
                <a:solidFill>
                  <a:schemeClr val="accent2">
                    <a:lumMod val="75000"/>
                  </a:schemeClr>
                </a:solidFill>
              </a:rPr>
              <a:t>:</a:t>
            </a:r>
            <a:endParaRPr lang="cs-CZ" sz="2800" b="1" dirty="0">
              <a:solidFill>
                <a:schemeClr val="accent2">
                  <a:lumMod val="75000"/>
                </a:schemeClr>
              </a:solidFill>
            </a:endParaRPr>
          </a:p>
        </p:txBody>
      </p:sp>
      <p:sp>
        <p:nvSpPr>
          <p:cNvPr id="4" name="Zástupný symbol pro obsah 2"/>
          <p:cNvSpPr>
            <a:spLocks noGrp="1"/>
          </p:cNvSpPr>
          <p:nvPr>
            <p:ph idx="1"/>
          </p:nvPr>
        </p:nvSpPr>
        <p:spPr>
          <a:xfrm>
            <a:off x="457200" y="1052737"/>
            <a:ext cx="8229600" cy="5400452"/>
          </a:xfrm>
        </p:spPr>
        <p:txBody>
          <a:bodyPr>
            <a:noAutofit/>
          </a:bodyPr>
          <a:lstStyle/>
          <a:p>
            <a:pPr marL="457200" indent="-457200">
              <a:buFont typeface="+mj-lt"/>
              <a:buAutoNum type="arabicPeriod"/>
            </a:pPr>
            <a:r>
              <a:rPr lang="cs-CZ" sz="2400" dirty="0" err="1" smtClean="0"/>
              <a:t>It´s</a:t>
            </a:r>
            <a:r>
              <a:rPr lang="cs-CZ" sz="2400" dirty="0" smtClean="0"/>
              <a:t> a </a:t>
            </a:r>
            <a:r>
              <a:rPr lang="cs-CZ" sz="2400" dirty="0" err="1" smtClean="0"/>
              <a:t>secret</a:t>
            </a:r>
            <a:r>
              <a:rPr lang="cs-CZ" sz="2400" dirty="0" smtClean="0"/>
              <a:t>. </a:t>
            </a:r>
            <a:r>
              <a:rPr lang="cs-CZ" sz="2400" dirty="0" err="1" smtClean="0"/>
              <a:t>You</a:t>
            </a:r>
            <a:r>
              <a:rPr lang="cs-CZ" sz="2400" dirty="0" smtClean="0"/>
              <a:t> </a:t>
            </a:r>
            <a:r>
              <a:rPr lang="cs-CZ" sz="2400" dirty="0" err="1" smtClean="0">
                <a:solidFill>
                  <a:schemeClr val="accent5">
                    <a:lumMod val="75000"/>
                  </a:schemeClr>
                </a:solidFill>
              </a:rPr>
              <a:t>mustn´t</a:t>
            </a:r>
            <a:r>
              <a:rPr lang="cs-CZ" sz="2400" dirty="0" smtClean="0">
                <a:solidFill>
                  <a:schemeClr val="accent5">
                    <a:lumMod val="75000"/>
                  </a:schemeClr>
                </a:solidFill>
              </a:rPr>
              <a:t> </a:t>
            </a:r>
            <a:r>
              <a:rPr lang="cs-CZ" sz="2400" dirty="0" err="1" smtClean="0"/>
              <a:t>tell</a:t>
            </a:r>
            <a:r>
              <a:rPr lang="cs-CZ" sz="2400" dirty="0" smtClean="0"/>
              <a:t> </a:t>
            </a:r>
            <a:r>
              <a:rPr lang="cs-CZ" sz="2400" dirty="0" err="1" smtClean="0"/>
              <a:t>anyone</a:t>
            </a:r>
            <a:r>
              <a:rPr lang="cs-CZ" sz="2400" dirty="0" smtClean="0"/>
              <a:t>.</a:t>
            </a:r>
          </a:p>
          <a:p>
            <a:pPr marL="457200" indent="-457200">
              <a:buFont typeface="+mj-lt"/>
              <a:buAutoNum type="arabicPeriod"/>
            </a:pPr>
            <a:r>
              <a:rPr lang="cs-CZ" sz="2400" dirty="0" err="1" smtClean="0"/>
              <a:t>How</a:t>
            </a:r>
            <a:r>
              <a:rPr lang="cs-CZ" sz="2400" dirty="0" smtClean="0"/>
              <a:t> much </a:t>
            </a:r>
            <a:r>
              <a:rPr lang="cs-CZ" sz="2400" dirty="0" err="1" smtClean="0">
                <a:solidFill>
                  <a:schemeClr val="accent5">
                    <a:lumMod val="75000"/>
                  </a:schemeClr>
                </a:solidFill>
              </a:rPr>
              <a:t>did</a:t>
            </a:r>
            <a:r>
              <a:rPr lang="cs-CZ" sz="2400" dirty="0" smtClean="0">
                <a:solidFill>
                  <a:schemeClr val="accent5">
                    <a:lumMod val="75000"/>
                  </a:schemeClr>
                </a:solidFill>
              </a:rPr>
              <a:t> </a:t>
            </a:r>
            <a:r>
              <a:rPr lang="cs-CZ" sz="2400" dirty="0" err="1" smtClean="0"/>
              <a:t>you</a:t>
            </a:r>
            <a:r>
              <a:rPr lang="cs-CZ" sz="2400" dirty="0" smtClean="0"/>
              <a:t> </a:t>
            </a:r>
            <a:r>
              <a:rPr lang="cs-CZ" sz="2400" dirty="0" err="1" smtClean="0">
                <a:solidFill>
                  <a:schemeClr val="accent5">
                    <a:lumMod val="75000"/>
                  </a:schemeClr>
                </a:solidFill>
              </a:rPr>
              <a:t>have</a:t>
            </a:r>
            <a:r>
              <a:rPr lang="cs-CZ" sz="2400" dirty="0" smtClean="0">
                <a:solidFill>
                  <a:schemeClr val="accent5">
                    <a:lumMod val="75000"/>
                  </a:schemeClr>
                </a:solidFill>
              </a:rPr>
              <a:t> to</a:t>
            </a:r>
            <a:r>
              <a:rPr lang="cs-CZ" sz="2400" dirty="0" smtClean="0"/>
              <a:t> </a:t>
            </a:r>
            <a:r>
              <a:rPr lang="cs-CZ" sz="2400" dirty="0" err="1" smtClean="0"/>
              <a:t>pay</a:t>
            </a:r>
            <a:r>
              <a:rPr lang="cs-CZ" sz="2400" dirty="0" smtClean="0"/>
              <a:t> </a:t>
            </a:r>
            <a:r>
              <a:rPr lang="cs-CZ" sz="2400" dirty="0" err="1" smtClean="0"/>
              <a:t>for</a:t>
            </a:r>
            <a:r>
              <a:rPr lang="cs-CZ" sz="2400" dirty="0" smtClean="0"/>
              <a:t> </a:t>
            </a:r>
            <a:r>
              <a:rPr lang="cs-CZ" sz="2400" dirty="0" err="1" smtClean="0"/>
              <a:t>the</a:t>
            </a:r>
            <a:r>
              <a:rPr lang="cs-CZ" sz="2400" dirty="0" smtClean="0"/>
              <a:t> </a:t>
            </a:r>
            <a:r>
              <a:rPr lang="cs-CZ" sz="2400" dirty="0" err="1" smtClean="0"/>
              <a:t>service</a:t>
            </a:r>
            <a:r>
              <a:rPr lang="cs-CZ" sz="2400" dirty="0" smtClean="0"/>
              <a:t>?</a:t>
            </a:r>
          </a:p>
          <a:p>
            <a:pPr marL="457200" indent="-457200">
              <a:buFont typeface="+mj-lt"/>
              <a:buAutoNum type="arabicPeriod"/>
            </a:pPr>
            <a:r>
              <a:rPr lang="cs-CZ" sz="2400" dirty="0" err="1" smtClean="0"/>
              <a:t>She</a:t>
            </a:r>
            <a:r>
              <a:rPr lang="cs-CZ" sz="2400" dirty="0" smtClean="0"/>
              <a:t> </a:t>
            </a:r>
            <a:r>
              <a:rPr lang="cs-CZ" sz="2400" dirty="0" err="1" smtClean="0">
                <a:solidFill>
                  <a:schemeClr val="accent5">
                    <a:lumMod val="75000"/>
                  </a:schemeClr>
                </a:solidFill>
              </a:rPr>
              <a:t>doesn´t</a:t>
            </a:r>
            <a:r>
              <a:rPr lang="cs-CZ" sz="2400" dirty="0" smtClean="0">
                <a:solidFill>
                  <a:schemeClr val="accent5">
                    <a:lumMod val="75000"/>
                  </a:schemeClr>
                </a:solidFill>
              </a:rPr>
              <a:t> </a:t>
            </a:r>
            <a:r>
              <a:rPr lang="cs-CZ" sz="2400" dirty="0" err="1" smtClean="0">
                <a:solidFill>
                  <a:schemeClr val="accent5">
                    <a:lumMod val="75000"/>
                  </a:schemeClr>
                </a:solidFill>
              </a:rPr>
              <a:t>have</a:t>
            </a:r>
            <a:r>
              <a:rPr lang="cs-CZ" sz="2400" dirty="0" smtClean="0">
                <a:solidFill>
                  <a:schemeClr val="accent5">
                    <a:lumMod val="75000"/>
                  </a:schemeClr>
                </a:solidFill>
              </a:rPr>
              <a:t> to</a:t>
            </a:r>
            <a:r>
              <a:rPr lang="cs-CZ" sz="2400" dirty="0" smtClean="0"/>
              <a:t> </a:t>
            </a:r>
            <a:r>
              <a:rPr lang="cs-CZ" sz="2400" dirty="0" err="1" smtClean="0"/>
              <a:t>wear</a:t>
            </a:r>
            <a:r>
              <a:rPr lang="cs-CZ" sz="2400" dirty="0" smtClean="0"/>
              <a:t> a </a:t>
            </a:r>
            <a:r>
              <a:rPr lang="cs-CZ" sz="2400" dirty="0" err="1" smtClean="0"/>
              <a:t>uniform</a:t>
            </a:r>
            <a:r>
              <a:rPr lang="cs-CZ" sz="2400" dirty="0" smtClean="0"/>
              <a:t> </a:t>
            </a:r>
            <a:r>
              <a:rPr lang="cs-CZ" sz="2400" dirty="0" err="1" smtClean="0"/>
              <a:t>at</a:t>
            </a:r>
            <a:r>
              <a:rPr lang="cs-CZ" sz="2400" dirty="0" smtClean="0"/>
              <a:t> </a:t>
            </a:r>
            <a:r>
              <a:rPr lang="cs-CZ" sz="2400" dirty="0" err="1" smtClean="0"/>
              <a:t>work</a:t>
            </a:r>
            <a:r>
              <a:rPr lang="cs-CZ" sz="2400" dirty="0" smtClean="0"/>
              <a:t>, but </a:t>
            </a:r>
            <a:r>
              <a:rPr lang="cs-CZ" sz="2400" dirty="0" err="1" smtClean="0"/>
              <a:t>she</a:t>
            </a:r>
            <a:r>
              <a:rPr lang="cs-CZ" sz="2400" dirty="0" smtClean="0"/>
              <a:t> </a:t>
            </a:r>
            <a:r>
              <a:rPr lang="cs-CZ" sz="2400" dirty="0" err="1" smtClean="0"/>
              <a:t>usually</a:t>
            </a:r>
            <a:r>
              <a:rPr lang="cs-CZ" sz="2400" dirty="0" smtClean="0"/>
              <a:t> </a:t>
            </a:r>
            <a:r>
              <a:rPr lang="cs-CZ" sz="2400" dirty="0" err="1" smtClean="0"/>
              <a:t>does</a:t>
            </a:r>
            <a:r>
              <a:rPr lang="cs-CZ" sz="2400" dirty="0" smtClean="0"/>
              <a:t>.</a:t>
            </a:r>
          </a:p>
          <a:p>
            <a:pPr marL="457200" indent="-457200">
              <a:buFont typeface="+mj-lt"/>
              <a:buAutoNum type="arabicPeriod"/>
            </a:pPr>
            <a:r>
              <a:rPr lang="cs-CZ" sz="2400" dirty="0" err="1" smtClean="0"/>
              <a:t>We</a:t>
            </a:r>
            <a:r>
              <a:rPr lang="cs-CZ" sz="2400" dirty="0" smtClean="0"/>
              <a:t> </a:t>
            </a:r>
            <a:r>
              <a:rPr lang="cs-CZ" sz="2400" dirty="0" err="1" smtClean="0"/>
              <a:t>couldn´t</a:t>
            </a:r>
            <a:r>
              <a:rPr lang="cs-CZ" sz="2400" dirty="0" smtClean="0"/>
              <a:t> fix </a:t>
            </a:r>
            <a:r>
              <a:rPr lang="cs-CZ" sz="2400" dirty="0" err="1" smtClean="0"/>
              <a:t>the</a:t>
            </a:r>
            <a:r>
              <a:rPr lang="cs-CZ" sz="2400" dirty="0" smtClean="0"/>
              <a:t> car </a:t>
            </a:r>
            <a:r>
              <a:rPr lang="cs-CZ" sz="2400" dirty="0" err="1" smtClean="0"/>
              <a:t>ourselves</a:t>
            </a:r>
            <a:r>
              <a:rPr lang="cs-CZ" sz="2400" dirty="0" smtClean="0"/>
              <a:t>, </a:t>
            </a:r>
            <a:r>
              <a:rPr lang="cs-CZ" sz="2400" dirty="0" err="1" smtClean="0"/>
              <a:t>we</a:t>
            </a:r>
            <a:r>
              <a:rPr lang="cs-CZ" sz="2400" dirty="0" smtClean="0">
                <a:solidFill>
                  <a:schemeClr val="accent5">
                    <a:lumMod val="75000"/>
                  </a:schemeClr>
                </a:solidFill>
              </a:rPr>
              <a:t> had to</a:t>
            </a:r>
            <a:r>
              <a:rPr lang="cs-CZ" sz="2400" dirty="0" smtClean="0"/>
              <a:t> </a:t>
            </a:r>
            <a:r>
              <a:rPr lang="cs-CZ" sz="2400" dirty="0" err="1" smtClean="0"/>
              <a:t>take</a:t>
            </a:r>
            <a:r>
              <a:rPr lang="cs-CZ" sz="2400" dirty="0" smtClean="0"/>
              <a:t> </a:t>
            </a:r>
            <a:r>
              <a:rPr lang="cs-CZ" sz="2400" dirty="0" err="1" smtClean="0"/>
              <a:t>it</a:t>
            </a:r>
            <a:r>
              <a:rPr lang="cs-CZ" sz="2400" dirty="0" smtClean="0"/>
              <a:t> to </a:t>
            </a:r>
            <a:r>
              <a:rPr lang="cs-CZ" sz="2400" dirty="0" err="1" smtClean="0"/>
              <a:t>the</a:t>
            </a:r>
            <a:r>
              <a:rPr lang="cs-CZ" sz="2400" dirty="0" smtClean="0"/>
              <a:t> </a:t>
            </a:r>
            <a:r>
              <a:rPr lang="cs-CZ" sz="2400" dirty="0" err="1" smtClean="0"/>
              <a:t>garage</a:t>
            </a:r>
            <a:r>
              <a:rPr lang="cs-CZ" sz="2400" dirty="0" smtClean="0"/>
              <a:t>.</a:t>
            </a:r>
          </a:p>
          <a:p>
            <a:pPr marL="457200" indent="-457200">
              <a:buFont typeface="+mj-lt"/>
              <a:buAutoNum type="arabicPeriod"/>
            </a:pPr>
            <a:r>
              <a:rPr lang="cs-CZ" sz="2400" dirty="0" err="1" smtClean="0"/>
              <a:t>You</a:t>
            </a:r>
            <a:r>
              <a:rPr lang="cs-CZ" sz="2400" dirty="0" smtClean="0"/>
              <a:t> </a:t>
            </a:r>
            <a:r>
              <a:rPr lang="cs-CZ" sz="2400" dirty="0" err="1" smtClean="0">
                <a:solidFill>
                  <a:schemeClr val="accent5">
                    <a:lumMod val="75000"/>
                  </a:schemeClr>
                </a:solidFill>
              </a:rPr>
              <a:t>mustn´t</a:t>
            </a:r>
            <a:r>
              <a:rPr lang="cs-CZ" sz="2400" dirty="0" smtClean="0"/>
              <a:t> use </a:t>
            </a:r>
            <a:r>
              <a:rPr lang="cs-CZ" sz="2400" dirty="0" err="1" smtClean="0"/>
              <a:t>your</a:t>
            </a:r>
            <a:r>
              <a:rPr lang="cs-CZ" sz="2400" dirty="0" smtClean="0"/>
              <a:t> mobile </a:t>
            </a:r>
            <a:r>
              <a:rPr lang="cs-CZ" sz="2400" dirty="0" err="1" smtClean="0"/>
              <a:t>here</a:t>
            </a:r>
            <a:r>
              <a:rPr lang="cs-CZ" sz="2400" dirty="0" smtClean="0"/>
              <a:t>, </a:t>
            </a:r>
            <a:r>
              <a:rPr lang="cs-CZ" sz="2400" dirty="0" err="1" smtClean="0"/>
              <a:t>it´s</a:t>
            </a:r>
            <a:r>
              <a:rPr lang="cs-CZ" sz="2400" dirty="0" smtClean="0"/>
              <a:t> </a:t>
            </a:r>
            <a:r>
              <a:rPr lang="cs-CZ" sz="2400" dirty="0" err="1" smtClean="0"/>
              <a:t>prohibited</a:t>
            </a:r>
            <a:r>
              <a:rPr lang="cs-CZ" sz="2400" dirty="0" smtClean="0"/>
              <a:t>.</a:t>
            </a:r>
          </a:p>
          <a:p>
            <a:pPr marL="457200" indent="-457200">
              <a:buFont typeface="+mj-lt"/>
              <a:buAutoNum type="arabicPeriod"/>
            </a:pPr>
            <a:r>
              <a:rPr lang="cs-CZ" sz="2400" dirty="0" err="1" smtClean="0"/>
              <a:t>We</a:t>
            </a:r>
            <a:r>
              <a:rPr lang="cs-CZ" sz="2400" dirty="0" smtClean="0"/>
              <a:t> </a:t>
            </a:r>
            <a:r>
              <a:rPr lang="cs-CZ" sz="2400" dirty="0" smtClean="0">
                <a:solidFill>
                  <a:schemeClr val="accent5">
                    <a:lumMod val="75000"/>
                  </a:schemeClr>
                </a:solidFill>
              </a:rPr>
              <a:t>had to / </a:t>
            </a:r>
            <a:r>
              <a:rPr lang="cs-CZ" sz="2400" dirty="0" err="1" smtClean="0">
                <a:solidFill>
                  <a:schemeClr val="accent5">
                    <a:lumMod val="75000"/>
                  </a:schemeClr>
                </a:solidFill>
              </a:rPr>
              <a:t>didn´t</a:t>
            </a:r>
            <a:r>
              <a:rPr lang="cs-CZ" sz="2400" dirty="0" smtClean="0">
                <a:solidFill>
                  <a:schemeClr val="accent5">
                    <a:lumMod val="75000"/>
                  </a:schemeClr>
                </a:solidFill>
              </a:rPr>
              <a:t> </a:t>
            </a:r>
            <a:r>
              <a:rPr lang="cs-CZ" sz="2400" dirty="0" err="1" smtClean="0">
                <a:solidFill>
                  <a:schemeClr val="accent5">
                    <a:lumMod val="75000"/>
                  </a:schemeClr>
                </a:solidFill>
              </a:rPr>
              <a:t>have</a:t>
            </a:r>
            <a:r>
              <a:rPr lang="cs-CZ" sz="2400" dirty="0" smtClean="0">
                <a:solidFill>
                  <a:schemeClr val="accent5">
                    <a:lumMod val="75000"/>
                  </a:schemeClr>
                </a:solidFill>
              </a:rPr>
              <a:t> to</a:t>
            </a:r>
            <a:r>
              <a:rPr lang="cs-CZ" sz="2400" dirty="0" smtClean="0"/>
              <a:t> show </a:t>
            </a:r>
            <a:r>
              <a:rPr lang="cs-CZ" sz="2400" dirty="0" err="1" smtClean="0"/>
              <a:t>our</a:t>
            </a:r>
            <a:r>
              <a:rPr lang="cs-CZ" sz="2400" dirty="0" smtClean="0"/>
              <a:t> </a:t>
            </a:r>
            <a:r>
              <a:rPr lang="cs-CZ" sz="2400" dirty="0" err="1" smtClean="0"/>
              <a:t>passport</a:t>
            </a:r>
            <a:r>
              <a:rPr lang="cs-CZ" sz="2400" dirty="0" smtClean="0"/>
              <a:t> </a:t>
            </a:r>
            <a:r>
              <a:rPr lang="cs-CZ" sz="2400" dirty="0" err="1" smtClean="0"/>
              <a:t>when</a:t>
            </a:r>
            <a:r>
              <a:rPr lang="cs-CZ" sz="2400" dirty="0" smtClean="0"/>
              <a:t> </a:t>
            </a:r>
            <a:r>
              <a:rPr lang="cs-CZ" sz="2400" dirty="0" err="1" smtClean="0"/>
              <a:t>we</a:t>
            </a:r>
            <a:r>
              <a:rPr lang="cs-CZ" sz="2400" dirty="0" smtClean="0"/>
              <a:t> </a:t>
            </a:r>
            <a:r>
              <a:rPr lang="cs-CZ" sz="2400" dirty="0" err="1" smtClean="0"/>
              <a:t>flew</a:t>
            </a:r>
            <a:r>
              <a:rPr lang="cs-CZ" sz="2400" dirty="0" smtClean="0"/>
              <a:t> on </a:t>
            </a:r>
            <a:r>
              <a:rPr lang="cs-CZ" sz="2400" dirty="0" err="1" smtClean="0"/>
              <a:t>our</a:t>
            </a:r>
            <a:r>
              <a:rPr lang="cs-CZ" sz="2400" dirty="0" smtClean="0"/>
              <a:t> </a:t>
            </a:r>
            <a:r>
              <a:rPr lang="cs-CZ" sz="2400" dirty="0" err="1" smtClean="0"/>
              <a:t>holiday</a:t>
            </a:r>
            <a:r>
              <a:rPr lang="cs-CZ" sz="2400" dirty="0" smtClean="0"/>
              <a:t>.</a:t>
            </a:r>
          </a:p>
          <a:p>
            <a:pPr marL="457200" indent="-457200">
              <a:buFont typeface="+mj-lt"/>
              <a:buAutoNum type="arabicPeriod"/>
            </a:pPr>
            <a:r>
              <a:rPr lang="cs-CZ" sz="2400" dirty="0" err="1" smtClean="0"/>
              <a:t>You</a:t>
            </a:r>
            <a:r>
              <a:rPr lang="cs-CZ" sz="2400" dirty="0" smtClean="0"/>
              <a:t> </a:t>
            </a:r>
            <a:r>
              <a:rPr lang="cs-CZ" sz="2400" dirty="0" err="1" smtClean="0">
                <a:solidFill>
                  <a:schemeClr val="accent5">
                    <a:lumMod val="75000"/>
                  </a:schemeClr>
                </a:solidFill>
              </a:rPr>
              <a:t>must</a:t>
            </a:r>
            <a:r>
              <a:rPr lang="cs-CZ" sz="2400" dirty="0" smtClean="0"/>
              <a:t> </a:t>
            </a:r>
            <a:r>
              <a:rPr lang="cs-CZ" sz="2400" dirty="0" err="1" smtClean="0"/>
              <a:t>remember</a:t>
            </a:r>
            <a:r>
              <a:rPr lang="cs-CZ" sz="2400" dirty="0" smtClean="0"/>
              <a:t>, </a:t>
            </a:r>
            <a:r>
              <a:rPr lang="cs-CZ" sz="2400" dirty="0" err="1" smtClean="0"/>
              <a:t>it´s</a:t>
            </a:r>
            <a:r>
              <a:rPr lang="cs-CZ" sz="2400" dirty="0"/>
              <a:t>  </a:t>
            </a:r>
            <a:r>
              <a:rPr lang="cs-CZ" sz="2400" dirty="0" err="1" smtClean="0"/>
              <a:t>Kate´s</a:t>
            </a:r>
            <a:r>
              <a:rPr lang="cs-CZ" sz="2400" dirty="0" smtClean="0"/>
              <a:t> </a:t>
            </a:r>
            <a:r>
              <a:rPr lang="cs-CZ" sz="2400" dirty="0" err="1" smtClean="0"/>
              <a:t>birthday</a:t>
            </a:r>
            <a:r>
              <a:rPr lang="cs-CZ" sz="2400" dirty="0" smtClean="0"/>
              <a:t> </a:t>
            </a:r>
            <a:r>
              <a:rPr lang="cs-CZ" sz="2400" dirty="0" err="1" smtClean="0"/>
              <a:t>next</a:t>
            </a:r>
            <a:r>
              <a:rPr lang="cs-CZ" sz="2400" dirty="0" smtClean="0"/>
              <a:t> </a:t>
            </a:r>
            <a:r>
              <a:rPr lang="cs-CZ" sz="2400" dirty="0" err="1" smtClean="0"/>
              <a:t>week</a:t>
            </a:r>
            <a:r>
              <a:rPr lang="cs-CZ" sz="2400" dirty="0" smtClean="0"/>
              <a:t>.</a:t>
            </a:r>
          </a:p>
          <a:p>
            <a:pPr marL="457200" indent="-457200">
              <a:buFont typeface="+mj-lt"/>
              <a:buAutoNum type="arabicPeriod"/>
            </a:pPr>
            <a:r>
              <a:rPr lang="cs-CZ" sz="2400" dirty="0" err="1" smtClean="0"/>
              <a:t>Why</a:t>
            </a:r>
            <a:r>
              <a:rPr lang="cs-CZ" sz="2400" dirty="0" smtClean="0"/>
              <a:t> </a:t>
            </a:r>
            <a:r>
              <a:rPr lang="cs-CZ" sz="2400" dirty="0" err="1" smtClean="0">
                <a:solidFill>
                  <a:schemeClr val="accent5">
                    <a:lumMod val="75000"/>
                  </a:schemeClr>
                </a:solidFill>
              </a:rPr>
              <a:t>does</a:t>
            </a:r>
            <a:r>
              <a:rPr lang="cs-CZ" sz="2400" dirty="0" smtClean="0">
                <a:solidFill>
                  <a:schemeClr val="accent5">
                    <a:lumMod val="75000"/>
                  </a:schemeClr>
                </a:solidFill>
              </a:rPr>
              <a:t> </a:t>
            </a:r>
            <a:r>
              <a:rPr lang="cs-CZ" sz="2400" dirty="0" err="1" smtClean="0"/>
              <a:t>your</a:t>
            </a:r>
            <a:r>
              <a:rPr lang="cs-CZ" sz="2400" dirty="0" smtClean="0"/>
              <a:t> </a:t>
            </a:r>
            <a:r>
              <a:rPr lang="cs-CZ" sz="2400" dirty="0" err="1" smtClean="0"/>
              <a:t>brother</a:t>
            </a:r>
            <a:r>
              <a:rPr lang="cs-CZ" sz="2400" dirty="0" smtClean="0"/>
              <a:t> </a:t>
            </a:r>
            <a:r>
              <a:rPr lang="cs-CZ" sz="2400" dirty="0" err="1" smtClean="0">
                <a:solidFill>
                  <a:schemeClr val="accent5">
                    <a:lumMod val="75000"/>
                  </a:schemeClr>
                </a:solidFill>
              </a:rPr>
              <a:t>have</a:t>
            </a:r>
            <a:r>
              <a:rPr lang="cs-CZ" sz="2400" dirty="0" smtClean="0">
                <a:solidFill>
                  <a:schemeClr val="accent5">
                    <a:lumMod val="75000"/>
                  </a:schemeClr>
                </a:solidFill>
              </a:rPr>
              <a:t> to</a:t>
            </a:r>
            <a:r>
              <a:rPr lang="cs-CZ" sz="2400" dirty="0" smtClean="0"/>
              <a:t> </a:t>
            </a:r>
            <a:r>
              <a:rPr lang="cs-CZ" sz="2400" dirty="0" err="1" smtClean="0"/>
              <a:t>get</a:t>
            </a:r>
            <a:r>
              <a:rPr lang="cs-CZ" sz="2400" dirty="0" smtClean="0"/>
              <a:t> up so early </a:t>
            </a:r>
            <a:r>
              <a:rPr lang="cs-CZ" sz="2400" dirty="0" err="1" smtClean="0"/>
              <a:t>at</a:t>
            </a:r>
            <a:r>
              <a:rPr lang="cs-CZ" sz="2400" dirty="0" smtClean="0"/>
              <a:t> </a:t>
            </a:r>
            <a:r>
              <a:rPr lang="cs-CZ" sz="2400" dirty="0" err="1" smtClean="0"/>
              <a:t>weekends</a:t>
            </a:r>
            <a:r>
              <a:rPr lang="cs-CZ" sz="2400" dirty="0" smtClean="0"/>
              <a:t>?</a:t>
            </a:r>
          </a:p>
          <a:p>
            <a:pPr marL="457200" indent="-457200">
              <a:buFont typeface="+mj-lt"/>
              <a:buAutoNum type="arabicPeriod"/>
            </a:pPr>
            <a:r>
              <a:rPr lang="cs-CZ" sz="2400" dirty="0" smtClean="0"/>
              <a:t>I </a:t>
            </a:r>
            <a:r>
              <a:rPr lang="cs-CZ" sz="2400" dirty="0" err="1" smtClean="0"/>
              <a:t>promise</a:t>
            </a:r>
            <a:r>
              <a:rPr lang="cs-CZ" sz="2400" dirty="0" smtClean="0"/>
              <a:t> </a:t>
            </a:r>
            <a:r>
              <a:rPr lang="cs-CZ" sz="2400" dirty="0" err="1" smtClean="0"/>
              <a:t>I´ll</a:t>
            </a:r>
            <a:r>
              <a:rPr lang="cs-CZ" sz="2400" dirty="0" smtClean="0"/>
              <a:t> </a:t>
            </a:r>
            <a:r>
              <a:rPr lang="cs-CZ" sz="2400" dirty="0" err="1" smtClean="0"/>
              <a:t>come</a:t>
            </a:r>
            <a:r>
              <a:rPr lang="cs-CZ" sz="2400" dirty="0" smtClean="0"/>
              <a:t> in </a:t>
            </a:r>
            <a:r>
              <a:rPr lang="cs-CZ" sz="2400" dirty="0" err="1" smtClean="0"/>
              <a:t>time</a:t>
            </a:r>
            <a:r>
              <a:rPr lang="cs-CZ" sz="2400" dirty="0" smtClean="0"/>
              <a:t>. I </a:t>
            </a:r>
            <a:r>
              <a:rPr lang="cs-CZ" sz="2400" dirty="0" err="1" smtClean="0"/>
              <a:t>know</a:t>
            </a:r>
            <a:r>
              <a:rPr lang="cs-CZ" sz="2400" dirty="0" smtClean="0"/>
              <a:t> I </a:t>
            </a:r>
            <a:r>
              <a:rPr lang="cs-CZ" sz="2400" dirty="0" err="1" smtClean="0">
                <a:solidFill>
                  <a:schemeClr val="accent5">
                    <a:lumMod val="75000"/>
                  </a:schemeClr>
                </a:solidFill>
              </a:rPr>
              <a:t>mustn´t</a:t>
            </a:r>
            <a:r>
              <a:rPr lang="cs-CZ" sz="2400" dirty="0" smtClean="0">
                <a:solidFill>
                  <a:schemeClr val="accent5">
                    <a:lumMod val="75000"/>
                  </a:schemeClr>
                </a:solidFill>
              </a:rPr>
              <a:t> </a:t>
            </a:r>
            <a:r>
              <a:rPr lang="cs-CZ" sz="2400" dirty="0" smtClean="0"/>
              <a:t> </a:t>
            </a:r>
            <a:r>
              <a:rPr lang="cs-CZ" sz="2400" dirty="0" err="1" smtClean="0"/>
              <a:t>be</a:t>
            </a:r>
            <a:r>
              <a:rPr lang="cs-CZ" sz="2400" dirty="0" smtClean="0"/>
              <a:t> </a:t>
            </a:r>
            <a:r>
              <a:rPr lang="cs-CZ" sz="2400" dirty="0" err="1" smtClean="0"/>
              <a:t>late</a:t>
            </a:r>
            <a:r>
              <a:rPr lang="cs-CZ" sz="2400" dirty="0" smtClean="0"/>
              <a:t>.</a:t>
            </a:r>
          </a:p>
          <a:p>
            <a:pPr marL="457200" indent="-457200">
              <a:buFont typeface="+mj-lt"/>
              <a:buAutoNum type="arabicPeriod"/>
            </a:pPr>
            <a:r>
              <a:rPr lang="cs-CZ" sz="2400" dirty="0" smtClean="0"/>
              <a:t>John </a:t>
            </a:r>
            <a:r>
              <a:rPr lang="cs-CZ" sz="2400" dirty="0" err="1" smtClean="0"/>
              <a:t>can´t</a:t>
            </a:r>
            <a:r>
              <a:rPr lang="cs-CZ" sz="2400" dirty="0" smtClean="0"/>
              <a:t> go </a:t>
            </a:r>
            <a:r>
              <a:rPr lang="cs-CZ" sz="2400" dirty="0" err="1" smtClean="0"/>
              <a:t>with</a:t>
            </a:r>
            <a:r>
              <a:rPr lang="cs-CZ" sz="2400" dirty="0" smtClean="0"/>
              <a:t> </a:t>
            </a:r>
            <a:r>
              <a:rPr lang="cs-CZ" sz="2400" dirty="0" err="1" smtClean="0"/>
              <a:t>us</a:t>
            </a:r>
            <a:r>
              <a:rPr lang="cs-CZ" sz="2400" dirty="0" smtClean="0"/>
              <a:t> to </a:t>
            </a:r>
            <a:r>
              <a:rPr lang="cs-CZ" sz="2400" dirty="0" err="1" smtClean="0"/>
              <a:t>the</a:t>
            </a:r>
            <a:r>
              <a:rPr lang="cs-CZ" sz="2400" dirty="0" smtClean="0"/>
              <a:t> party. He </a:t>
            </a:r>
            <a:r>
              <a:rPr lang="cs-CZ" sz="2400" dirty="0" err="1" smtClean="0">
                <a:solidFill>
                  <a:schemeClr val="accent5">
                    <a:lumMod val="75000"/>
                  </a:schemeClr>
                </a:solidFill>
              </a:rPr>
              <a:t>must</a:t>
            </a:r>
            <a:r>
              <a:rPr lang="cs-CZ" sz="2400" dirty="0" smtClean="0">
                <a:solidFill>
                  <a:schemeClr val="accent5">
                    <a:lumMod val="75000"/>
                  </a:schemeClr>
                </a:solidFill>
              </a:rPr>
              <a:t> / has to </a:t>
            </a:r>
            <a:r>
              <a:rPr lang="cs-CZ" sz="2400" dirty="0" err="1" smtClean="0"/>
              <a:t>learn</a:t>
            </a:r>
            <a:r>
              <a:rPr lang="cs-CZ" sz="2400" dirty="0" smtClean="0"/>
              <a:t>.</a:t>
            </a:r>
          </a:p>
          <a:p>
            <a:pPr marL="457200" indent="-457200">
              <a:buFont typeface="+mj-lt"/>
              <a:buAutoNum type="arabicPeriod"/>
            </a:pPr>
            <a:endParaRPr lang="cs-CZ" sz="2400" dirty="0"/>
          </a:p>
          <a:p>
            <a:pPr marL="457200" indent="-457200">
              <a:buFont typeface="+mj-lt"/>
              <a:buAutoNum type="arabicPeriod"/>
            </a:pPr>
            <a:endParaRPr lang="cs-CZ" sz="2400" dirty="0" smtClean="0"/>
          </a:p>
          <a:p>
            <a:pPr marL="0" indent="0">
              <a:buNone/>
            </a:pPr>
            <a:r>
              <a:rPr lang="cs-CZ" sz="2400" dirty="0"/>
              <a:t> </a:t>
            </a:r>
            <a:r>
              <a:rPr lang="cs-CZ" sz="2400" dirty="0" smtClean="0"/>
              <a:t>     </a:t>
            </a:r>
            <a:endParaRPr lang="cs-CZ" sz="2400" dirty="0"/>
          </a:p>
        </p:txBody>
      </p:sp>
    </p:spTree>
    <p:extLst>
      <p:ext uri="{BB962C8B-B14F-4D97-AF65-F5344CB8AC3E}">
        <p14:creationId xmlns:p14="http://schemas.microsoft.com/office/powerpoint/2010/main" val="13935531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dirty="0" err="1" smtClean="0">
                <a:solidFill>
                  <a:schemeClr val="accent6">
                    <a:lumMod val="75000"/>
                  </a:schemeClr>
                </a:solidFill>
                <a:effectLst>
                  <a:outerShdw blurRad="38100" dist="38100" dir="2700000" algn="tl">
                    <a:srgbClr val="000000">
                      <a:alpha val="43137"/>
                    </a:srgbClr>
                  </a:outerShdw>
                </a:effectLst>
              </a:rPr>
              <a:t>Giving</a:t>
            </a:r>
            <a:r>
              <a:rPr lang="cs-CZ" sz="3600" b="1" dirty="0" smtClean="0">
                <a:solidFill>
                  <a:schemeClr val="accent6">
                    <a:lumMod val="75000"/>
                  </a:schemeClr>
                </a:solidFill>
                <a:effectLst>
                  <a:outerShdw blurRad="38100" dist="38100" dir="2700000" algn="tl">
                    <a:srgbClr val="000000">
                      <a:alpha val="43137"/>
                    </a:srgbClr>
                  </a:outerShdw>
                </a:effectLst>
              </a:rPr>
              <a:t> </a:t>
            </a:r>
            <a:r>
              <a:rPr lang="cs-CZ" sz="3600" b="1" dirty="0" err="1" smtClean="0">
                <a:solidFill>
                  <a:schemeClr val="accent6">
                    <a:lumMod val="75000"/>
                  </a:schemeClr>
                </a:solidFill>
                <a:effectLst>
                  <a:outerShdw blurRad="38100" dist="38100" dir="2700000" algn="tl">
                    <a:srgbClr val="000000">
                      <a:alpha val="43137"/>
                    </a:srgbClr>
                  </a:outerShdw>
                </a:effectLst>
              </a:rPr>
              <a:t>advice</a:t>
            </a:r>
            <a:r>
              <a:rPr lang="cs-CZ" sz="3600" b="1" dirty="0" smtClean="0">
                <a:solidFill>
                  <a:schemeClr val="accent6">
                    <a:lumMod val="75000"/>
                  </a:schemeClr>
                </a:solidFill>
                <a:effectLst>
                  <a:outerShdw blurRad="38100" dist="38100" dir="2700000" algn="tl">
                    <a:srgbClr val="000000">
                      <a:alpha val="43137"/>
                    </a:srgbClr>
                  </a:outerShdw>
                </a:effectLst>
              </a:rPr>
              <a:t> – </a:t>
            </a:r>
            <a:r>
              <a:rPr lang="cs-CZ" sz="3600" b="1" dirty="0" err="1" smtClean="0">
                <a:solidFill>
                  <a:schemeClr val="accent6">
                    <a:lumMod val="75000"/>
                  </a:schemeClr>
                </a:solidFill>
              </a:rPr>
              <a:t>should</a:t>
            </a:r>
            <a:r>
              <a:rPr lang="cs-CZ" sz="3600" b="1" dirty="0" smtClean="0">
                <a:solidFill>
                  <a:schemeClr val="accent6">
                    <a:lumMod val="75000"/>
                  </a:schemeClr>
                </a:solidFill>
              </a:rPr>
              <a:t>, </a:t>
            </a:r>
            <a:r>
              <a:rPr lang="cs-CZ" sz="3600" b="1" dirty="0" err="1" smtClean="0">
                <a:solidFill>
                  <a:schemeClr val="accent6">
                    <a:lumMod val="75000"/>
                  </a:schemeClr>
                </a:solidFill>
              </a:rPr>
              <a:t>ought</a:t>
            </a:r>
            <a:r>
              <a:rPr lang="cs-CZ" sz="3600" b="1" dirty="0" smtClean="0">
                <a:solidFill>
                  <a:schemeClr val="accent6">
                    <a:lumMod val="75000"/>
                  </a:schemeClr>
                </a:solidFill>
              </a:rPr>
              <a:t> to</a:t>
            </a:r>
            <a:endParaRPr lang="cs-CZ" sz="3600" b="1" dirty="0">
              <a:solidFill>
                <a:schemeClr val="accent6">
                  <a:lumMod val="75000"/>
                </a:schemeClr>
              </a:solidFill>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normAutofit lnSpcReduction="10000"/>
          </a:bodyPr>
          <a:lstStyle/>
          <a:p>
            <a:r>
              <a:rPr lang="cs-CZ" sz="2400" dirty="0" err="1" smtClean="0"/>
              <a:t>You</a:t>
            </a:r>
            <a:r>
              <a:rPr lang="cs-CZ" sz="2400" dirty="0" smtClean="0"/>
              <a:t> </a:t>
            </a:r>
            <a:r>
              <a:rPr lang="cs-CZ" sz="2400" b="1" dirty="0" err="1" smtClean="0"/>
              <a:t>should</a:t>
            </a:r>
            <a:r>
              <a:rPr lang="cs-CZ" sz="2400" dirty="0" smtClean="0"/>
              <a:t> </a:t>
            </a:r>
            <a:r>
              <a:rPr lang="cs-CZ" sz="2400" dirty="0" err="1" smtClean="0"/>
              <a:t>stay</a:t>
            </a:r>
            <a:r>
              <a:rPr lang="cs-CZ" sz="2400" dirty="0" smtClean="0"/>
              <a:t> in </a:t>
            </a:r>
            <a:r>
              <a:rPr lang="cs-CZ" sz="2400" dirty="0" err="1" smtClean="0"/>
              <a:t>bed</a:t>
            </a:r>
            <a:r>
              <a:rPr lang="cs-CZ" sz="2400" dirty="0" smtClean="0"/>
              <a:t> </a:t>
            </a:r>
            <a:r>
              <a:rPr lang="cs-CZ" sz="2400" dirty="0" err="1" smtClean="0"/>
              <a:t>for</a:t>
            </a:r>
            <a:r>
              <a:rPr lang="cs-CZ" sz="2400" dirty="0" smtClean="0"/>
              <a:t> a </a:t>
            </a:r>
            <a:r>
              <a:rPr lang="cs-CZ" sz="2400" dirty="0" err="1" smtClean="0"/>
              <a:t>few</a:t>
            </a:r>
            <a:r>
              <a:rPr lang="cs-CZ" sz="2400" dirty="0" smtClean="0"/>
              <a:t> </a:t>
            </a:r>
            <a:r>
              <a:rPr lang="cs-CZ" sz="2400" dirty="0" err="1" smtClean="0"/>
              <a:t>days</a:t>
            </a:r>
            <a:r>
              <a:rPr lang="cs-CZ" sz="2400" dirty="0" smtClean="0"/>
              <a:t>.</a:t>
            </a:r>
          </a:p>
          <a:p>
            <a:r>
              <a:rPr lang="cs-CZ" sz="2400" dirty="0" err="1" smtClean="0"/>
              <a:t>She</a:t>
            </a:r>
            <a:r>
              <a:rPr lang="cs-CZ" sz="2400" dirty="0" smtClean="0"/>
              <a:t> </a:t>
            </a:r>
            <a:r>
              <a:rPr lang="cs-CZ" sz="2400" b="1" dirty="0" err="1" smtClean="0"/>
              <a:t>shouldn´t</a:t>
            </a:r>
            <a:r>
              <a:rPr lang="cs-CZ" sz="2400" b="1" dirty="0" smtClean="0"/>
              <a:t> </a:t>
            </a:r>
            <a:r>
              <a:rPr lang="cs-CZ" sz="2400" dirty="0" smtClean="0"/>
              <a:t>drink so much </a:t>
            </a:r>
            <a:r>
              <a:rPr lang="cs-CZ" sz="2400" dirty="0" err="1" smtClean="0"/>
              <a:t>alcohol</a:t>
            </a:r>
            <a:r>
              <a:rPr lang="cs-CZ" sz="2400" dirty="0" smtClean="0"/>
              <a:t>.</a:t>
            </a:r>
          </a:p>
          <a:p>
            <a:endParaRPr lang="cs-CZ" sz="2400" dirty="0"/>
          </a:p>
          <a:p>
            <a:pPr marL="0" indent="0">
              <a:buNone/>
            </a:pPr>
            <a:r>
              <a:rPr lang="cs-CZ" sz="2400" dirty="0" err="1" smtClean="0"/>
              <a:t>We</a:t>
            </a:r>
            <a:r>
              <a:rPr lang="cs-CZ" sz="2400" dirty="0" smtClean="0"/>
              <a:t> </a:t>
            </a:r>
            <a:r>
              <a:rPr lang="cs-CZ" sz="2400" dirty="0" err="1" smtClean="0"/>
              <a:t>often</a:t>
            </a:r>
            <a:r>
              <a:rPr lang="cs-CZ" sz="2400" dirty="0" smtClean="0"/>
              <a:t> use </a:t>
            </a:r>
            <a:r>
              <a:rPr lang="cs-CZ" sz="2400" b="1" dirty="0" err="1" smtClean="0"/>
              <a:t>should</a:t>
            </a:r>
            <a:r>
              <a:rPr lang="cs-CZ" sz="2400" b="1" dirty="0" smtClean="0"/>
              <a:t> </a:t>
            </a:r>
            <a:r>
              <a:rPr lang="cs-CZ" sz="2400" dirty="0" smtClean="0"/>
              <a:t>in </a:t>
            </a:r>
            <a:r>
              <a:rPr lang="cs-CZ" sz="2400" dirty="0" err="1" smtClean="0"/>
              <a:t>sentences</a:t>
            </a:r>
            <a:r>
              <a:rPr lang="cs-CZ" sz="2400" dirty="0" smtClean="0"/>
              <a:t> </a:t>
            </a:r>
            <a:r>
              <a:rPr lang="cs-CZ" sz="2400" dirty="0" err="1" smtClean="0"/>
              <a:t>with</a:t>
            </a:r>
            <a:r>
              <a:rPr lang="cs-CZ" sz="2400" dirty="0" smtClean="0"/>
              <a:t> </a:t>
            </a:r>
            <a:r>
              <a:rPr lang="cs-CZ" sz="2400" i="1" dirty="0" smtClean="0"/>
              <a:t>I </a:t>
            </a:r>
            <a:r>
              <a:rPr lang="cs-CZ" sz="2400" i="1" dirty="0" err="1" smtClean="0"/>
              <a:t>think</a:t>
            </a:r>
            <a:r>
              <a:rPr lang="cs-CZ" sz="2400" i="1" dirty="0" smtClean="0"/>
              <a:t> / I </a:t>
            </a:r>
            <a:r>
              <a:rPr lang="cs-CZ" sz="2400" i="1" dirty="0" err="1" smtClean="0"/>
              <a:t>don´t</a:t>
            </a:r>
            <a:r>
              <a:rPr lang="cs-CZ" sz="2400" i="1" dirty="0" smtClean="0"/>
              <a:t> </a:t>
            </a:r>
            <a:r>
              <a:rPr lang="cs-CZ" sz="2400" i="1" dirty="0" err="1" smtClean="0"/>
              <a:t>think</a:t>
            </a:r>
            <a:r>
              <a:rPr lang="cs-CZ" sz="2400" i="1" dirty="0" smtClean="0"/>
              <a:t> / Do </a:t>
            </a:r>
            <a:r>
              <a:rPr lang="cs-CZ" sz="2400" i="1" dirty="0" err="1" smtClean="0"/>
              <a:t>you</a:t>
            </a:r>
            <a:r>
              <a:rPr lang="cs-CZ" sz="2400" i="1" dirty="0" smtClean="0"/>
              <a:t> </a:t>
            </a:r>
            <a:r>
              <a:rPr lang="cs-CZ" sz="2400" i="1" dirty="0" err="1" smtClean="0"/>
              <a:t>think</a:t>
            </a:r>
            <a:r>
              <a:rPr lang="cs-CZ" sz="2400" i="1" dirty="0" smtClean="0"/>
              <a:t>….?</a:t>
            </a:r>
          </a:p>
          <a:p>
            <a:r>
              <a:rPr lang="cs-CZ" sz="2400" b="1" dirty="0" smtClean="0"/>
              <a:t>I </a:t>
            </a:r>
            <a:r>
              <a:rPr lang="cs-CZ" sz="2400" b="1" dirty="0" err="1" smtClean="0"/>
              <a:t>think</a:t>
            </a:r>
            <a:r>
              <a:rPr lang="cs-CZ" sz="2400" b="1" dirty="0" smtClean="0"/>
              <a:t> </a:t>
            </a:r>
            <a:r>
              <a:rPr lang="cs-CZ" sz="2400" dirty="0" smtClean="0"/>
              <a:t>smoking </a:t>
            </a:r>
            <a:r>
              <a:rPr lang="cs-CZ" sz="2400" b="1" dirty="0" err="1" smtClean="0"/>
              <a:t>should</a:t>
            </a:r>
            <a:r>
              <a:rPr lang="cs-CZ" sz="2400" b="1" dirty="0" smtClean="0"/>
              <a:t> </a:t>
            </a:r>
            <a:r>
              <a:rPr lang="cs-CZ" sz="2400" dirty="0" err="1" smtClean="0"/>
              <a:t>be</a:t>
            </a:r>
            <a:r>
              <a:rPr lang="cs-CZ" sz="2400" dirty="0" smtClean="0"/>
              <a:t> </a:t>
            </a:r>
            <a:r>
              <a:rPr lang="cs-CZ" sz="2400" dirty="0" err="1" smtClean="0"/>
              <a:t>prohibited</a:t>
            </a:r>
            <a:r>
              <a:rPr lang="cs-CZ" sz="2400" dirty="0" smtClean="0"/>
              <a:t> in </a:t>
            </a:r>
            <a:r>
              <a:rPr lang="cs-CZ" sz="2400" dirty="0" err="1" smtClean="0"/>
              <a:t>restaurants</a:t>
            </a:r>
            <a:r>
              <a:rPr lang="cs-CZ" sz="2400" dirty="0" smtClean="0"/>
              <a:t>.</a:t>
            </a:r>
          </a:p>
          <a:p>
            <a:r>
              <a:rPr lang="cs-CZ" sz="2400" b="1" dirty="0" smtClean="0"/>
              <a:t>I </a:t>
            </a:r>
            <a:r>
              <a:rPr lang="cs-CZ" sz="2400" b="1" dirty="0" err="1" smtClean="0"/>
              <a:t>don´t</a:t>
            </a:r>
            <a:r>
              <a:rPr lang="cs-CZ" sz="2400" b="1" dirty="0" smtClean="0"/>
              <a:t> </a:t>
            </a:r>
            <a:r>
              <a:rPr lang="cs-CZ" sz="2400" b="1" dirty="0" err="1" smtClean="0"/>
              <a:t>think</a:t>
            </a:r>
            <a:r>
              <a:rPr lang="cs-CZ" sz="2400" b="1" dirty="0" smtClean="0"/>
              <a:t> </a:t>
            </a:r>
            <a:r>
              <a:rPr lang="cs-CZ" sz="2400" dirty="0" err="1" smtClean="0"/>
              <a:t>you</a:t>
            </a:r>
            <a:r>
              <a:rPr lang="cs-CZ" sz="2400" dirty="0" smtClean="0"/>
              <a:t> </a:t>
            </a:r>
            <a:r>
              <a:rPr lang="cs-CZ" sz="2400" b="1" dirty="0" err="1" smtClean="0"/>
              <a:t>should</a:t>
            </a:r>
            <a:r>
              <a:rPr lang="cs-CZ" sz="2400" dirty="0" smtClean="0"/>
              <a:t> </a:t>
            </a:r>
            <a:r>
              <a:rPr lang="cs-CZ" sz="2400" dirty="0" err="1" smtClean="0"/>
              <a:t>tell</a:t>
            </a:r>
            <a:r>
              <a:rPr lang="cs-CZ" sz="2400" dirty="0" smtClean="0"/>
              <a:t> </a:t>
            </a:r>
            <a:r>
              <a:rPr lang="cs-CZ" sz="2400" dirty="0" err="1" smtClean="0"/>
              <a:t>him</a:t>
            </a:r>
            <a:r>
              <a:rPr lang="cs-CZ" sz="2400" dirty="0" smtClean="0"/>
              <a:t> </a:t>
            </a:r>
            <a:r>
              <a:rPr lang="cs-CZ" sz="2400" dirty="0" err="1" smtClean="0"/>
              <a:t>the</a:t>
            </a:r>
            <a:r>
              <a:rPr lang="cs-CZ" sz="2400" dirty="0" smtClean="0"/>
              <a:t> </a:t>
            </a:r>
            <a:r>
              <a:rPr lang="cs-CZ" sz="2400" dirty="0" err="1" smtClean="0"/>
              <a:t>truth</a:t>
            </a:r>
            <a:r>
              <a:rPr lang="cs-CZ" sz="2400" dirty="0" smtClean="0"/>
              <a:t>.</a:t>
            </a:r>
          </a:p>
          <a:p>
            <a:r>
              <a:rPr lang="cs-CZ" sz="2400" b="1" dirty="0" smtClean="0"/>
              <a:t>Do </a:t>
            </a:r>
            <a:r>
              <a:rPr lang="cs-CZ" sz="2400" b="1" dirty="0" err="1" smtClean="0"/>
              <a:t>you</a:t>
            </a:r>
            <a:r>
              <a:rPr lang="cs-CZ" sz="2400" b="1" dirty="0" smtClean="0"/>
              <a:t> </a:t>
            </a:r>
            <a:r>
              <a:rPr lang="cs-CZ" sz="2400" b="1" dirty="0" err="1" smtClean="0"/>
              <a:t>think</a:t>
            </a:r>
            <a:r>
              <a:rPr lang="cs-CZ" sz="2400" b="1" dirty="0" smtClean="0"/>
              <a:t> </a:t>
            </a:r>
            <a:r>
              <a:rPr lang="cs-CZ" sz="2400" dirty="0" smtClean="0"/>
              <a:t>I  </a:t>
            </a:r>
            <a:r>
              <a:rPr lang="cs-CZ" sz="2400" b="1" dirty="0" err="1" smtClean="0"/>
              <a:t>should</a:t>
            </a:r>
            <a:r>
              <a:rPr lang="cs-CZ" sz="2400" b="1" dirty="0" smtClean="0"/>
              <a:t> </a:t>
            </a:r>
            <a:r>
              <a:rPr lang="cs-CZ" sz="2400" dirty="0" err="1" smtClean="0"/>
              <a:t>marry</a:t>
            </a:r>
            <a:r>
              <a:rPr lang="cs-CZ" sz="2400" dirty="0" smtClean="0"/>
              <a:t> </a:t>
            </a:r>
            <a:r>
              <a:rPr lang="cs-CZ" sz="2400" dirty="0" err="1" smtClean="0"/>
              <a:t>him</a:t>
            </a:r>
            <a:r>
              <a:rPr lang="cs-CZ" sz="2400" dirty="0" smtClean="0"/>
              <a:t>?</a:t>
            </a:r>
          </a:p>
          <a:p>
            <a:endParaRPr lang="cs-CZ" sz="2400" b="1" dirty="0"/>
          </a:p>
          <a:p>
            <a:pPr marL="0" indent="0">
              <a:buNone/>
            </a:pPr>
            <a:r>
              <a:rPr lang="cs-CZ" sz="2400" b="1" dirty="0" err="1" smtClean="0"/>
              <a:t>Ought</a:t>
            </a:r>
            <a:r>
              <a:rPr lang="cs-CZ" sz="2400" b="1" dirty="0" smtClean="0"/>
              <a:t> to </a:t>
            </a:r>
            <a:r>
              <a:rPr lang="cs-CZ" sz="2400" dirty="0" smtClean="0"/>
              <a:t>= </a:t>
            </a:r>
            <a:r>
              <a:rPr lang="cs-CZ" sz="2400" b="1" dirty="0" err="1" smtClean="0"/>
              <a:t>should</a:t>
            </a:r>
            <a:r>
              <a:rPr lang="cs-CZ" sz="2400" b="1" dirty="0" smtClean="0"/>
              <a:t> </a:t>
            </a:r>
            <a:r>
              <a:rPr lang="cs-CZ" sz="2400" dirty="0" smtClean="0"/>
              <a:t>but </a:t>
            </a:r>
            <a:r>
              <a:rPr lang="cs-CZ" sz="2400" dirty="0" err="1" smtClean="0"/>
              <a:t>it</a:t>
            </a:r>
            <a:r>
              <a:rPr lang="cs-CZ" sz="2400" dirty="0" smtClean="0"/>
              <a:t> </a:t>
            </a:r>
            <a:r>
              <a:rPr lang="cs-CZ" sz="2400" dirty="0" err="1" smtClean="0"/>
              <a:t>is</a:t>
            </a:r>
            <a:r>
              <a:rPr lang="cs-CZ" sz="2400" dirty="0" smtClean="0"/>
              <a:t> </a:t>
            </a:r>
            <a:r>
              <a:rPr lang="cs-CZ" sz="2400" dirty="0" err="1" smtClean="0"/>
              <a:t>less</a:t>
            </a:r>
            <a:r>
              <a:rPr lang="cs-CZ" sz="2400" dirty="0" smtClean="0"/>
              <a:t> </a:t>
            </a:r>
            <a:r>
              <a:rPr lang="cs-CZ" sz="2400" dirty="0" err="1" smtClean="0"/>
              <a:t>common</a:t>
            </a:r>
            <a:r>
              <a:rPr lang="cs-CZ" sz="2400" dirty="0" smtClean="0"/>
              <a:t>.</a:t>
            </a:r>
          </a:p>
          <a:p>
            <a:r>
              <a:rPr lang="cs-CZ" sz="2400" dirty="0" err="1" smtClean="0"/>
              <a:t>You</a:t>
            </a:r>
            <a:r>
              <a:rPr lang="cs-CZ" sz="2400" dirty="0" smtClean="0"/>
              <a:t> </a:t>
            </a:r>
            <a:r>
              <a:rPr lang="cs-CZ" sz="2400" b="1" dirty="0" err="1" smtClean="0"/>
              <a:t>ought</a:t>
            </a:r>
            <a:r>
              <a:rPr lang="cs-CZ" sz="2400" b="1" dirty="0" smtClean="0"/>
              <a:t> to </a:t>
            </a:r>
            <a:r>
              <a:rPr lang="cs-CZ" sz="2400" dirty="0" err="1" smtClean="0"/>
              <a:t>be</a:t>
            </a:r>
            <a:r>
              <a:rPr lang="cs-CZ" sz="2400" dirty="0" smtClean="0"/>
              <a:t> </a:t>
            </a:r>
            <a:r>
              <a:rPr lang="cs-CZ" sz="2400" dirty="0" err="1" smtClean="0"/>
              <a:t>kind</a:t>
            </a:r>
            <a:r>
              <a:rPr lang="cs-CZ" sz="2400" dirty="0" smtClean="0"/>
              <a:t> to </a:t>
            </a:r>
            <a:r>
              <a:rPr lang="cs-CZ" sz="2400" dirty="0" err="1" smtClean="0"/>
              <a:t>your</a:t>
            </a:r>
            <a:r>
              <a:rPr lang="cs-CZ" sz="2400" dirty="0" smtClean="0"/>
              <a:t> </a:t>
            </a:r>
            <a:r>
              <a:rPr lang="cs-CZ" sz="2400" dirty="0" err="1" smtClean="0"/>
              <a:t>parents</a:t>
            </a:r>
            <a:r>
              <a:rPr lang="cs-CZ" sz="2400" dirty="0" smtClean="0"/>
              <a:t>.</a:t>
            </a:r>
            <a:endParaRPr lang="cs-CZ" sz="2400" dirty="0"/>
          </a:p>
        </p:txBody>
      </p:sp>
    </p:spTree>
    <p:extLst>
      <p:ext uri="{BB962C8B-B14F-4D97-AF65-F5344CB8AC3E}">
        <p14:creationId xmlns:p14="http://schemas.microsoft.com/office/powerpoint/2010/main" val="34595171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dirty="0" err="1" smtClean="0">
                <a:solidFill>
                  <a:schemeClr val="accent2">
                    <a:lumMod val="75000"/>
                  </a:schemeClr>
                </a:solidFill>
              </a:rPr>
              <a:t>Practice</a:t>
            </a:r>
            <a:r>
              <a:rPr lang="cs-CZ" sz="2800" b="1" dirty="0" smtClean="0">
                <a:solidFill>
                  <a:schemeClr val="accent2">
                    <a:lumMod val="75000"/>
                  </a:schemeClr>
                </a:solidFill>
              </a:rPr>
              <a:t> – </a:t>
            </a:r>
            <a:r>
              <a:rPr lang="cs-CZ" sz="2800" b="1" dirty="0" err="1" smtClean="0">
                <a:solidFill>
                  <a:schemeClr val="accent2">
                    <a:lumMod val="75000"/>
                  </a:schemeClr>
                </a:solidFill>
              </a:rPr>
              <a:t>give</a:t>
            </a:r>
            <a:r>
              <a:rPr lang="cs-CZ" sz="2800" b="1" dirty="0" smtClean="0">
                <a:solidFill>
                  <a:schemeClr val="accent2">
                    <a:lumMod val="75000"/>
                  </a:schemeClr>
                </a:solidFill>
              </a:rPr>
              <a:t> </a:t>
            </a:r>
            <a:r>
              <a:rPr lang="cs-CZ" sz="2800" b="1" dirty="0" err="1" smtClean="0">
                <a:solidFill>
                  <a:schemeClr val="accent2">
                    <a:lumMod val="75000"/>
                  </a:schemeClr>
                </a:solidFill>
              </a:rPr>
              <a:t>advice</a:t>
            </a:r>
            <a:r>
              <a:rPr lang="cs-CZ" sz="2800" b="1" dirty="0" smtClean="0">
                <a:solidFill>
                  <a:schemeClr val="accent2">
                    <a:lumMod val="75000"/>
                  </a:schemeClr>
                </a:solidFill>
              </a:rPr>
              <a:t> in </a:t>
            </a:r>
            <a:r>
              <a:rPr lang="cs-CZ" sz="2800" b="1" dirty="0" err="1" smtClean="0">
                <a:solidFill>
                  <a:schemeClr val="accent2">
                    <a:lumMod val="75000"/>
                  </a:schemeClr>
                </a:solidFill>
              </a:rPr>
              <a:t>the</a:t>
            </a:r>
            <a:r>
              <a:rPr lang="cs-CZ" sz="2800" b="1" dirty="0" smtClean="0">
                <a:solidFill>
                  <a:schemeClr val="accent2">
                    <a:lumMod val="75000"/>
                  </a:schemeClr>
                </a:solidFill>
              </a:rPr>
              <a:t> </a:t>
            </a:r>
            <a:r>
              <a:rPr lang="cs-CZ" sz="2800" b="1" dirty="0" err="1" smtClean="0">
                <a:solidFill>
                  <a:schemeClr val="accent2">
                    <a:lumMod val="75000"/>
                  </a:schemeClr>
                </a:solidFill>
              </a:rPr>
              <a:t>following</a:t>
            </a:r>
            <a:r>
              <a:rPr lang="cs-CZ" sz="2800" b="1" dirty="0" smtClean="0">
                <a:solidFill>
                  <a:schemeClr val="accent2">
                    <a:lumMod val="75000"/>
                  </a:schemeClr>
                </a:solidFill>
              </a:rPr>
              <a:t> </a:t>
            </a:r>
            <a:r>
              <a:rPr lang="cs-CZ" sz="2800" b="1" dirty="0" err="1" smtClean="0">
                <a:solidFill>
                  <a:schemeClr val="accent2">
                    <a:lumMod val="75000"/>
                  </a:schemeClr>
                </a:solidFill>
              </a:rPr>
              <a:t>situation</a:t>
            </a:r>
            <a:r>
              <a:rPr lang="cs-CZ" sz="2800" b="1" dirty="0" smtClean="0">
                <a:solidFill>
                  <a:schemeClr val="accent2">
                    <a:lumMod val="75000"/>
                  </a:schemeClr>
                </a:solidFill>
              </a:rPr>
              <a:t>:</a:t>
            </a:r>
            <a:endParaRPr lang="cs-CZ" sz="2800" b="1" dirty="0">
              <a:solidFill>
                <a:schemeClr val="accent2">
                  <a:lumMod val="75000"/>
                </a:schemeClr>
              </a:solidFill>
            </a:endParaRPr>
          </a:p>
        </p:txBody>
      </p:sp>
      <p:sp>
        <p:nvSpPr>
          <p:cNvPr id="3" name="Zástupný symbol pro obsah 2"/>
          <p:cNvSpPr>
            <a:spLocks noGrp="1"/>
          </p:cNvSpPr>
          <p:nvPr>
            <p:ph idx="1"/>
          </p:nvPr>
        </p:nvSpPr>
        <p:spPr/>
        <p:txBody>
          <a:bodyPr>
            <a:normAutofit/>
          </a:bodyPr>
          <a:lstStyle/>
          <a:p>
            <a:pPr marL="0" indent="0">
              <a:buNone/>
            </a:pPr>
            <a:r>
              <a:rPr lang="cs-CZ" sz="2800" dirty="0" err="1" smtClean="0"/>
              <a:t>Your</a:t>
            </a:r>
            <a:r>
              <a:rPr lang="cs-CZ" sz="2800" dirty="0" smtClean="0"/>
              <a:t> </a:t>
            </a:r>
            <a:r>
              <a:rPr lang="cs-CZ" sz="2800" dirty="0" err="1" smtClean="0"/>
              <a:t>foreign</a:t>
            </a:r>
            <a:r>
              <a:rPr lang="cs-CZ" sz="2800" dirty="0" smtClean="0"/>
              <a:t> </a:t>
            </a:r>
            <a:r>
              <a:rPr lang="cs-CZ" sz="2800" dirty="0" err="1" smtClean="0"/>
              <a:t>guest</a:t>
            </a:r>
            <a:r>
              <a:rPr lang="cs-CZ" sz="2800" dirty="0" smtClean="0"/>
              <a:t> </a:t>
            </a:r>
            <a:r>
              <a:rPr lang="cs-CZ" sz="2800" dirty="0" err="1" smtClean="0"/>
              <a:t>is</a:t>
            </a:r>
            <a:r>
              <a:rPr lang="cs-CZ" sz="2800" dirty="0" smtClean="0"/>
              <a:t> </a:t>
            </a:r>
            <a:r>
              <a:rPr lang="cs-CZ" sz="2800" dirty="0" err="1" smtClean="0"/>
              <a:t>coming</a:t>
            </a:r>
            <a:r>
              <a:rPr lang="cs-CZ" sz="2800" dirty="0" smtClean="0"/>
              <a:t> to </a:t>
            </a:r>
            <a:r>
              <a:rPr lang="cs-CZ" sz="2800" dirty="0" err="1" smtClean="0"/>
              <a:t>your</a:t>
            </a:r>
            <a:r>
              <a:rPr lang="cs-CZ" sz="2800" dirty="0" smtClean="0"/>
              <a:t> country </a:t>
            </a:r>
            <a:r>
              <a:rPr lang="cs-CZ" sz="2800" dirty="0" err="1" smtClean="0"/>
              <a:t>for</a:t>
            </a:r>
            <a:r>
              <a:rPr lang="cs-CZ" sz="2800" dirty="0" smtClean="0"/>
              <a:t> </a:t>
            </a:r>
            <a:r>
              <a:rPr lang="cs-CZ" sz="2800" dirty="0" err="1" smtClean="0"/>
              <a:t>the</a:t>
            </a:r>
            <a:r>
              <a:rPr lang="cs-CZ" sz="2800" dirty="0" smtClean="0"/>
              <a:t> </a:t>
            </a:r>
            <a:r>
              <a:rPr lang="cs-CZ" sz="2800" dirty="0" err="1" smtClean="0"/>
              <a:t>first</a:t>
            </a:r>
            <a:r>
              <a:rPr lang="cs-CZ" sz="2800" dirty="0" smtClean="0"/>
              <a:t> </a:t>
            </a:r>
            <a:r>
              <a:rPr lang="cs-CZ" sz="2800" dirty="0" err="1" smtClean="0"/>
              <a:t>time</a:t>
            </a:r>
            <a:r>
              <a:rPr lang="cs-CZ" sz="2800" dirty="0" smtClean="0"/>
              <a:t>. </a:t>
            </a:r>
            <a:r>
              <a:rPr lang="cs-CZ" sz="2800" dirty="0" err="1" smtClean="0"/>
              <a:t>Give</a:t>
            </a:r>
            <a:r>
              <a:rPr lang="cs-CZ" sz="2800" dirty="0" smtClean="0"/>
              <a:t> </a:t>
            </a:r>
            <a:r>
              <a:rPr lang="cs-CZ" sz="2800" dirty="0" err="1" smtClean="0"/>
              <a:t>him</a:t>
            </a:r>
            <a:r>
              <a:rPr lang="cs-CZ" sz="2800" dirty="0" smtClean="0"/>
              <a:t> </a:t>
            </a:r>
            <a:r>
              <a:rPr lang="cs-CZ" sz="2800" dirty="0" err="1" smtClean="0"/>
              <a:t>advice</a:t>
            </a:r>
            <a:r>
              <a:rPr lang="cs-CZ" sz="2800" dirty="0"/>
              <a:t> </a:t>
            </a:r>
            <a:r>
              <a:rPr lang="cs-CZ" sz="2800" dirty="0" err="1" smtClean="0"/>
              <a:t>what</a:t>
            </a:r>
            <a:r>
              <a:rPr lang="cs-CZ" sz="2800" dirty="0" smtClean="0"/>
              <a:t> he/</a:t>
            </a:r>
            <a:r>
              <a:rPr lang="cs-CZ" sz="2800" dirty="0" err="1" smtClean="0"/>
              <a:t>she</a:t>
            </a:r>
            <a:r>
              <a:rPr lang="cs-CZ" sz="2800" dirty="0" smtClean="0"/>
              <a:t> </a:t>
            </a:r>
            <a:r>
              <a:rPr lang="cs-CZ" sz="2800" dirty="0" err="1" smtClean="0"/>
              <a:t>should</a:t>
            </a:r>
            <a:r>
              <a:rPr lang="cs-CZ" sz="2800" dirty="0" smtClean="0"/>
              <a:t> / </a:t>
            </a:r>
            <a:r>
              <a:rPr lang="cs-CZ" sz="2800" dirty="0" err="1" smtClean="0"/>
              <a:t>shouldn´t</a:t>
            </a:r>
            <a:r>
              <a:rPr lang="cs-CZ" sz="2800" dirty="0" smtClean="0"/>
              <a:t> do. </a:t>
            </a:r>
            <a:r>
              <a:rPr lang="cs-CZ" sz="2800" dirty="0" err="1" smtClean="0"/>
              <a:t>Think</a:t>
            </a:r>
            <a:r>
              <a:rPr lang="cs-CZ" sz="2800" dirty="0" smtClean="0"/>
              <a:t> </a:t>
            </a:r>
            <a:r>
              <a:rPr lang="cs-CZ" sz="2800" dirty="0" err="1" smtClean="0"/>
              <a:t>about</a:t>
            </a:r>
            <a:r>
              <a:rPr lang="cs-CZ" sz="2800" dirty="0" smtClean="0"/>
              <a:t> </a:t>
            </a:r>
            <a:r>
              <a:rPr lang="cs-CZ" sz="2800" dirty="0" err="1" smtClean="0"/>
              <a:t>accomodation</a:t>
            </a:r>
            <a:r>
              <a:rPr lang="cs-CZ" sz="2800" dirty="0" smtClean="0"/>
              <a:t>, </a:t>
            </a:r>
            <a:r>
              <a:rPr lang="cs-CZ" sz="2800" dirty="0" err="1" smtClean="0"/>
              <a:t>money</a:t>
            </a:r>
            <a:r>
              <a:rPr lang="cs-CZ" sz="2800" dirty="0" smtClean="0"/>
              <a:t>, transport, </a:t>
            </a:r>
            <a:r>
              <a:rPr lang="cs-CZ" sz="2800" dirty="0" err="1" smtClean="0"/>
              <a:t>places</a:t>
            </a:r>
            <a:r>
              <a:rPr lang="cs-CZ" sz="2800" dirty="0" smtClean="0"/>
              <a:t> </a:t>
            </a:r>
            <a:r>
              <a:rPr lang="cs-CZ" sz="2800" dirty="0" err="1" smtClean="0"/>
              <a:t>of</a:t>
            </a:r>
            <a:r>
              <a:rPr lang="cs-CZ" sz="2800" dirty="0" smtClean="0"/>
              <a:t> </a:t>
            </a:r>
            <a:r>
              <a:rPr lang="cs-CZ" sz="2800" dirty="0" err="1" smtClean="0"/>
              <a:t>interest</a:t>
            </a:r>
            <a:r>
              <a:rPr lang="cs-CZ" sz="2800" dirty="0" smtClean="0"/>
              <a:t>, </a:t>
            </a:r>
            <a:r>
              <a:rPr lang="cs-CZ" sz="2800" dirty="0" err="1" smtClean="0"/>
              <a:t>weather</a:t>
            </a:r>
            <a:r>
              <a:rPr lang="cs-CZ" sz="2800" dirty="0" smtClean="0"/>
              <a:t>, </a:t>
            </a:r>
            <a:r>
              <a:rPr lang="cs-CZ" sz="2800" dirty="0" err="1" smtClean="0"/>
              <a:t>eating</a:t>
            </a:r>
            <a:r>
              <a:rPr lang="cs-CZ" sz="2800" dirty="0" smtClean="0"/>
              <a:t>…… Use </a:t>
            </a:r>
            <a:r>
              <a:rPr lang="cs-CZ" sz="2800" dirty="0" err="1" smtClean="0"/>
              <a:t>also</a:t>
            </a:r>
            <a:r>
              <a:rPr lang="cs-CZ" sz="2800" dirty="0" smtClean="0"/>
              <a:t> </a:t>
            </a:r>
            <a:r>
              <a:rPr lang="cs-CZ" sz="2800" dirty="0" err="1" smtClean="0"/>
              <a:t>sentences</a:t>
            </a:r>
            <a:r>
              <a:rPr lang="cs-CZ" sz="2800" dirty="0" smtClean="0"/>
              <a:t> </a:t>
            </a:r>
            <a:r>
              <a:rPr lang="cs-CZ" sz="2800" dirty="0" err="1" smtClean="0"/>
              <a:t>with</a:t>
            </a:r>
            <a:r>
              <a:rPr lang="cs-CZ" sz="2800" dirty="0" smtClean="0"/>
              <a:t> </a:t>
            </a:r>
            <a:r>
              <a:rPr lang="cs-CZ" sz="2800" i="1" dirty="0" smtClean="0"/>
              <a:t>I </a:t>
            </a:r>
            <a:r>
              <a:rPr lang="cs-CZ" sz="2800" i="1" dirty="0" err="1" smtClean="0"/>
              <a:t>think</a:t>
            </a:r>
            <a:r>
              <a:rPr lang="cs-CZ" sz="2800" i="1" dirty="0" smtClean="0"/>
              <a:t> / I </a:t>
            </a:r>
            <a:r>
              <a:rPr lang="cs-CZ" sz="2800" i="1" dirty="0" err="1" smtClean="0"/>
              <a:t>don´t</a:t>
            </a:r>
            <a:r>
              <a:rPr lang="cs-CZ" sz="2800" i="1" dirty="0" smtClean="0"/>
              <a:t> </a:t>
            </a:r>
            <a:r>
              <a:rPr lang="cs-CZ" sz="2800" i="1" dirty="0" err="1" smtClean="0"/>
              <a:t>think</a:t>
            </a:r>
            <a:r>
              <a:rPr lang="cs-CZ" sz="2800" i="1" dirty="0" smtClean="0"/>
              <a:t> </a:t>
            </a:r>
            <a:r>
              <a:rPr lang="cs-CZ" sz="2800" i="1" dirty="0" err="1" smtClean="0"/>
              <a:t>you</a:t>
            </a:r>
            <a:r>
              <a:rPr lang="cs-CZ" sz="2800" i="1" dirty="0" smtClean="0"/>
              <a:t> </a:t>
            </a:r>
            <a:r>
              <a:rPr lang="cs-CZ" sz="2800" i="1" dirty="0" err="1" smtClean="0"/>
              <a:t>should</a:t>
            </a:r>
            <a:r>
              <a:rPr lang="cs-CZ" sz="2800" i="1" dirty="0" smtClean="0"/>
              <a:t>……</a:t>
            </a:r>
            <a:endParaRPr lang="cs-CZ" sz="2800" dirty="0" smtClean="0"/>
          </a:p>
        </p:txBody>
      </p:sp>
    </p:spTree>
    <p:extLst>
      <p:ext uri="{BB962C8B-B14F-4D97-AF65-F5344CB8AC3E}">
        <p14:creationId xmlns:p14="http://schemas.microsoft.com/office/powerpoint/2010/main" val="20283353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b="1" dirty="0" smtClean="0">
                <a:solidFill>
                  <a:schemeClr val="accent2">
                    <a:lumMod val="75000"/>
                  </a:schemeClr>
                </a:solidFill>
              </a:rPr>
              <a:t>Test – </a:t>
            </a:r>
            <a:r>
              <a:rPr lang="cs-CZ" sz="3200" b="1" dirty="0" err="1" smtClean="0">
                <a:solidFill>
                  <a:schemeClr val="accent2">
                    <a:lumMod val="75000"/>
                  </a:schemeClr>
                </a:solidFill>
              </a:rPr>
              <a:t>translate</a:t>
            </a:r>
            <a:r>
              <a:rPr lang="cs-CZ" sz="3200" b="1" dirty="0" smtClean="0">
                <a:solidFill>
                  <a:schemeClr val="accent2">
                    <a:lumMod val="75000"/>
                  </a:schemeClr>
                </a:solidFill>
              </a:rPr>
              <a:t> to </a:t>
            </a:r>
            <a:r>
              <a:rPr lang="cs-CZ" sz="3200" b="1" dirty="0" err="1" smtClean="0">
                <a:solidFill>
                  <a:schemeClr val="accent2">
                    <a:lumMod val="75000"/>
                  </a:schemeClr>
                </a:solidFill>
              </a:rPr>
              <a:t>English</a:t>
            </a:r>
            <a:r>
              <a:rPr lang="cs-CZ" sz="3200" b="1" dirty="0" smtClean="0">
                <a:solidFill>
                  <a:schemeClr val="accent2">
                    <a:lumMod val="75000"/>
                  </a:schemeClr>
                </a:solidFill>
              </a:rPr>
              <a:t>:</a:t>
            </a:r>
            <a:endParaRPr lang="cs-CZ" sz="3200" b="1" dirty="0">
              <a:solidFill>
                <a:schemeClr val="accent2">
                  <a:lumMod val="75000"/>
                </a:schemeClr>
              </a:solidFill>
            </a:endParaRPr>
          </a:p>
        </p:txBody>
      </p:sp>
      <p:sp>
        <p:nvSpPr>
          <p:cNvPr id="3" name="Zástupný symbol pro obsah 2"/>
          <p:cNvSpPr>
            <a:spLocks noGrp="1"/>
          </p:cNvSpPr>
          <p:nvPr>
            <p:ph idx="1"/>
          </p:nvPr>
        </p:nvSpPr>
        <p:spPr>
          <a:xfrm>
            <a:off x="457200" y="1340768"/>
            <a:ext cx="8229600" cy="4785395"/>
          </a:xfrm>
        </p:spPr>
        <p:txBody>
          <a:bodyPr>
            <a:normAutofit/>
          </a:bodyPr>
          <a:lstStyle/>
          <a:p>
            <a:pPr marL="0" indent="0">
              <a:buNone/>
            </a:pPr>
            <a:r>
              <a:rPr lang="cs-CZ" sz="2400" dirty="0" smtClean="0"/>
              <a:t>1. Měl bys mu o tom říct. 2. Umí tvůj bratr lyžovat?...Ne, neumí. 3. Během zkoušky se nesmíte bavit. 4. Smím tady počkat? 5. Měli byste jíst více ovoce. 6. Nerozuměla mu ani slovo. 7. Myslím, že bys neměl pořád sedět u počítače. 8. Budu mu muset zavolat. 9. Nebyla schopná jim nic vysvětlit. 10. Nemusíš mýt nádobí, máme myčku. 11. Ty už musíš odejít? 12. Mohl bys nám pomoct přestěhovat skříň? 13. Nemuseli jsme za to platit. 14. Nesměli jsme si navzájem radit. 15. Uměl hrát na </a:t>
            </a:r>
            <a:r>
              <a:rPr lang="cs-CZ" sz="2400" dirty="0" err="1" smtClean="0"/>
              <a:t>piáno</a:t>
            </a:r>
            <a:r>
              <a:rPr lang="cs-CZ" sz="2400" dirty="0" smtClean="0"/>
              <a:t> už v sedmi letech. 16. Neuměla anglicky dokud nepřišla na střední školu. 17. Musíš si poslechnout poslední CD </a:t>
            </a:r>
            <a:r>
              <a:rPr lang="cs-CZ" sz="2400" dirty="0" err="1" smtClean="0"/>
              <a:t>Foo</a:t>
            </a:r>
            <a:r>
              <a:rPr lang="cs-CZ" sz="2400" dirty="0" smtClean="0"/>
              <a:t> </a:t>
            </a:r>
            <a:r>
              <a:rPr lang="cs-CZ" sz="2400" dirty="0" err="1" smtClean="0"/>
              <a:t>Fighters</a:t>
            </a:r>
            <a:r>
              <a:rPr lang="cs-CZ" sz="2400" dirty="0" smtClean="0"/>
              <a:t>! 18. Naše děti nesmí používat </a:t>
            </a:r>
            <a:r>
              <a:rPr lang="cs-CZ" sz="2400" dirty="0" err="1" smtClean="0"/>
              <a:t>Facebook</a:t>
            </a:r>
            <a:r>
              <a:rPr lang="cs-CZ" sz="2400" dirty="0" smtClean="0"/>
              <a:t>. 19. Mohla bych dostat něco studeného k pití? 20. Museli jste v práci nosit uniformu?</a:t>
            </a:r>
          </a:p>
          <a:p>
            <a:pPr marL="0" indent="0">
              <a:buNone/>
            </a:pPr>
            <a:endParaRPr lang="cs-CZ" sz="2400" dirty="0" smtClean="0"/>
          </a:p>
          <a:p>
            <a:pPr marL="0" indent="0">
              <a:buNone/>
            </a:pPr>
            <a:endParaRPr lang="cs-CZ" sz="2400" dirty="0" smtClean="0"/>
          </a:p>
          <a:p>
            <a:pPr marL="0" indent="0">
              <a:buNone/>
            </a:pPr>
            <a:endParaRPr lang="cs-CZ" sz="2400" dirty="0"/>
          </a:p>
        </p:txBody>
      </p:sp>
    </p:spTree>
    <p:extLst>
      <p:ext uri="{BB962C8B-B14F-4D97-AF65-F5344CB8AC3E}">
        <p14:creationId xmlns:p14="http://schemas.microsoft.com/office/powerpoint/2010/main" val="17258843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b="1" dirty="0" err="1" smtClean="0">
                <a:solidFill>
                  <a:schemeClr val="accent2">
                    <a:lumMod val="75000"/>
                  </a:schemeClr>
                </a:solidFill>
              </a:rPr>
              <a:t>Key</a:t>
            </a:r>
            <a:r>
              <a:rPr lang="cs-CZ" sz="3200" b="1" dirty="0" smtClean="0">
                <a:solidFill>
                  <a:schemeClr val="accent2">
                    <a:lumMod val="75000"/>
                  </a:schemeClr>
                </a:solidFill>
              </a:rPr>
              <a:t> to </a:t>
            </a:r>
            <a:r>
              <a:rPr lang="cs-CZ" sz="3200" b="1" dirty="0" err="1" smtClean="0">
                <a:solidFill>
                  <a:schemeClr val="accent2">
                    <a:lumMod val="75000"/>
                  </a:schemeClr>
                </a:solidFill>
              </a:rPr>
              <a:t>the</a:t>
            </a:r>
            <a:r>
              <a:rPr lang="cs-CZ" sz="3200" b="1" dirty="0" smtClean="0">
                <a:solidFill>
                  <a:schemeClr val="accent2">
                    <a:lumMod val="75000"/>
                  </a:schemeClr>
                </a:solidFill>
              </a:rPr>
              <a:t> test:</a:t>
            </a:r>
            <a:endParaRPr lang="cs-CZ" sz="3200" b="1" dirty="0">
              <a:solidFill>
                <a:schemeClr val="accent2">
                  <a:lumMod val="75000"/>
                </a:schemeClr>
              </a:solidFill>
            </a:endParaRPr>
          </a:p>
        </p:txBody>
      </p:sp>
      <p:sp>
        <p:nvSpPr>
          <p:cNvPr id="3" name="Zástupný symbol pro obsah 2"/>
          <p:cNvSpPr>
            <a:spLocks noGrp="1"/>
          </p:cNvSpPr>
          <p:nvPr>
            <p:ph idx="1"/>
          </p:nvPr>
        </p:nvSpPr>
        <p:spPr>
          <a:xfrm>
            <a:off x="457200" y="1340768"/>
            <a:ext cx="8229600" cy="4896544"/>
          </a:xfrm>
        </p:spPr>
        <p:txBody>
          <a:bodyPr>
            <a:normAutofit lnSpcReduction="10000"/>
          </a:bodyPr>
          <a:lstStyle/>
          <a:p>
            <a:pPr marL="0" indent="0">
              <a:buNone/>
            </a:pPr>
            <a:r>
              <a:rPr lang="cs-CZ" sz="2400" dirty="0" smtClean="0"/>
              <a:t>1. </a:t>
            </a:r>
            <a:r>
              <a:rPr lang="cs-CZ" sz="2400" dirty="0" err="1" smtClean="0"/>
              <a:t>You</a:t>
            </a:r>
            <a:r>
              <a:rPr lang="cs-CZ" sz="2400" dirty="0" smtClean="0"/>
              <a:t> </a:t>
            </a:r>
            <a:r>
              <a:rPr lang="cs-CZ" sz="2400" dirty="0" err="1" smtClean="0"/>
              <a:t>should</a:t>
            </a:r>
            <a:r>
              <a:rPr lang="cs-CZ" sz="2400" dirty="0" smtClean="0"/>
              <a:t> </a:t>
            </a:r>
            <a:r>
              <a:rPr lang="cs-CZ" sz="2400" dirty="0" err="1" smtClean="0"/>
              <a:t>tell</a:t>
            </a:r>
            <a:r>
              <a:rPr lang="cs-CZ" sz="2400" dirty="0" smtClean="0"/>
              <a:t> </a:t>
            </a:r>
            <a:r>
              <a:rPr lang="cs-CZ" sz="2400" dirty="0" err="1" smtClean="0"/>
              <a:t>him</a:t>
            </a:r>
            <a:r>
              <a:rPr lang="cs-CZ" sz="2400" dirty="0" smtClean="0"/>
              <a:t> </a:t>
            </a:r>
            <a:r>
              <a:rPr lang="cs-CZ" sz="2400" dirty="0" err="1" smtClean="0"/>
              <a:t>about</a:t>
            </a:r>
            <a:r>
              <a:rPr lang="cs-CZ" sz="2400" dirty="0" smtClean="0"/>
              <a:t> </a:t>
            </a:r>
            <a:r>
              <a:rPr lang="cs-CZ" sz="2400" dirty="0" err="1" smtClean="0"/>
              <a:t>it</a:t>
            </a:r>
            <a:r>
              <a:rPr lang="cs-CZ" sz="2400" dirty="0" smtClean="0"/>
              <a:t>. 2. </a:t>
            </a:r>
            <a:r>
              <a:rPr lang="cs-CZ" sz="2400" dirty="0" err="1" smtClean="0"/>
              <a:t>Can</a:t>
            </a:r>
            <a:r>
              <a:rPr lang="cs-CZ" sz="2400" dirty="0" smtClean="0"/>
              <a:t> </a:t>
            </a:r>
            <a:r>
              <a:rPr lang="cs-CZ" sz="2400" dirty="0" err="1" smtClean="0"/>
              <a:t>your</a:t>
            </a:r>
            <a:r>
              <a:rPr lang="cs-CZ" sz="2400" dirty="0" smtClean="0"/>
              <a:t> </a:t>
            </a:r>
            <a:r>
              <a:rPr lang="cs-CZ" sz="2400" dirty="0" err="1" smtClean="0"/>
              <a:t>brother</a:t>
            </a:r>
            <a:r>
              <a:rPr lang="cs-CZ" sz="2400" dirty="0" smtClean="0"/>
              <a:t> ski?...No, he </a:t>
            </a:r>
            <a:r>
              <a:rPr lang="cs-CZ" sz="2400" dirty="0" err="1" smtClean="0"/>
              <a:t>can´t</a:t>
            </a:r>
            <a:r>
              <a:rPr lang="cs-CZ" sz="2400" dirty="0" smtClean="0"/>
              <a:t>. 3. </a:t>
            </a:r>
            <a:r>
              <a:rPr lang="cs-CZ" sz="2400" dirty="0" err="1" smtClean="0"/>
              <a:t>You</a:t>
            </a:r>
            <a:r>
              <a:rPr lang="cs-CZ" sz="2400" dirty="0" smtClean="0"/>
              <a:t> </a:t>
            </a:r>
            <a:r>
              <a:rPr lang="cs-CZ" sz="2400" dirty="0" err="1" smtClean="0"/>
              <a:t>mustn´t</a:t>
            </a:r>
            <a:r>
              <a:rPr lang="cs-CZ" sz="2400" dirty="0" smtClean="0"/>
              <a:t> talk </a:t>
            </a:r>
            <a:r>
              <a:rPr lang="cs-CZ" sz="2400" dirty="0" err="1" smtClean="0"/>
              <a:t>during</a:t>
            </a:r>
            <a:r>
              <a:rPr lang="cs-CZ" sz="2400" dirty="0" smtClean="0"/>
              <a:t> </a:t>
            </a:r>
            <a:r>
              <a:rPr lang="cs-CZ" sz="2400" dirty="0" err="1" smtClean="0"/>
              <a:t>the</a:t>
            </a:r>
            <a:r>
              <a:rPr lang="cs-CZ" sz="2400" dirty="0" smtClean="0"/>
              <a:t> </a:t>
            </a:r>
            <a:r>
              <a:rPr lang="cs-CZ" sz="2400" dirty="0" err="1" smtClean="0"/>
              <a:t>exam</a:t>
            </a:r>
            <a:r>
              <a:rPr lang="cs-CZ" sz="2400" dirty="0" smtClean="0"/>
              <a:t>. 4. May I </a:t>
            </a:r>
            <a:r>
              <a:rPr lang="cs-CZ" sz="2400" dirty="0" err="1" smtClean="0"/>
              <a:t>wait</a:t>
            </a:r>
            <a:r>
              <a:rPr lang="cs-CZ" sz="2400" dirty="0" smtClean="0"/>
              <a:t> </a:t>
            </a:r>
            <a:r>
              <a:rPr lang="cs-CZ" sz="2400" dirty="0" err="1" smtClean="0"/>
              <a:t>here</a:t>
            </a:r>
            <a:r>
              <a:rPr lang="cs-CZ" sz="2400" dirty="0" smtClean="0"/>
              <a:t>? 5. </a:t>
            </a:r>
            <a:r>
              <a:rPr lang="cs-CZ" sz="2400" dirty="0" err="1" smtClean="0"/>
              <a:t>You</a:t>
            </a:r>
            <a:r>
              <a:rPr lang="cs-CZ" sz="2400" dirty="0" smtClean="0"/>
              <a:t> </a:t>
            </a:r>
            <a:r>
              <a:rPr lang="cs-CZ" sz="2400" dirty="0" err="1" smtClean="0"/>
              <a:t>should</a:t>
            </a:r>
            <a:r>
              <a:rPr lang="cs-CZ" sz="2400" dirty="0" smtClean="0"/>
              <a:t> </a:t>
            </a:r>
            <a:r>
              <a:rPr lang="cs-CZ" sz="2400" dirty="0" err="1" smtClean="0"/>
              <a:t>eat</a:t>
            </a:r>
            <a:r>
              <a:rPr lang="cs-CZ" sz="2400" dirty="0" smtClean="0"/>
              <a:t> more </a:t>
            </a:r>
            <a:r>
              <a:rPr lang="cs-CZ" sz="2400" dirty="0" err="1" smtClean="0"/>
              <a:t>fruit</a:t>
            </a:r>
            <a:r>
              <a:rPr lang="cs-CZ" sz="2400" dirty="0" smtClean="0"/>
              <a:t>. 6. </a:t>
            </a:r>
            <a:r>
              <a:rPr lang="cs-CZ" sz="2400" dirty="0" err="1" smtClean="0"/>
              <a:t>She</a:t>
            </a:r>
            <a:r>
              <a:rPr lang="cs-CZ" sz="2400" dirty="0" smtClean="0"/>
              <a:t> </a:t>
            </a:r>
            <a:r>
              <a:rPr lang="cs-CZ" sz="2400" dirty="0" err="1" smtClean="0"/>
              <a:t>wasn´t</a:t>
            </a:r>
            <a:r>
              <a:rPr lang="cs-CZ" sz="2400" dirty="0" smtClean="0"/>
              <a:t> </a:t>
            </a:r>
            <a:r>
              <a:rPr lang="cs-CZ" sz="2400" dirty="0" err="1" smtClean="0"/>
              <a:t>able</a:t>
            </a:r>
            <a:r>
              <a:rPr lang="cs-CZ" sz="2400" dirty="0" smtClean="0"/>
              <a:t> to </a:t>
            </a:r>
            <a:r>
              <a:rPr lang="cs-CZ" sz="2400" dirty="0" err="1" smtClean="0"/>
              <a:t>understand</a:t>
            </a:r>
            <a:r>
              <a:rPr lang="cs-CZ" sz="2400" dirty="0" smtClean="0"/>
              <a:t> </a:t>
            </a:r>
            <a:r>
              <a:rPr lang="cs-CZ" sz="2400" dirty="0" err="1" smtClean="0"/>
              <a:t>him</a:t>
            </a:r>
            <a:r>
              <a:rPr lang="cs-CZ" sz="2400" dirty="0" smtClean="0"/>
              <a:t> a single </a:t>
            </a:r>
            <a:r>
              <a:rPr lang="cs-CZ" sz="2400" dirty="0" err="1" smtClean="0"/>
              <a:t>word</a:t>
            </a:r>
            <a:r>
              <a:rPr lang="cs-CZ" sz="2400" dirty="0" smtClean="0"/>
              <a:t>. 7. I </a:t>
            </a:r>
            <a:r>
              <a:rPr lang="cs-CZ" sz="2400" dirty="0" err="1" smtClean="0"/>
              <a:t>don´t</a:t>
            </a:r>
            <a:r>
              <a:rPr lang="cs-CZ" sz="2400" dirty="0" smtClean="0"/>
              <a:t> </a:t>
            </a:r>
            <a:r>
              <a:rPr lang="cs-CZ" sz="2400" dirty="0" err="1" smtClean="0"/>
              <a:t>think</a:t>
            </a:r>
            <a:r>
              <a:rPr lang="cs-CZ" sz="2400" dirty="0" smtClean="0"/>
              <a:t> </a:t>
            </a:r>
            <a:r>
              <a:rPr lang="cs-CZ" sz="2400" dirty="0" err="1" smtClean="0"/>
              <a:t>you</a:t>
            </a:r>
            <a:r>
              <a:rPr lang="cs-CZ" sz="2400" dirty="0" smtClean="0"/>
              <a:t> </a:t>
            </a:r>
            <a:r>
              <a:rPr lang="cs-CZ" sz="2400" dirty="0" err="1" smtClean="0"/>
              <a:t>should</a:t>
            </a:r>
            <a:r>
              <a:rPr lang="cs-CZ" sz="2400" dirty="0" smtClean="0"/>
              <a:t> </a:t>
            </a:r>
            <a:r>
              <a:rPr lang="cs-CZ" sz="2400" dirty="0" err="1" smtClean="0"/>
              <a:t>sit</a:t>
            </a:r>
            <a:r>
              <a:rPr lang="cs-CZ" sz="2400" dirty="0" smtClean="0"/>
              <a:t> </a:t>
            </a:r>
            <a:r>
              <a:rPr lang="cs-CZ" sz="2400" dirty="0" err="1" smtClean="0"/>
              <a:t>at</a:t>
            </a:r>
            <a:r>
              <a:rPr lang="cs-CZ" sz="2400" dirty="0" smtClean="0"/>
              <a:t> </a:t>
            </a:r>
            <a:r>
              <a:rPr lang="cs-CZ" sz="2400" dirty="0" err="1" smtClean="0"/>
              <a:t>the</a:t>
            </a:r>
            <a:r>
              <a:rPr lang="cs-CZ" sz="2400" dirty="0" smtClean="0"/>
              <a:t> </a:t>
            </a:r>
            <a:r>
              <a:rPr lang="cs-CZ" sz="2400" dirty="0" err="1" smtClean="0"/>
              <a:t>computer</a:t>
            </a:r>
            <a:r>
              <a:rPr lang="cs-CZ" sz="2400" dirty="0" smtClean="0"/>
              <a:t> </a:t>
            </a:r>
            <a:r>
              <a:rPr lang="cs-CZ" sz="2400" dirty="0" err="1" smtClean="0"/>
              <a:t>all</a:t>
            </a:r>
            <a:r>
              <a:rPr lang="cs-CZ" sz="2400" dirty="0" smtClean="0"/>
              <a:t> </a:t>
            </a:r>
            <a:r>
              <a:rPr lang="cs-CZ" sz="2400" dirty="0" err="1" smtClean="0"/>
              <a:t>the</a:t>
            </a:r>
            <a:r>
              <a:rPr lang="cs-CZ" sz="2400" dirty="0" smtClean="0"/>
              <a:t> </a:t>
            </a:r>
            <a:r>
              <a:rPr lang="cs-CZ" sz="2400" dirty="0" err="1" smtClean="0"/>
              <a:t>time</a:t>
            </a:r>
            <a:r>
              <a:rPr lang="cs-CZ" sz="2400" dirty="0" smtClean="0"/>
              <a:t>. 8. I </a:t>
            </a:r>
            <a:r>
              <a:rPr lang="cs-CZ" sz="2400" dirty="0" err="1" smtClean="0"/>
              <a:t>will</a:t>
            </a:r>
            <a:r>
              <a:rPr lang="cs-CZ" sz="2400" dirty="0" smtClean="0"/>
              <a:t> </a:t>
            </a:r>
            <a:r>
              <a:rPr lang="cs-CZ" sz="2400" dirty="0" err="1" smtClean="0"/>
              <a:t>have</a:t>
            </a:r>
            <a:r>
              <a:rPr lang="cs-CZ" sz="2400" dirty="0" smtClean="0"/>
              <a:t> to call </a:t>
            </a:r>
            <a:r>
              <a:rPr lang="cs-CZ" sz="2400" dirty="0" err="1" smtClean="0"/>
              <a:t>him</a:t>
            </a:r>
            <a:r>
              <a:rPr lang="cs-CZ" sz="2400" dirty="0" smtClean="0"/>
              <a:t>. 9. </a:t>
            </a:r>
            <a:r>
              <a:rPr lang="cs-CZ" sz="2400" dirty="0" err="1" smtClean="0"/>
              <a:t>She</a:t>
            </a:r>
            <a:r>
              <a:rPr lang="cs-CZ" sz="2400" dirty="0" smtClean="0"/>
              <a:t> </a:t>
            </a:r>
            <a:r>
              <a:rPr lang="cs-CZ" sz="2400" dirty="0" err="1" smtClean="0"/>
              <a:t>wasn´t</a:t>
            </a:r>
            <a:r>
              <a:rPr lang="cs-CZ" sz="2400" dirty="0" smtClean="0"/>
              <a:t> </a:t>
            </a:r>
            <a:r>
              <a:rPr lang="cs-CZ" sz="2400" dirty="0" err="1" smtClean="0"/>
              <a:t>able</a:t>
            </a:r>
            <a:r>
              <a:rPr lang="cs-CZ" sz="2400" dirty="0" smtClean="0"/>
              <a:t> to </a:t>
            </a:r>
            <a:r>
              <a:rPr lang="cs-CZ" sz="2400" dirty="0" err="1" smtClean="0"/>
              <a:t>explain</a:t>
            </a:r>
            <a:r>
              <a:rPr lang="cs-CZ" sz="2400" dirty="0" smtClean="0"/>
              <a:t> </a:t>
            </a:r>
            <a:r>
              <a:rPr lang="cs-CZ" sz="2400" dirty="0" err="1" smtClean="0"/>
              <a:t>anything</a:t>
            </a:r>
            <a:r>
              <a:rPr lang="cs-CZ" sz="2400" dirty="0"/>
              <a:t> </a:t>
            </a:r>
            <a:r>
              <a:rPr lang="cs-CZ" sz="2400" dirty="0" smtClean="0"/>
              <a:t>to </a:t>
            </a:r>
            <a:r>
              <a:rPr lang="cs-CZ" sz="2400" dirty="0" err="1" smtClean="0"/>
              <a:t>them</a:t>
            </a:r>
            <a:r>
              <a:rPr lang="cs-CZ" sz="2400" dirty="0" smtClean="0"/>
              <a:t>. 10. </a:t>
            </a:r>
            <a:r>
              <a:rPr lang="cs-CZ" sz="2400" dirty="0" err="1" smtClean="0"/>
              <a:t>You</a:t>
            </a:r>
            <a:r>
              <a:rPr lang="cs-CZ" sz="2400" dirty="0" smtClean="0"/>
              <a:t> </a:t>
            </a:r>
            <a:r>
              <a:rPr lang="cs-CZ" sz="2400" dirty="0" err="1" smtClean="0"/>
              <a:t>don´t</a:t>
            </a:r>
            <a:r>
              <a:rPr lang="cs-CZ" sz="2400" dirty="0" smtClean="0"/>
              <a:t> </a:t>
            </a:r>
            <a:r>
              <a:rPr lang="cs-CZ" sz="2400" dirty="0" err="1" smtClean="0"/>
              <a:t>have</a:t>
            </a:r>
            <a:r>
              <a:rPr lang="cs-CZ" sz="2400" dirty="0" smtClean="0"/>
              <a:t> to do </a:t>
            </a:r>
            <a:r>
              <a:rPr lang="cs-CZ" sz="2400" dirty="0" err="1" smtClean="0"/>
              <a:t>the</a:t>
            </a:r>
            <a:r>
              <a:rPr lang="cs-CZ" sz="2400" dirty="0" smtClean="0"/>
              <a:t> </a:t>
            </a:r>
            <a:r>
              <a:rPr lang="cs-CZ" sz="2400" dirty="0" err="1" smtClean="0"/>
              <a:t>washing</a:t>
            </a:r>
            <a:r>
              <a:rPr lang="cs-CZ" sz="2400" dirty="0" smtClean="0"/>
              <a:t> up, </a:t>
            </a:r>
            <a:r>
              <a:rPr lang="cs-CZ" sz="2400" dirty="0" err="1" smtClean="0"/>
              <a:t>we</a:t>
            </a:r>
            <a:r>
              <a:rPr lang="cs-CZ" sz="2400" dirty="0" smtClean="0"/>
              <a:t> </a:t>
            </a:r>
            <a:r>
              <a:rPr lang="cs-CZ" sz="2400" dirty="0" err="1" smtClean="0"/>
              <a:t>have</a:t>
            </a:r>
            <a:r>
              <a:rPr lang="cs-CZ" sz="2400" dirty="0" smtClean="0"/>
              <a:t> a </a:t>
            </a:r>
            <a:r>
              <a:rPr lang="cs-CZ" sz="2400" dirty="0" err="1" smtClean="0"/>
              <a:t>dishwasher</a:t>
            </a:r>
            <a:r>
              <a:rPr lang="cs-CZ" sz="2400" dirty="0" smtClean="0"/>
              <a:t>. 11. Do </a:t>
            </a:r>
            <a:r>
              <a:rPr lang="cs-CZ" sz="2400" dirty="0" err="1" smtClean="0"/>
              <a:t>you</a:t>
            </a:r>
            <a:r>
              <a:rPr lang="cs-CZ" sz="2400" dirty="0" smtClean="0"/>
              <a:t> </a:t>
            </a:r>
            <a:r>
              <a:rPr lang="cs-CZ" sz="2400" dirty="0" err="1" smtClean="0"/>
              <a:t>have</a:t>
            </a:r>
            <a:r>
              <a:rPr lang="cs-CZ" sz="2400" dirty="0" smtClean="0"/>
              <a:t> to </a:t>
            </a:r>
            <a:r>
              <a:rPr lang="cs-CZ" sz="2400" dirty="0" err="1" smtClean="0"/>
              <a:t>leave</a:t>
            </a:r>
            <a:r>
              <a:rPr lang="cs-CZ" sz="2400" dirty="0" smtClean="0"/>
              <a:t> </a:t>
            </a:r>
            <a:r>
              <a:rPr lang="cs-CZ" sz="2400" dirty="0" err="1" smtClean="0"/>
              <a:t>now</a:t>
            </a:r>
            <a:r>
              <a:rPr lang="cs-CZ" sz="2400" dirty="0" smtClean="0"/>
              <a:t>? 12. </a:t>
            </a:r>
            <a:r>
              <a:rPr lang="cs-CZ" sz="2400" dirty="0" err="1" smtClean="0"/>
              <a:t>Could</a:t>
            </a:r>
            <a:r>
              <a:rPr lang="cs-CZ" sz="2400" dirty="0" smtClean="0"/>
              <a:t> </a:t>
            </a:r>
            <a:r>
              <a:rPr lang="cs-CZ" sz="2400" dirty="0" err="1" smtClean="0"/>
              <a:t>you</a:t>
            </a:r>
            <a:r>
              <a:rPr lang="cs-CZ" sz="2400" dirty="0" smtClean="0"/>
              <a:t> </a:t>
            </a:r>
            <a:r>
              <a:rPr lang="cs-CZ" sz="2400" dirty="0" err="1" smtClean="0"/>
              <a:t>help</a:t>
            </a:r>
            <a:r>
              <a:rPr lang="cs-CZ" sz="2400" dirty="0" smtClean="0"/>
              <a:t> </a:t>
            </a:r>
            <a:r>
              <a:rPr lang="cs-CZ" sz="2400" dirty="0" err="1" smtClean="0"/>
              <a:t>us</a:t>
            </a:r>
            <a:r>
              <a:rPr lang="cs-CZ" sz="2400" dirty="0" smtClean="0"/>
              <a:t> </a:t>
            </a:r>
            <a:r>
              <a:rPr lang="cs-CZ" sz="2400" dirty="0" err="1" smtClean="0"/>
              <a:t>move</a:t>
            </a:r>
            <a:r>
              <a:rPr lang="cs-CZ" sz="2400" dirty="0" smtClean="0"/>
              <a:t> </a:t>
            </a:r>
            <a:r>
              <a:rPr lang="cs-CZ" sz="2400" dirty="0" err="1" smtClean="0"/>
              <a:t>the</a:t>
            </a:r>
            <a:r>
              <a:rPr lang="cs-CZ" sz="2400" dirty="0" smtClean="0"/>
              <a:t> </a:t>
            </a:r>
            <a:r>
              <a:rPr lang="cs-CZ" sz="2400" dirty="0" err="1" smtClean="0"/>
              <a:t>wardrobe</a:t>
            </a:r>
            <a:r>
              <a:rPr lang="cs-CZ" sz="2400" dirty="0" smtClean="0"/>
              <a:t>? 13. </a:t>
            </a:r>
            <a:r>
              <a:rPr lang="cs-CZ" sz="2400" dirty="0" err="1" smtClean="0"/>
              <a:t>We</a:t>
            </a:r>
            <a:r>
              <a:rPr lang="cs-CZ" sz="2400" dirty="0" smtClean="0"/>
              <a:t> </a:t>
            </a:r>
            <a:r>
              <a:rPr lang="cs-CZ" sz="2400" dirty="0" err="1" smtClean="0"/>
              <a:t>didn´t</a:t>
            </a:r>
            <a:r>
              <a:rPr lang="cs-CZ" sz="2400" dirty="0" smtClean="0"/>
              <a:t> </a:t>
            </a:r>
            <a:r>
              <a:rPr lang="cs-CZ" sz="2400" dirty="0" err="1" smtClean="0"/>
              <a:t>have</a:t>
            </a:r>
            <a:r>
              <a:rPr lang="cs-CZ" sz="2400" dirty="0" smtClean="0"/>
              <a:t> to </a:t>
            </a:r>
            <a:r>
              <a:rPr lang="cs-CZ" sz="2400" dirty="0" err="1" smtClean="0"/>
              <a:t>pay</a:t>
            </a:r>
            <a:r>
              <a:rPr lang="cs-CZ" sz="2400" dirty="0" smtClean="0"/>
              <a:t> </a:t>
            </a:r>
            <a:r>
              <a:rPr lang="cs-CZ" sz="2400" dirty="0" err="1" smtClean="0"/>
              <a:t>for</a:t>
            </a:r>
            <a:r>
              <a:rPr lang="cs-CZ" sz="2400" dirty="0" smtClean="0"/>
              <a:t> </a:t>
            </a:r>
            <a:r>
              <a:rPr lang="cs-CZ" sz="2400" dirty="0" err="1" smtClean="0"/>
              <a:t>it</a:t>
            </a:r>
            <a:r>
              <a:rPr lang="cs-CZ" sz="2400" dirty="0" smtClean="0"/>
              <a:t>. 14. </a:t>
            </a:r>
            <a:r>
              <a:rPr lang="cs-CZ" sz="2400" dirty="0" err="1" smtClean="0"/>
              <a:t>We</a:t>
            </a:r>
            <a:r>
              <a:rPr lang="cs-CZ" sz="2400" dirty="0" smtClean="0"/>
              <a:t> </a:t>
            </a:r>
            <a:r>
              <a:rPr lang="cs-CZ" sz="2400" dirty="0" err="1" smtClean="0"/>
              <a:t>couldn´t</a:t>
            </a:r>
            <a:r>
              <a:rPr lang="cs-CZ" sz="2400" dirty="0"/>
              <a:t> </a:t>
            </a:r>
            <a:r>
              <a:rPr lang="cs-CZ" sz="2400" dirty="0" smtClean="0"/>
              <a:t>/ </a:t>
            </a:r>
            <a:r>
              <a:rPr lang="cs-CZ" sz="2400" dirty="0" err="1" smtClean="0"/>
              <a:t>weren´t</a:t>
            </a:r>
            <a:r>
              <a:rPr lang="cs-CZ" sz="2400" dirty="0" smtClean="0"/>
              <a:t> </a:t>
            </a:r>
            <a:r>
              <a:rPr lang="cs-CZ" sz="2400" dirty="0" err="1" smtClean="0"/>
              <a:t>allowed</a:t>
            </a:r>
            <a:r>
              <a:rPr lang="cs-CZ" sz="2400" dirty="0" smtClean="0"/>
              <a:t> to </a:t>
            </a:r>
            <a:r>
              <a:rPr lang="cs-CZ" sz="2400" dirty="0" err="1" smtClean="0"/>
              <a:t>advise</a:t>
            </a:r>
            <a:r>
              <a:rPr lang="cs-CZ" sz="2400" dirty="0" smtClean="0"/>
              <a:t> </a:t>
            </a:r>
            <a:r>
              <a:rPr lang="cs-CZ" sz="2400" dirty="0" err="1" smtClean="0"/>
              <a:t>each</a:t>
            </a:r>
            <a:r>
              <a:rPr lang="cs-CZ" sz="2400" dirty="0" smtClean="0"/>
              <a:t> </a:t>
            </a:r>
            <a:r>
              <a:rPr lang="cs-CZ" sz="2400" dirty="0" err="1" smtClean="0"/>
              <a:t>other</a:t>
            </a:r>
            <a:r>
              <a:rPr lang="cs-CZ" sz="2400" dirty="0" smtClean="0"/>
              <a:t>. 15. He </a:t>
            </a:r>
            <a:r>
              <a:rPr lang="cs-CZ" sz="2400" dirty="0" err="1" smtClean="0"/>
              <a:t>could</a:t>
            </a:r>
            <a:r>
              <a:rPr lang="cs-CZ" sz="2400" dirty="0" smtClean="0"/>
              <a:t> play </a:t>
            </a:r>
            <a:r>
              <a:rPr lang="cs-CZ" sz="2400" dirty="0" err="1" smtClean="0"/>
              <a:t>the</a:t>
            </a:r>
            <a:r>
              <a:rPr lang="cs-CZ" sz="2400" dirty="0" smtClean="0"/>
              <a:t> piano </a:t>
            </a:r>
            <a:r>
              <a:rPr lang="cs-CZ" sz="2400" dirty="0" err="1" smtClean="0"/>
              <a:t>when</a:t>
            </a:r>
            <a:r>
              <a:rPr lang="cs-CZ" sz="2400" dirty="0" smtClean="0"/>
              <a:t> he </a:t>
            </a:r>
            <a:r>
              <a:rPr lang="cs-CZ" sz="2400" dirty="0" err="1" smtClean="0"/>
              <a:t>was</a:t>
            </a:r>
            <a:r>
              <a:rPr lang="cs-CZ" sz="2400" dirty="0" smtClean="0"/>
              <a:t> </a:t>
            </a:r>
            <a:r>
              <a:rPr lang="cs-CZ" sz="2400" dirty="0" err="1" smtClean="0"/>
              <a:t>seven</a:t>
            </a:r>
            <a:r>
              <a:rPr lang="cs-CZ" sz="2400" dirty="0" smtClean="0"/>
              <a:t>. 16. </a:t>
            </a:r>
            <a:r>
              <a:rPr lang="cs-CZ" sz="2400" dirty="0" err="1" smtClean="0"/>
              <a:t>She</a:t>
            </a:r>
            <a:r>
              <a:rPr lang="cs-CZ" sz="2400" dirty="0" smtClean="0"/>
              <a:t> </a:t>
            </a:r>
            <a:r>
              <a:rPr lang="cs-CZ" sz="2400" dirty="0" err="1" smtClean="0"/>
              <a:t>couldn´t</a:t>
            </a:r>
            <a:r>
              <a:rPr lang="cs-CZ" sz="2400" dirty="0" smtClean="0"/>
              <a:t> </a:t>
            </a:r>
            <a:r>
              <a:rPr lang="cs-CZ" sz="2400" dirty="0" err="1" smtClean="0"/>
              <a:t>speak</a:t>
            </a:r>
            <a:r>
              <a:rPr lang="cs-CZ" sz="2400" dirty="0" smtClean="0"/>
              <a:t> </a:t>
            </a:r>
            <a:r>
              <a:rPr lang="cs-CZ" sz="2400" dirty="0" err="1" smtClean="0"/>
              <a:t>English</a:t>
            </a:r>
            <a:r>
              <a:rPr lang="cs-CZ" sz="2400" dirty="0" smtClean="0"/>
              <a:t> </a:t>
            </a:r>
            <a:r>
              <a:rPr lang="cs-CZ" sz="2400" dirty="0" err="1" smtClean="0"/>
              <a:t>until</a:t>
            </a:r>
            <a:r>
              <a:rPr lang="cs-CZ" sz="2400" dirty="0" smtClean="0"/>
              <a:t> </a:t>
            </a:r>
            <a:r>
              <a:rPr lang="cs-CZ" sz="2400" dirty="0" err="1" smtClean="0"/>
              <a:t>she</a:t>
            </a:r>
            <a:r>
              <a:rPr lang="cs-CZ" sz="2400" dirty="0" smtClean="0"/>
              <a:t> </a:t>
            </a:r>
            <a:r>
              <a:rPr lang="cs-CZ" sz="2400" dirty="0" err="1" smtClean="0"/>
              <a:t>came</a:t>
            </a:r>
            <a:r>
              <a:rPr lang="cs-CZ" sz="2400" dirty="0" smtClean="0"/>
              <a:t> to </a:t>
            </a:r>
            <a:r>
              <a:rPr lang="cs-CZ" sz="2400" dirty="0" err="1" smtClean="0"/>
              <a:t>high</a:t>
            </a:r>
            <a:r>
              <a:rPr lang="cs-CZ" sz="2400" dirty="0" smtClean="0"/>
              <a:t> </a:t>
            </a:r>
            <a:r>
              <a:rPr lang="cs-CZ" sz="2400" dirty="0" err="1" smtClean="0"/>
              <a:t>school</a:t>
            </a:r>
            <a:r>
              <a:rPr lang="cs-CZ" sz="2400" dirty="0" smtClean="0"/>
              <a:t>. 17. </a:t>
            </a:r>
            <a:r>
              <a:rPr lang="cs-CZ" sz="2400" dirty="0" err="1" smtClean="0"/>
              <a:t>You</a:t>
            </a:r>
            <a:r>
              <a:rPr lang="cs-CZ" sz="2400" dirty="0" smtClean="0"/>
              <a:t> </a:t>
            </a:r>
            <a:r>
              <a:rPr lang="cs-CZ" sz="2400" dirty="0" err="1" smtClean="0"/>
              <a:t>must</a:t>
            </a:r>
            <a:r>
              <a:rPr lang="cs-CZ" sz="2400" dirty="0" smtClean="0"/>
              <a:t> listen to </a:t>
            </a:r>
            <a:r>
              <a:rPr lang="cs-CZ" sz="2400" dirty="0" err="1" smtClean="0"/>
              <a:t>the</a:t>
            </a:r>
            <a:r>
              <a:rPr lang="cs-CZ" sz="2400" dirty="0" smtClean="0"/>
              <a:t> last </a:t>
            </a:r>
            <a:r>
              <a:rPr lang="cs-CZ" sz="2400" dirty="0" err="1" smtClean="0"/>
              <a:t>Foo</a:t>
            </a:r>
            <a:r>
              <a:rPr lang="cs-CZ" sz="2400" dirty="0" smtClean="0"/>
              <a:t> </a:t>
            </a:r>
            <a:r>
              <a:rPr lang="cs-CZ" sz="2400" dirty="0" err="1" smtClean="0"/>
              <a:t>Fighters</a:t>
            </a:r>
            <a:r>
              <a:rPr lang="cs-CZ" sz="2400" dirty="0" smtClean="0"/>
              <a:t>´ CD. 18. </a:t>
            </a:r>
            <a:r>
              <a:rPr lang="cs-CZ" sz="2400" dirty="0" err="1" smtClean="0"/>
              <a:t>Our</a:t>
            </a:r>
            <a:r>
              <a:rPr lang="cs-CZ" sz="2400" dirty="0" smtClean="0"/>
              <a:t> </a:t>
            </a:r>
            <a:r>
              <a:rPr lang="cs-CZ" sz="2400" dirty="0" err="1" smtClean="0"/>
              <a:t>children</a:t>
            </a:r>
            <a:r>
              <a:rPr lang="cs-CZ" sz="2400" dirty="0" smtClean="0"/>
              <a:t> </a:t>
            </a:r>
            <a:r>
              <a:rPr lang="cs-CZ" sz="2400" dirty="0" err="1" smtClean="0"/>
              <a:t>mustn´t</a:t>
            </a:r>
            <a:r>
              <a:rPr lang="cs-CZ" sz="2400" dirty="0" smtClean="0"/>
              <a:t> use </a:t>
            </a:r>
            <a:r>
              <a:rPr lang="cs-CZ" sz="2400" dirty="0" err="1" smtClean="0"/>
              <a:t>Facebook</a:t>
            </a:r>
            <a:r>
              <a:rPr lang="cs-CZ" sz="2400" dirty="0" smtClean="0"/>
              <a:t>. 19. </a:t>
            </a:r>
            <a:r>
              <a:rPr lang="cs-CZ" sz="2400" dirty="0" err="1" smtClean="0"/>
              <a:t>Could</a:t>
            </a:r>
            <a:r>
              <a:rPr lang="cs-CZ" sz="2400" dirty="0" smtClean="0"/>
              <a:t> I </a:t>
            </a:r>
            <a:r>
              <a:rPr lang="cs-CZ" sz="2400" dirty="0" err="1" smtClean="0"/>
              <a:t>get</a:t>
            </a:r>
            <a:r>
              <a:rPr lang="cs-CZ" sz="2400" dirty="0" smtClean="0"/>
              <a:t> </a:t>
            </a:r>
            <a:r>
              <a:rPr lang="cs-CZ" sz="2400" dirty="0" err="1" smtClean="0"/>
              <a:t>something</a:t>
            </a:r>
            <a:r>
              <a:rPr lang="cs-CZ" sz="2400" dirty="0" smtClean="0"/>
              <a:t> </a:t>
            </a:r>
            <a:r>
              <a:rPr lang="cs-CZ" sz="2400" dirty="0" err="1" smtClean="0"/>
              <a:t>cold</a:t>
            </a:r>
            <a:r>
              <a:rPr lang="cs-CZ" sz="2400" dirty="0" smtClean="0"/>
              <a:t> to drink? 20. </a:t>
            </a:r>
            <a:r>
              <a:rPr lang="cs-CZ" sz="2400" dirty="0" err="1" smtClean="0"/>
              <a:t>Did</a:t>
            </a:r>
            <a:r>
              <a:rPr lang="cs-CZ" sz="2400" dirty="0" smtClean="0"/>
              <a:t> </a:t>
            </a:r>
            <a:r>
              <a:rPr lang="cs-CZ" sz="2400" dirty="0" err="1" smtClean="0"/>
              <a:t>you</a:t>
            </a:r>
            <a:r>
              <a:rPr lang="cs-CZ" sz="2400" dirty="0" smtClean="0"/>
              <a:t> </a:t>
            </a:r>
            <a:r>
              <a:rPr lang="cs-CZ" sz="2400" dirty="0" err="1" smtClean="0"/>
              <a:t>have</a:t>
            </a:r>
            <a:r>
              <a:rPr lang="cs-CZ" sz="2400" dirty="0" smtClean="0"/>
              <a:t> to </a:t>
            </a:r>
            <a:r>
              <a:rPr lang="cs-CZ" sz="2400" dirty="0" err="1" smtClean="0"/>
              <a:t>wear</a:t>
            </a:r>
            <a:r>
              <a:rPr lang="cs-CZ" sz="2400" dirty="0" smtClean="0"/>
              <a:t> a </a:t>
            </a:r>
            <a:r>
              <a:rPr lang="cs-CZ" sz="2400" dirty="0" err="1" smtClean="0"/>
              <a:t>uniform</a:t>
            </a:r>
            <a:r>
              <a:rPr lang="cs-CZ" sz="2400" dirty="0"/>
              <a:t> </a:t>
            </a:r>
            <a:r>
              <a:rPr lang="cs-CZ" sz="2400" dirty="0" err="1" smtClean="0"/>
              <a:t>at</a:t>
            </a:r>
            <a:r>
              <a:rPr lang="cs-CZ" sz="2400" dirty="0" smtClean="0"/>
              <a:t> </a:t>
            </a:r>
            <a:r>
              <a:rPr lang="cs-CZ" sz="2400" dirty="0" err="1" smtClean="0"/>
              <a:t>work</a:t>
            </a:r>
            <a:r>
              <a:rPr lang="cs-CZ" sz="2400" dirty="0" smtClean="0"/>
              <a:t>?</a:t>
            </a:r>
            <a:endParaRPr lang="cs-CZ" sz="2400" dirty="0"/>
          </a:p>
        </p:txBody>
      </p:sp>
    </p:spTree>
    <p:extLst>
      <p:ext uri="{BB962C8B-B14F-4D97-AF65-F5344CB8AC3E}">
        <p14:creationId xmlns:p14="http://schemas.microsoft.com/office/powerpoint/2010/main" val="274792364"/>
      </p:ext>
    </p:extLst>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892</TotalTime>
  <Words>1465</Words>
  <Application>Microsoft Office PowerPoint</Application>
  <PresentationFormat>Předvádění na obrazovce (4:3)</PresentationFormat>
  <Paragraphs>121</Paragraphs>
  <Slides>14</Slides>
  <Notes>0</Notes>
  <HiddenSlides>0</HiddenSlides>
  <MMClips>0</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Motiv sady Office</vt:lpstr>
      <vt:lpstr>Prezentace aplikace PowerPoint</vt:lpstr>
      <vt:lpstr>Anotace</vt:lpstr>
      <vt:lpstr>Prezentace aplikace PowerPoint</vt:lpstr>
      <vt:lpstr>Ability – can, could, be able to</vt:lpstr>
      <vt:lpstr>Practice – say/write what you can/can´t do now, could/couldn´t do when you were a child or will/won´t be able to do in the future. Use your own ideas or some of the given expressions:</vt:lpstr>
      <vt:lpstr>Requests – can, could, may</vt:lpstr>
      <vt:lpstr>Practice - write a request for the following situations:</vt:lpstr>
      <vt:lpstr>Obligation, prohibition, rule, law –  must, have to</vt:lpstr>
      <vt:lpstr>Practice – complete the sentences with the correct form of must or have to:</vt:lpstr>
      <vt:lpstr>Key to the practice:</vt:lpstr>
      <vt:lpstr>Giving advice – should, ought to</vt:lpstr>
      <vt:lpstr>Practice – give advice in the following situation:</vt:lpstr>
      <vt:lpstr>Test – translate to English:</vt:lpstr>
      <vt:lpstr>Key to the test: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Radka Fuchsová</dc:creator>
  <cp:lastModifiedBy>Radka Fuchsová</cp:lastModifiedBy>
  <cp:revision>21</cp:revision>
  <dcterms:created xsi:type="dcterms:W3CDTF">2013-07-25T09:12:32Z</dcterms:created>
  <dcterms:modified xsi:type="dcterms:W3CDTF">2013-07-30T15:40:44Z</dcterms:modified>
</cp:coreProperties>
</file>