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4" r:id="rId9"/>
    <p:sldId id="262" r:id="rId10"/>
    <p:sldId id="263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62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2C84D-B8A6-4F87-A8BE-174E292312D8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65DCA-9D4A-4618-AF06-79511B2670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44142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2C84D-B8A6-4F87-A8BE-174E292312D8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65DCA-9D4A-4618-AF06-79511B2670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41312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2C84D-B8A6-4F87-A8BE-174E292312D8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65DCA-9D4A-4618-AF06-79511B2670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55014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2C84D-B8A6-4F87-A8BE-174E292312D8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65DCA-9D4A-4618-AF06-79511B2670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22122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2C84D-B8A6-4F87-A8BE-174E292312D8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65DCA-9D4A-4618-AF06-79511B2670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90624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2C84D-B8A6-4F87-A8BE-174E292312D8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65DCA-9D4A-4618-AF06-79511B2670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19698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2C84D-B8A6-4F87-A8BE-174E292312D8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65DCA-9D4A-4618-AF06-79511B2670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248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2C84D-B8A6-4F87-A8BE-174E292312D8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65DCA-9D4A-4618-AF06-79511B2670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51439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2C84D-B8A6-4F87-A8BE-174E292312D8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65DCA-9D4A-4618-AF06-79511B2670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72039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2C84D-B8A6-4F87-A8BE-174E292312D8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65DCA-9D4A-4618-AF06-79511B2670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54109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2C84D-B8A6-4F87-A8BE-174E292312D8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65DCA-9D4A-4618-AF06-79511B2670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81908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62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F2C84D-B8A6-4F87-A8BE-174E292312D8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565DCA-9D4A-4618-AF06-79511B2670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317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hyperlink" Target="http://www.ceskatelevize.cz/ivysilani/10177109865-dejiny-udatneho-ceskeho-naroda/211543116230087-narodni-divadlo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16632"/>
            <a:ext cx="4541434" cy="64908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615440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9821" y="476672"/>
            <a:ext cx="7772400" cy="1470025"/>
          </a:xfrm>
        </p:spPr>
        <p:txBody>
          <a:bodyPr>
            <a:noAutofit/>
          </a:bodyPr>
          <a:lstStyle/>
          <a:p>
            <a:r>
              <a:rPr lang="cs-CZ" sz="5400" dirty="0" smtClean="0"/>
              <a:t>Národní divadlo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661248"/>
            <a:ext cx="7304856" cy="1080120"/>
          </a:xfrm>
        </p:spPr>
        <p:txBody>
          <a:bodyPr>
            <a:normAutofit fontScale="47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algn="r"/>
            <a:r>
              <a:rPr lang="cs-CZ" dirty="0" smtClean="0"/>
              <a:t>Mgr. Hana Šenková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605938"/>
            <a:ext cx="6546304" cy="4361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43550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vlastenci uvažovali už v roce 1844</a:t>
            </a:r>
          </a:p>
          <a:p>
            <a:r>
              <a:rPr lang="cs-CZ" dirty="0" smtClean="0"/>
              <a:t>navrhl Palacký</a:t>
            </a:r>
          </a:p>
          <a:p>
            <a:r>
              <a:rPr lang="cs-CZ" dirty="0" smtClean="0"/>
              <a:t>národní sbírka – přispívali chudí lidé i šlechta</a:t>
            </a:r>
            <a:endParaRPr lang="cs-CZ" dirty="0"/>
          </a:p>
        </p:txBody>
      </p:sp>
      <p:pic>
        <p:nvPicPr>
          <p:cNvPr id="1027" name="Picture 3" descr="C:\Users\6KWG\AppData\Local\Microsoft\Windows\Temporary Internet Files\Content.IE5\KJZQ0JMY\MC9002824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851295"/>
            <a:ext cx="3717404" cy="2345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8047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Prozatímní divadlo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r>
              <a:rPr lang="cs-CZ" dirty="0" smtClean="0"/>
              <a:t>předchůdce Národního divadla</a:t>
            </a:r>
          </a:p>
          <a:p>
            <a:r>
              <a:rPr lang="cs-CZ" dirty="0" smtClean="0"/>
              <a:t>stalo se jeho součástí</a:t>
            </a:r>
          </a:p>
          <a:p>
            <a:r>
              <a:rPr lang="cs-CZ" dirty="0" smtClean="0"/>
              <a:t>budova byla postavena během 6 měsíců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356992"/>
            <a:ext cx="5034136" cy="3272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27689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922114"/>
          </a:xfrm>
        </p:spPr>
        <p:txBody>
          <a:bodyPr>
            <a:normAutofit/>
          </a:bodyPr>
          <a:lstStyle/>
          <a:p>
            <a:r>
              <a:rPr lang="cs-CZ" dirty="0" smtClean="0"/>
              <a:t>Budova divadla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96752"/>
            <a:ext cx="8229600" cy="4525963"/>
          </a:xfrm>
        </p:spPr>
        <p:txBody>
          <a:bodyPr/>
          <a:lstStyle/>
          <a:p>
            <a:r>
              <a:rPr lang="cs-CZ" dirty="0" smtClean="0"/>
              <a:t>novorenesanční budova</a:t>
            </a:r>
          </a:p>
          <a:p>
            <a:r>
              <a:rPr lang="cs-CZ" dirty="0" smtClean="0"/>
              <a:t>architekt Josef Zítek</a:t>
            </a:r>
          </a:p>
          <a:p>
            <a:r>
              <a:rPr lang="cs-CZ" dirty="0" smtClean="0"/>
              <a:t>základní kameny: Říp, Blaník, Radhošť, Vyšehrad, Trocnov, Boubín – významná místa</a:t>
            </a:r>
          </a:p>
          <a:p>
            <a:r>
              <a:rPr lang="cs-CZ" dirty="0" smtClean="0"/>
              <a:t>otevřeno 11. června 1881 premiérou Smetanovy opery Libuše</a:t>
            </a:r>
            <a:endParaRPr lang="cs-CZ" dirty="0"/>
          </a:p>
        </p:txBody>
      </p:sp>
      <p:pic>
        <p:nvPicPr>
          <p:cNvPr id="3074" name="Picture 2" descr="C:\Users\6KWG\AppData\Local\Microsoft\Windows\Temporary Internet Files\Content.IE5\37ZIH7D8\MP90044248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149080"/>
            <a:ext cx="3416562" cy="2533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9481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dirty="0" smtClean="0"/>
              <a:t>Znovuotevření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4713387"/>
          </a:xfrm>
        </p:spPr>
        <p:txBody>
          <a:bodyPr/>
          <a:lstStyle/>
          <a:p>
            <a:r>
              <a:rPr lang="cs-CZ" dirty="0" smtClean="0"/>
              <a:t>12. srpna 1881 divadlo vyhořelo</a:t>
            </a:r>
          </a:p>
          <a:p>
            <a:r>
              <a:rPr lang="cs-CZ" dirty="0" smtClean="0"/>
              <a:t>byla zničena měděná kupole, hlediště, opona  i jeviště</a:t>
            </a:r>
          </a:p>
          <a:p>
            <a:r>
              <a:rPr lang="cs-CZ" dirty="0" smtClean="0"/>
              <a:t>národ uspořádal novou sbírku</a:t>
            </a:r>
          </a:p>
          <a:p>
            <a:r>
              <a:rPr lang="cs-CZ" dirty="0" smtClean="0"/>
              <a:t>dokončil architekt Josef Schulz</a:t>
            </a:r>
          </a:p>
          <a:p>
            <a:r>
              <a:rPr lang="cs-CZ" dirty="0" smtClean="0"/>
              <a:t>znovuotevření 18. listopadu 1883</a:t>
            </a:r>
            <a:endParaRPr lang="cs-CZ" dirty="0"/>
          </a:p>
        </p:txBody>
      </p:sp>
      <p:pic>
        <p:nvPicPr>
          <p:cNvPr id="4098" name="Picture 2" descr="C:\Users\6KWG\AppData\Local\Microsoft\Windows\Temporary Internet Files\Content.IE5\37ZIH7D8\MP9004094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509120"/>
            <a:ext cx="3302614" cy="2203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4292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Umělci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r>
              <a:rPr lang="cs-CZ" dirty="0" smtClean="0"/>
              <a:t>Mikoláš Aleš a František Ženíšek – cyklus obrazů Vlast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Josef Václav </a:t>
            </a:r>
            <a:r>
              <a:rPr lang="cs-CZ" dirty="0" err="1" smtClean="0"/>
              <a:t>Myslbek</a:t>
            </a:r>
            <a:r>
              <a:rPr lang="cs-CZ" dirty="0" smtClean="0"/>
              <a:t> – výzdoba interiéru, busta Bedřicha Smetany, alegorické sochy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988840"/>
            <a:ext cx="3233936" cy="24254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8941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Umělci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Bohuslav </a:t>
            </a:r>
            <a:r>
              <a:rPr lang="cs-CZ" dirty="0" err="1" smtClean="0"/>
              <a:t>Schnirch</a:t>
            </a:r>
            <a:r>
              <a:rPr lang="cs-CZ" dirty="0" smtClean="0"/>
              <a:t> – Triga</a:t>
            </a:r>
          </a:p>
          <a:p>
            <a:pPr marL="2743200" lvl="6" indent="0">
              <a:buNone/>
            </a:pPr>
            <a:r>
              <a:rPr lang="cs-CZ" sz="3200" dirty="0" smtClean="0"/>
              <a:t>	= antické trojspřeží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212976"/>
            <a:ext cx="4964673" cy="3312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1777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Opona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r>
              <a:rPr lang="cs-CZ" dirty="0" smtClean="0"/>
              <a:t>autor Vojtěch </a:t>
            </a:r>
            <a:r>
              <a:rPr lang="cs-CZ" dirty="0" err="1" smtClean="0"/>
              <a:t>Hynais</a:t>
            </a:r>
            <a:endParaRPr lang="cs-CZ" dirty="0" smtClean="0"/>
          </a:p>
          <a:p>
            <a:r>
              <a:rPr lang="cs-CZ" dirty="0" smtClean="0"/>
              <a:t>železná jako ochrana před požárem</a:t>
            </a:r>
          </a:p>
          <a:p>
            <a:r>
              <a:rPr lang="cs-CZ" dirty="0" smtClean="0"/>
              <a:t>nápis Národ sobě – pocta těm, co přispěli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5550" y="3405305"/>
            <a:ext cx="4152900" cy="290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1228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Dějiny udatného českého národa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http://www.ceskatelevize.cz/ivysilani/10177109865-dejiny-udatneho-ceskeho-naroda/211543116230087-narodni-divadlo/</a:t>
            </a:r>
            <a:endParaRPr lang="cs-CZ" dirty="0" smtClean="0"/>
          </a:p>
          <a:p>
            <a:r>
              <a:rPr lang="cs-CZ" dirty="0" smtClean="0"/>
              <a:t>3 minuty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4634" y="3356992"/>
            <a:ext cx="4513684" cy="2527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325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435280" cy="4713387"/>
          </a:xfrm>
        </p:spPr>
        <p:txBody>
          <a:bodyPr>
            <a:normAutofit fontScale="62500" lnSpcReduction="20000"/>
          </a:bodyPr>
          <a:lstStyle/>
          <a:p>
            <a:r>
              <a:rPr lang="cs-CZ" dirty="0"/>
              <a:t>STAYCOOLANDBEGOOD.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31.7.2013]. </a:t>
            </a:r>
            <a:r>
              <a:rPr lang="cs-CZ" dirty="0"/>
              <a:t>Dostupný na WWW: http://commons.wikimedia.org/wiki/File:Nationaltheater_von_innen_%28B%C3%BChnenbild%29.JPG </a:t>
            </a:r>
            <a:endParaRPr lang="cs-CZ" dirty="0" smtClean="0"/>
          </a:p>
          <a:p>
            <a:r>
              <a:rPr lang="cs-CZ" dirty="0"/>
              <a:t>KARELJ.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31.7.2013]. Dostupný na WWW: http://commons.wikimedia.org/wiki/File:N%C3%A1rodn%C3%AD_divadlo_2.jpg </a:t>
            </a:r>
            <a:endParaRPr lang="cs-CZ" dirty="0" smtClean="0"/>
          </a:p>
          <a:p>
            <a:r>
              <a:rPr lang="cs-CZ" dirty="0"/>
              <a:t>SOCHOR, Mirek.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31.7.2013]. Dostupný na WWW: http://commons.wikimedia.org/wiki/File:Triga.jpg </a:t>
            </a:r>
            <a:endParaRPr lang="cs-CZ" dirty="0" smtClean="0"/>
          </a:p>
          <a:p>
            <a:r>
              <a:rPr lang="cs-CZ" dirty="0"/>
              <a:t>HYNAIS, Vojtěch.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31.7.2013]. Dostupný na WWW: http://commons.wikimedia.org/wiki/File:Hynais,_curtain,_1833_.jpg </a:t>
            </a:r>
            <a:endParaRPr lang="cs-CZ" dirty="0" smtClean="0"/>
          </a:p>
          <a:p>
            <a:r>
              <a:rPr lang="cs-CZ" dirty="0"/>
              <a:t>RUPP, Wilhelm.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31.7.2013]. Dostupný na WWW: http://commons.wikimedia.org/wiki/File:PragueProzatimniDivadlo1864.jpg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5017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268</Words>
  <Application>Microsoft Office PowerPoint</Application>
  <PresentationFormat>Předvádění na obrazovce (4:3)</PresentationFormat>
  <Paragraphs>47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Národní divadlo</vt:lpstr>
      <vt:lpstr>Počátky</vt:lpstr>
      <vt:lpstr>Prozatímní divadlo</vt:lpstr>
      <vt:lpstr>Budova divadla</vt:lpstr>
      <vt:lpstr>Znovuotevření</vt:lpstr>
      <vt:lpstr>Umělci</vt:lpstr>
      <vt:lpstr>Umělci</vt:lpstr>
      <vt:lpstr>Opona</vt:lpstr>
      <vt:lpstr>Dějiny udatného českého národa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Národní divadlo</dc:title>
  <dc:creator>0K08</dc:creator>
  <cp:lastModifiedBy>6KWG</cp:lastModifiedBy>
  <cp:revision>18</cp:revision>
  <dcterms:created xsi:type="dcterms:W3CDTF">2012-01-23T08:00:58Z</dcterms:created>
  <dcterms:modified xsi:type="dcterms:W3CDTF">2013-07-31T16:18:31Z</dcterms:modified>
</cp:coreProperties>
</file>