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0"/>
  </p:notesMasterIdLst>
  <p:sldIdLst>
    <p:sldId id="278" r:id="rId2"/>
    <p:sldId id="279" r:id="rId3"/>
    <p:sldId id="280" r:id="rId4"/>
    <p:sldId id="281" r:id="rId5"/>
    <p:sldId id="282" r:id="rId6"/>
    <p:sldId id="283" r:id="rId7"/>
    <p:sldId id="265" r:id="rId8"/>
    <p:sldId id="284" r:id="rId9"/>
    <p:sldId id="262" r:id="rId10"/>
    <p:sldId id="268" r:id="rId11"/>
    <p:sldId id="269" r:id="rId12"/>
    <p:sldId id="261" r:id="rId13"/>
    <p:sldId id="270" r:id="rId14"/>
    <p:sldId id="285" r:id="rId15"/>
    <p:sldId id="264" r:id="rId16"/>
    <p:sldId id="275" r:id="rId17"/>
    <p:sldId id="276" r:id="rId18"/>
    <p:sldId id="277" r:id="rId19"/>
  </p:sldIdLst>
  <p:sldSz cx="9144000" cy="6858000" type="screen4x3"/>
  <p:notesSz cx="6858000" cy="9144000"/>
  <p:defaultTextStyle>
    <a:defPPr>
      <a:defRPr lang="pl-PL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0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1FB1A-1F3D-4EFE-A5C9-8FEC824ED96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FBDE3-D424-403D-A8F1-46EC8A0B3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716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117475"/>
            <a:ext cx="9142413" cy="6738938"/>
            <a:chOff x="0" y="74"/>
            <a:chExt cx="5759" cy="4245"/>
          </a:xfrm>
        </p:grpSpPr>
        <p:sp>
          <p:nvSpPr>
            <p:cNvPr id="3075" name="Rectangle 3"/>
            <p:cNvSpPr>
              <a:spLocks noChangeArrowheads="1"/>
            </p:cNvSpPr>
            <p:nvPr/>
          </p:nvSpPr>
          <p:spPr bwMode="invGray">
            <a:xfrm>
              <a:off x="432" y="4113"/>
              <a:ext cx="2208" cy="206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" name="Rectangle 4"/>
            <p:cNvSpPr>
              <a:spLocks noChangeArrowheads="1"/>
            </p:cNvSpPr>
            <p:nvPr/>
          </p:nvSpPr>
          <p:spPr bwMode="invGray">
            <a:xfrm>
              <a:off x="432" y="1536"/>
              <a:ext cx="5327" cy="480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" name="Oval 5"/>
            <p:cNvSpPr>
              <a:spLocks noChangeArrowheads="1"/>
            </p:cNvSpPr>
            <p:nvPr/>
          </p:nvSpPr>
          <p:spPr bwMode="invGray">
            <a:xfrm>
              <a:off x="555" y="74"/>
              <a:ext cx="42" cy="4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" name="Oval 6"/>
            <p:cNvSpPr>
              <a:spLocks noChangeArrowheads="1"/>
            </p:cNvSpPr>
            <p:nvPr/>
          </p:nvSpPr>
          <p:spPr bwMode="invGray">
            <a:xfrm>
              <a:off x="555" y="219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" name="Oval 7"/>
            <p:cNvSpPr>
              <a:spLocks noChangeArrowheads="1"/>
            </p:cNvSpPr>
            <p:nvPr/>
          </p:nvSpPr>
          <p:spPr bwMode="invGray">
            <a:xfrm>
              <a:off x="555" y="362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" name="Oval 8"/>
            <p:cNvSpPr>
              <a:spLocks noChangeArrowheads="1"/>
            </p:cNvSpPr>
            <p:nvPr/>
          </p:nvSpPr>
          <p:spPr bwMode="invGray">
            <a:xfrm>
              <a:off x="555" y="651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" name="Oval 9"/>
            <p:cNvSpPr>
              <a:spLocks noChangeArrowheads="1"/>
            </p:cNvSpPr>
            <p:nvPr/>
          </p:nvSpPr>
          <p:spPr bwMode="invGray">
            <a:xfrm>
              <a:off x="555" y="794"/>
              <a:ext cx="42" cy="4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" name="Oval 10"/>
            <p:cNvSpPr>
              <a:spLocks noChangeArrowheads="1"/>
            </p:cNvSpPr>
            <p:nvPr/>
          </p:nvSpPr>
          <p:spPr bwMode="invGray">
            <a:xfrm>
              <a:off x="555" y="939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" name="Oval 11"/>
            <p:cNvSpPr>
              <a:spLocks noChangeArrowheads="1"/>
            </p:cNvSpPr>
            <p:nvPr/>
          </p:nvSpPr>
          <p:spPr bwMode="invGray">
            <a:xfrm>
              <a:off x="555" y="1082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" name="Oval 12"/>
            <p:cNvSpPr>
              <a:spLocks noChangeArrowheads="1"/>
            </p:cNvSpPr>
            <p:nvPr/>
          </p:nvSpPr>
          <p:spPr bwMode="invGray">
            <a:xfrm>
              <a:off x="555" y="1227"/>
              <a:ext cx="42" cy="4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" name="Oval 13"/>
            <p:cNvSpPr>
              <a:spLocks noChangeArrowheads="1"/>
            </p:cNvSpPr>
            <p:nvPr/>
          </p:nvSpPr>
          <p:spPr bwMode="invGray">
            <a:xfrm>
              <a:off x="555" y="1371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086" name="Group 14"/>
            <p:cNvGrpSpPr>
              <a:grpSpLocks/>
            </p:cNvGrpSpPr>
            <p:nvPr/>
          </p:nvGrpSpPr>
          <p:grpSpPr bwMode="auto">
            <a:xfrm>
              <a:off x="2859" y="4202"/>
              <a:ext cx="2729" cy="41"/>
              <a:chOff x="2859" y="4202"/>
              <a:chExt cx="2729" cy="41"/>
            </a:xfrm>
          </p:grpSpPr>
          <p:sp>
            <p:nvSpPr>
              <p:cNvPr id="3087" name="Oval 15"/>
              <p:cNvSpPr>
                <a:spLocks noChangeArrowheads="1"/>
              </p:cNvSpPr>
              <p:nvPr/>
            </p:nvSpPr>
            <p:spPr bwMode="invGray">
              <a:xfrm>
                <a:off x="2859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88" name="Oval 16"/>
              <p:cNvSpPr>
                <a:spLocks noChangeArrowheads="1"/>
              </p:cNvSpPr>
              <p:nvPr/>
            </p:nvSpPr>
            <p:spPr bwMode="invGray">
              <a:xfrm>
                <a:off x="3243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89" name="Oval 17"/>
              <p:cNvSpPr>
                <a:spLocks noChangeArrowheads="1"/>
              </p:cNvSpPr>
              <p:nvPr/>
            </p:nvSpPr>
            <p:spPr bwMode="invGray">
              <a:xfrm>
                <a:off x="3627" y="4202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0" name="Oval 18"/>
              <p:cNvSpPr>
                <a:spLocks noChangeArrowheads="1"/>
              </p:cNvSpPr>
              <p:nvPr/>
            </p:nvSpPr>
            <p:spPr bwMode="invGray">
              <a:xfrm>
                <a:off x="4011" y="4202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1" name="Oval 19"/>
              <p:cNvSpPr>
                <a:spLocks noChangeArrowheads="1"/>
              </p:cNvSpPr>
              <p:nvPr/>
            </p:nvSpPr>
            <p:spPr bwMode="invGray">
              <a:xfrm>
                <a:off x="4395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2" name="Oval 20"/>
              <p:cNvSpPr>
                <a:spLocks noChangeArrowheads="1"/>
              </p:cNvSpPr>
              <p:nvPr/>
            </p:nvSpPr>
            <p:spPr bwMode="invGray">
              <a:xfrm>
                <a:off x="4779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3" name="Oval 21"/>
              <p:cNvSpPr>
                <a:spLocks noChangeArrowheads="1"/>
              </p:cNvSpPr>
              <p:nvPr/>
            </p:nvSpPr>
            <p:spPr bwMode="invGray">
              <a:xfrm>
                <a:off x="5163" y="4202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4" name="Oval 22"/>
              <p:cNvSpPr>
                <a:spLocks noChangeArrowheads="1"/>
              </p:cNvSpPr>
              <p:nvPr/>
            </p:nvSpPr>
            <p:spPr bwMode="invGray">
              <a:xfrm>
                <a:off x="5547" y="4202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095" name="Oval 23"/>
            <p:cNvSpPr>
              <a:spLocks noChangeArrowheads="1"/>
            </p:cNvSpPr>
            <p:nvPr/>
          </p:nvSpPr>
          <p:spPr bwMode="invGray">
            <a:xfrm>
              <a:off x="555" y="507"/>
              <a:ext cx="42" cy="4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096" name="Group 24"/>
            <p:cNvGrpSpPr>
              <a:grpSpLocks/>
            </p:cNvGrpSpPr>
            <p:nvPr/>
          </p:nvGrpSpPr>
          <p:grpSpPr bwMode="auto">
            <a:xfrm>
              <a:off x="0" y="2327"/>
              <a:ext cx="1203" cy="1203"/>
              <a:chOff x="0" y="2327"/>
              <a:chExt cx="1203" cy="1203"/>
            </a:xfrm>
          </p:grpSpPr>
          <p:sp>
            <p:nvSpPr>
              <p:cNvPr id="3097" name="Freeform 25"/>
              <p:cNvSpPr>
                <a:spLocks/>
              </p:cNvSpPr>
              <p:nvPr/>
            </p:nvSpPr>
            <p:spPr bwMode="invGray">
              <a:xfrm>
                <a:off x="0" y="2394"/>
                <a:ext cx="443" cy="1033"/>
              </a:xfrm>
              <a:custGeom>
                <a:avLst/>
                <a:gdLst>
                  <a:gd name="T0" fmla="*/ 290 w 443"/>
                  <a:gd name="T1" fmla="*/ 1016 h 1033"/>
                  <a:gd name="T2" fmla="*/ 316 w 443"/>
                  <a:gd name="T3" fmla="*/ 974 h 1033"/>
                  <a:gd name="T4" fmla="*/ 354 w 443"/>
                  <a:gd name="T5" fmla="*/ 920 h 1033"/>
                  <a:gd name="T6" fmla="*/ 384 w 443"/>
                  <a:gd name="T7" fmla="*/ 884 h 1033"/>
                  <a:gd name="T8" fmla="*/ 381 w 443"/>
                  <a:gd name="T9" fmla="*/ 832 h 1033"/>
                  <a:gd name="T10" fmla="*/ 370 w 443"/>
                  <a:gd name="T11" fmla="*/ 794 h 1033"/>
                  <a:gd name="T12" fmla="*/ 361 w 443"/>
                  <a:gd name="T13" fmla="*/ 760 h 1033"/>
                  <a:gd name="T14" fmla="*/ 361 w 443"/>
                  <a:gd name="T15" fmla="*/ 734 h 1033"/>
                  <a:gd name="T16" fmla="*/ 359 w 443"/>
                  <a:gd name="T17" fmla="*/ 707 h 1033"/>
                  <a:gd name="T18" fmla="*/ 373 w 443"/>
                  <a:gd name="T19" fmla="*/ 691 h 1033"/>
                  <a:gd name="T20" fmla="*/ 391 w 443"/>
                  <a:gd name="T21" fmla="*/ 686 h 1033"/>
                  <a:gd name="T22" fmla="*/ 395 w 443"/>
                  <a:gd name="T23" fmla="*/ 680 h 1033"/>
                  <a:gd name="T24" fmla="*/ 390 w 443"/>
                  <a:gd name="T25" fmla="*/ 671 h 1033"/>
                  <a:gd name="T26" fmla="*/ 386 w 443"/>
                  <a:gd name="T27" fmla="*/ 660 h 1033"/>
                  <a:gd name="T28" fmla="*/ 437 w 443"/>
                  <a:gd name="T29" fmla="*/ 635 h 1033"/>
                  <a:gd name="T30" fmla="*/ 442 w 443"/>
                  <a:gd name="T31" fmla="*/ 619 h 1033"/>
                  <a:gd name="T32" fmla="*/ 438 w 443"/>
                  <a:gd name="T33" fmla="*/ 604 h 1033"/>
                  <a:gd name="T34" fmla="*/ 400 w 443"/>
                  <a:gd name="T35" fmla="*/ 543 h 1033"/>
                  <a:gd name="T36" fmla="*/ 384 w 443"/>
                  <a:gd name="T37" fmla="*/ 474 h 1033"/>
                  <a:gd name="T38" fmla="*/ 354 w 443"/>
                  <a:gd name="T39" fmla="*/ 455 h 1033"/>
                  <a:gd name="T40" fmla="*/ 326 w 443"/>
                  <a:gd name="T41" fmla="*/ 433 h 1033"/>
                  <a:gd name="T42" fmla="*/ 312 w 443"/>
                  <a:gd name="T43" fmla="*/ 411 h 1033"/>
                  <a:gd name="T44" fmla="*/ 307 w 443"/>
                  <a:gd name="T45" fmla="*/ 391 h 1033"/>
                  <a:gd name="T46" fmla="*/ 290 w 443"/>
                  <a:gd name="T47" fmla="*/ 339 h 1033"/>
                  <a:gd name="T48" fmla="*/ 308 w 443"/>
                  <a:gd name="T49" fmla="*/ 289 h 1033"/>
                  <a:gd name="T50" fmla="*/ 298 w 443"/>
                  <a:gd name="T51" fmla="*/ 278 h 1033"/>
                  <a:gd name="T52" fmla="*/ 280 w 443"/>
                  <a:gd name="T53" fmla="*/ 307 h 1033"/>
                  <a:gd name="T54" fmla="*/ 269 w 443"/>
                  <a:gd name="T55" fmla="*/ 283 h 1033"/>
                  <a:gd name="T56" fmla="*/ 272 w 443"/>
                  <a:gd name="T57" fmla="*/ 224 h 1033"/>
                  <a:gd name="T58" fmla="*/ 280 w 443"/>
                  <a:gd name="T59" fmla="*/ 177 h 1033"/>
                  <a:gd name="T60" fmla="*/ 280 w 443"/>
                  <a:gd name="T61" fmla="*/ 146 h 1033"/>
                  <a:gd name="T62" fmla="*/ 281 w 443"/>
                  <a:gd name="T63" fmla="*/ 123 h 1033"/>
                  <a:gd name="T64" fmla="*/ 290 w 443"/>
                  <a:gd name="T65" fmla="*/ 104 h 1033"/>
                  <a:gd name="T66" fmla="*/ 296 w 443"/>
                  <a:gd name="T67" fmla="*/ 97 h 1033"/>
                  <a:gd name="T68" fmla="*/ 298 w 443"/>
                  <a:gd name="T69" fmla="*/ 94 h 1033"/>
                  <a:gd name="T70" fmla="*/ 301 w 443"/>
                  <a:gd name="T71" fmla="*/ 92 h 1033"/>
                  <a:gd name="T72" fmla="*/ 307 w 443"/>
                  <a:gd name="T73" fmla="*/ 83 h 1033"/>
                  <a:gd name="T74" fmla="*/ 317 w 443"/>
                  <a:gd name="T75" fmla="*/ 79 h 1033"/>
                  <a:gd name="T76" fmla="*/ 328 w 443"/>
                  <a:gd name="T77" fmla="*/ 77 h 1033"/>
                  <a:gd name="T78" fmla="*/ 337 w 443"/>
                  <a:gd name="T79" fmla="*/ 74 h 1033"/>
                  <a:gd name="T80" fmla="*/ 345 w 443"/>
                  <a:gd name="T81" fmla="*/ 67 h 1033"/>
                  <a:gd name="T82" fmla="*/ 337 w 443"/>
                  <a:gd name="T83" fmla="*/ 50 h 1033"/>
                  <a:gd name="T84" fmla="*/ 337 w 443"/>
                  <a:gd name="T85" fmla="*/ 47 h 1033"/>
                  <a:gd name="T86" fmla="*/ 337 w 443"/>
                  <a:gd name="T87" fmla="*/ 43 h 1033"/>
                  <a:gd name="T88" fmla="*/ 337 w 443"/>
                  <a:gd name="T89" fmla="*/ 41 h 1033"/>
                  <a:gd name="T90" fmla="*/ 334 w 443"/>
                  <a:gd name="T91" fmla="*/ 38 h 1033"/>
                  <a:gd name="T92" fmla="*/ 321 w 443"/>
                  <a:gd name="T93" fmla="*/ 21 h 1033"/>
                  <a:gd name="T94" fmla="*/ 316 w 443"/>
                  <a:gd name="T95" fmla="*/ 0 h 1033"/>
                  <a:gd name="T96" fmla="*/ 188 w 443"/>
                  <a:gd name="T97" fmla="*/ 94 h 1033"/>
                  <a:gd name="T98" fmla="*/ 88 w 443"/>
                  <a:gd name="T99" fmla="*/ 218 h 1033"/>
                  <a:gd name="T100" fmla="*/ 21 w 443"/>
                  <a:gd name="T101" fmla="*/ 366 h 1033"/>
                  <a:gd name="T102" fmla="*/ 0 w 443"/>
                  <a:gd name="T103" fmla="*/ 530 h 1033"/>
                  <a:gd name="T104" fmla="*/ 20 w 443"/>
                  <a:gd name="T105" fmla="*/ 680 h 1033"/>
                  <a:gd name="T106" fmla="*/ 74 w 443"/>
                  <a:gd name="T107" fmla="*/ 819 h 1033"/>
                  <a:gd name="T108" fmla="*/ 160 w 443"/>
                  <a:gd name="T109" fmla="*/ 938 h 1033"/>
                  <a:gd name="T110" fmla="*/ 272 w 443"/>
                  <a:gd name="T111" fmla="*/ 1032 h 10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43" h="1033">
                    <a:moveTo>
                      <a:pt x="272" y="1032"/>
                    </a:moveTo>
                    <a:lnTo>
                      <a:pt x="290" y="1016"/>
                    </a:lnTo>
                    <a:lnTo>
                      <a:pt x="301" y="992"/>
                    </a:lnTo>
                    <a:lnTo>
                      <a:pt x="316" y="974"/>
                    </a:lnTo>
                    <a:lnTo>
                      <a:pt x="328" y="955"/>
                    </a:lnTo>
                    <a:lnTo>
                      <a:pt x="354" y="920"/>
                    </a:lnTo>
                    <a:lnTo>
                      <a:pt x="373" y="904"/>
                    </a:lnTo>
                    <a:lnTo>
                      <a:pt x="384" y="884"/>
                    </a:lnTo>
                    <a:lnTo>
                      <a:pt x="390" y="848"/>
                    </a:lnTo>
                    <a:lnTo>
                      <a:pt x="381" y="832"/>
                    </a:lnTo>
                    <a:lnTo>
                      <a:pt x="375" y="812"/>
                    </a:lnTo>
                    <a:lnTo>
                      <a:pt x="370" y="794"/>
                    </a:lnTo>
                    <a:lnTo>
                      <a:pt x="361" y="774"/>
                    </a:lnTo>
                    <a:lnTo>
                      <a:pt x="361" y="760"/>
                    </a:lnTo>
                    <a:lnTo>
                      <a:pt x="361" y="747"/>
                    </a:lnTo>
                    <a:lnTo>
                      <a:pt x="361" y="734"/>
                    </a:lnTo>
                    <a:lnTo>
                      <a:pt x="359" y="722"/>
                    </a:lnTo>
                    <a:lnTo>
                      <a:pt x="359" y="707"/>
                    </a:lnTo>
                    <a:lnTo>
                      <a:pt x="364" y="698"/>
                    </a:lnTo>
                    <a:lnTo>
                      <a:pt x="373" y="691"/>
                    </a:lnTo>
                    <a:lnTo>
                      <a:pt x="390" y="686"/>
                    </a:lnTo>
                    <a:lnTo>
                      <a:pt x="391" y="686"/>
                    </a:lnTo>
                    <a:lnTo>
                      <a:pt x="395" y="682"/>
                    </a:lnTo>
                    <a:lnTo>
                      <a:pt x="395" y="680"/>
                    </a:lnTo>
                    <a:lnTo>
                      <a:pt x="395" y="677"/>
                    </a:lnTo>
                    <a:lnTo>
                      <a:pt x="390" y="671"/>
                    </a:lnTo>
                    <a:lnTo>
                      <a:pt x="386" y="666"/>
                    </a:lnTo>
                    <a:lnTo>
                      <a:pt x="386" y="660"/>
                    </a:lnTo>
                    <a:lnTo>
                      <a:pt x="395" y="655"/>
                    </a:lnTo>
                    <a:lnTo>
                      <a:pt x="437" y="635"/>
                    </a:lnTo>
                    <a:lnTo>
                      <a:pt x="442" y="626"/>
                    </a:lnTo>
                    <a:lnTo>
                      <a:pt x="442" y="619"/>
                    </a:lnTo>
                    <a:lnTo>
                      <a:pt x="442" y="613"/>
                    </a:lnTo>
                    <a:lnTo>
                      <a:pt x="438" y="604"/>
                    </a:lnTo>
                    <a:lnTo>
                      <a:pt x="417" y="577"/>
                    </a:lnTo>
                    <a:lnTo>
                      <a:pt x="400" y="543"/>
                    </a:lnTo>
                    <a:lnTo>
                      <a:pt x="391" y="511"/>
                    </a:lnTo>
                    <a:lnTo>
                      <a:pt x="384" y="474"/>
                    </a:lnTo>
                    <a:lnTo>
                      <a:pt x="368" y="465"/>
                    </a:lnTo>
                    <a:lnTo>
                      <a:pt x="354" y="455"/>
                    </a:lnTo>
                    <a:lnTo>
                      <a:pt x="339" y="444"/>
                    </a:lnTo>
                    <a:lnTo>
                      <a:pt x="326" y="433"/>
                    </a:lnTo>
                    <a:lnTo>
                      <a:pt x="317" y="422"/>
                    </a:lnTo>
                    <a:lnTo>
                      <a:pt x="312" y="411"/>
                    </a:lnTo>
                    <a:lnTo>
                      <a:pt x="308" y="402"/>
                    </a:lnTo>
                    <a:lnTo>
                      <a:pt x="307" y="391"/>
                    </a:lnTo>
                    <a:lnTo>
                      <a:pt x="285" y="363"/>
                    </a:lnTo>
                    <a:lnTo>
                      <a:pt x="290" y="339"/>
                    </a:lnTo>
                    <a:lnTo>
                      <a:pt x="301" y="314"/>
                    </a:lnTo>
                    <a:lnTo>
                      <a:pt x="308" y="289"/>
                    </a:lnTo>
                    <a:lnTo>
                      <a:pt x="308" y="267"/>
                    </a:lnTo>
                    <a:lnTo>
                      <a:pt x="298" y="278"/>
                    </a:lnTo>
                    <a:lnTo>
                      <a:pt x="287" y="294"/>
                    </a:lnTo>
                    <a:lnTo>
                      <a:pt x="280" y="307"/>
                    </a:lnTo>
                    <a:lnTo>
                      <a:pt x="272" y="314"/>
                    </a:lnTo>
                    <a:lnTo>
                      <a:pt x="269" y="283"/>
                    </a:lnTo>
                    <a:lnTo>
                      <a:pt x="271" y="254"/>
                    </a:lnTo>
                    <a:lnTo>
                      <a:pt x="272" y="224"/>
                    </a:lnTo>
                    <a:lnTo>
                      <a:pt x="272" y="195"/>
                    </a:lnTo>
                    <a:lnTo>
                      <a:pt x="280" y="177"/>
                    </a:lnTo>
                    <a:lnTo>
                      <a:pt x="280" y="164"/>
                    </a:lnTo>
                    <a:lnTo>
                      <a:pt x="280" y="146"/>
                    </a:lnTo>
                    <a:lnTo>
                      <a:pt x="281" y="133"/>
                    </a:lnTo>
                    <a:lnTo>
                      <a:pt x="281" y="123"/>
                    </a:lnTo>
                    <a:lnTo>
                      <a:pt x="285" y="113"/>
                    </a:lnTo>
                    <a:lnTo>
                      <a:pt x="290" y="104"/>
                    </a:lnTo>
                    <a:lnTo>
                      <a:pt x="296" y="97"/>
                    </a:lnTo>
                    <a:lnTo>
                      <a:pt x="298" y="94"/>
                    </a:lnTo>
                    <a:lnTo>
                      <a:pt x="301" y="92"/>
                    </a:lnTo>
                    <a:lnTo>
                      <a:pt x="303" y="86"/>
                    </a:lnTo>
                    <a:lnTo>
                      <a:pt x="307" y="83"/>
                    </a:lnTo>
                    <a:lnTo>
                      <a:pt x="308" y="83"/>
                    </a:lnTo>
                    <a:lnTo>
                      <a:pt x="317" y="79"/>
                    </a:lnTo>
                    <a:lnTo>
                      <a:pt x="323" y="77"/>
                    </a:lnTo>
                    <a:lnTo>
                      <a:pt x="328" y="77"/>
                    </a:lnTo>
                    <a:lnTo>
                      <a:pt x="334" y="74"/>
                    </a:lnTo>
                    <a:lnTo>
                      <a:pt x="337" y="74"/>
                    </a:lnTo>
                    <a:lnTo>
                      <a:pt x="339" y="72"/>
                    </a:lnTo>
                    <a:lnTo>
                      <a:pt x="345" y="67"/>
                    </a:lnTo>
                    <a:lnTo>
                      <a:pt x="345" y="63"/>
                    </a:lnTo>
                    <a:lnTo>
                      <a:pt x="337" y="50"/>
                    </a:lnTo>
                    <a:lnTo>
                      <a:pt x="337" y="47"/>
                    </a:lnTo>
                    <a:lnTo>
                      <a:pt x="337" y="43"/>
                    </a:lnTo>
                    <a:lnTo>
                      <a:pt x="337" y="41"/>
                    </a:lnTo>
                    <a:lnTo>
                      <a:pt x="334" y="41"/>
                    </a:lnTo>
                    <a:lnTo>
                      <a:pt x="334" y="38"/>
                    </a:lnTo>
                    <a:lnTo>
                      <a:pt x="328" y="30"/>
                    </a:lnTo>
                    <a:lnTo>
                      <a:pt x="321" y="21"/>
                    </a:lnTo>
                    <a:lnTo>
                      <a:pt x="317" y="11"/>
                    </a:lnTo>
                    <a:lnTo>
                      <a:pt x="316" y="0"/>
                    </a:lnTo>
                    <a:lnTo>
                      <a:pt x="249" y="41"/>
                    </a:lnTo>
                    <a:lnTo>
                      <a:pt x="188" y="94"/>
                    </a:lnTo>
                    <a:lnTo>
                      <a:pt x="133" y="151"/>
                    </a:lnTo>
                    <a:lnTo>
                      <a:pt x="88" y="218"/>
                    </a:lnTo>
                    <a:lnTo>
                      <a:pt x="50" y="289"/>
                    </a:lnTo>
                    <a:lnTo>
                      <a:pt x="21" y="366"/>
                    </a:lnTo>
                    <a:lnTo>
                      <a:pt x="5" y="446"/>
                    </a:lnTo>
                    <a:lnTo>
                      <a:pt x="0" y="530"/>
                    </a:lnTo>
                    <a:lnTo>
                      <a:pt x="5" y="608"/>
                    </a:lnTo>
                    <a:lnTo>
                      <a:pt x="20" y="680"/>
                    </a:lnTo>
                    <a:lnTo>
                      <a:pt x="45" y="751"/>
                    </a:lnTo>
                    <a:lnTo>
                      <a:pt x="74" y="819"/>
                    </a:lnTo>
                    <a:lnTo>
                      <a:pt x="114" y="879"/>
                    </a:lnTo>
                    <a:lnTo>
                      <a:pt x="160" y="938"/>
                    </a:lnTo>
                    <a:lnTo>
                      <a:pt x="215" y="987"/>
                    </a:lnTo>
                    <a:lnTo>
                      <a:pt x="272" y="1032"/>
                    </a:lnTo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8" name="Freeform 26"/>
              <p:cNvSpPr>
                <a:spLocks/>
              </p:cNvSpPr>
              <p:nvPr/>
            </p:nvSpPr>
            <p:spPr bwMode="invGray">
              <a:xfrm>
                <a:off x="379" y="2327"/>
                <a:ext cx="824" cy="1203"/>
              </a:xfrm>
              <a:custGeom>
                <a:avLst/>
                <a:gdLst>
                  <a:gd name="T0" fmla="*/ 796 w 824"/>
                  <a:gd name="T1" fmla="*/ 688 h 1203"/>
                  <a:gd name="T2" fmla="*/ 756 w 824"/>
                  <a:gd name="T3" fmla="*/ 641 h 1203"/>
                  <a:gd name="T4" fmla="*/ 812 w 824"/>
                  <a:gd name="T5" fmla="*/ 615 h 1203"/>
                  <a:gd name="T6" fmla="*/ 814 w 824"/>
                  <a:gd name="T7" fmla="*/ 502 h 1203"/>
                  <a:gd name="T8" fmla="*/ 705 w 824"/>
                  <a:gd name="T9" fmla="*/ 247 h 1203"/>
                  <a:gd name="T10" fmla="*/ 651 w 824"/>
                  <a:gd name="T11" fmla="*/ 262 h 1203"/>
                  <a:gd name="T12" fmla="*/ 574 w 824"/>
                  <a:gd name="T13" fmla="*/ 289 h 1203"/>
                  <a:gd name="T14" fmla="*/ 536 w 824"/>
                  <a:gd name="T15" fmla="*/ 258 h 1203"/>
                  <a:gd name="T16" fmla="*/ 563 w 824"/>
                  <a:gd name="T17" fmla="*/ 170 h 1203"/>
                  <a:gd name="T18" fmla="*/ 532 w 824"/>
                  <a:gd name="T19" fmla="*/ 81 h 1203"/>
                  <a:gd name="T20" fmla="*/ 455 w 824"/>
                  <a:gd name="T21" fmla="*/ 56 h 1203"/>
                  <a:gd name="T22" fmla="*/ 484 w 824"/>
                  <a:gd name="T23" fmla="*/ 150 h 1203"/>
                  <a:gd name="T24" fmla="*/ 465 w 824"/>
                  <a:gd name="T25" fmla="*/ 190 h 1203"/>
                  <a:gd name="T26" fmla="*/ 442 w 824"/>
                  <a:gd name="T27" fmla="*/ 200 h 1203"/>
                  <a:gd name="T28" fmla="*/ 419 w 824"/>
                  <a:gd name="T29" fmla="*/ 164 h 1203"/>
                  <a:gd name="T30" fmla="*/ 381 w 824"/>
                  <a:gd name="T31" fmla="*/ 108 h 1203"/>
                  <a:gd name="T32" fmla="*/ 406 w 824"/>
                  <a:gd name="T33" fmla="*/ 108 h 1203"/>
                  <a:gd name="T34" fmla="*/ 424 w 824"/>
                  <a:gd name="T35" fmla="*/ 72 h 1203"/>
                  <a:gd name="T36" fmla="*/ 325 w 824"/>
                  <a:gd name="T37" fmla="*/ 0 h 1203"/>
                  <a:gd name="T38" fmla="*/ 281 w 824"/>
                  <a:gd name="T39" fmla="*/ 27 h 1203"/>
                  <a:gd name="T40" fmla="*/ 240 w 824"/>
                  <a:gd name="T41" fmla="*/ 72 h 1203"/>
                  <a:gd name="T42" fmla="*/ 209 w 824"/>
                  <a:gd name="T43" fmla="*/ 114 h 1203"/>
                  <a:gd name="T44" fmla="*/ 209 w 824"/>
                  <a:gd name="T45" fmla="*/ 150 h 1203"/>
                  <a:gd name="T46" fmla="*/ 240 w 824"/>
                  <a:gd name="T47" fmla="*/ 164 h 1203"/>
                  <a:gd name="T48" fmla="*/ 209 w 824"/>
                  <a:gd name="T49" fmla="*/ 222 h 1203"/>
                  <a:gd name="T50" fmla="*/ 213 w 824"/>
                  <a:gd name="T51" fmla="*/ 242 h 1203"/>
                  <a:gd name="T52" fmla="*/ 267 w 824"/>
                  <a:gd name="T53" fmla="*/ 222 h 1203"/>
                  <a:gd name="T54" fmla="*/ 303 w 824"/>
                  <a:gd name="T55" fmla="*/ 170 h 1203"/>
                  <a:gd name="T56" fmla="*/ 354 w 824"/>
                  <a:gd name="T57" fmla="*/ 231 h 1203"/>
                  <a:gd name="T58" fmla="*/ 372 w 824"/>
                  <a:gd name="T59" fmla="*/ 291 h 1203"/>
                  <a:gd name="T60" fmla="*/ 348 w 824"/>
                  <a:gd name="T61" fmla="*/ 294 h 1203"/>
                  <a:gd name="T62" fmla="*/ 298 w 824"/>
                  <a:gd name="T63" fmla="*/ 309 h 1203"/>
                  <a:gd name="T64" fmla="*/ 323 w 824"/>
                  <a:gd name="T65" fmla="*/ 330 h 1203"/>
                  <a:gd name="T66" fmla="*/ 260 w 824"/>
                  <a:gd name="T67" fmla="*/ 339 h 1203"/>
                  <a:gd name="T68" fmla="*/ 189 w 824"/>
                  <a:gd name="T69" fmla="*/ 411 h 1203"/>
                  <a:gd name="T70" fmla="*/ 184 w 824"/>
                  <a:gd name="T71" fmla="*/ 469 h 1203"/>
                  <a:gd name="T72" fmla="*/ 148 w 824"/>
                  <a:gd name="T73" fmla="*/ 435 h 1203"/>
                  <a:gd name="T74" fmla="*/ 83 w 824"/>
                  <a:gd name="T75" fmla="*/ 402 h 1203"/>
                  <a:gd name="T76" fmla="*/ 0 w 824"/>
                  <a:gd name="T77" fmla="*/ 455 h 1203"/>
                  <a:gd name="T78" fmla="*/ 54 w 824"/>
                  <a:gd name="T79" fmla="*/ 496 h 1203"/>
                  <a:gd name="T80" fmla="*/ 74 w 824"/>
                  <a:gd name="T81" fmla="*/ 485 h 1203"/>
                  <a:gd name="T82" fmla="*/ 54 w 824"/>
                  <a:gd name="T83" fmla="*/ 608 h 1203"/>
                  <a:gd name="T84" fmla="*/ 132 w 824"/>
                  <a:gd name="T85" fmla="*/ 641 h 1203"/>
                  <a:gd name="T86" fmla="*/ 195 w 824"/>
                  <a:gd name="T87" fmla="*/ 661 h 1203"/>
                  <a:gd name="T88" fmla="*/ 249 w 824"/>
                  <a:gd name="T89" fmla="*/ 744 h 1203"/>
                  <a:gd name="T90" fmla="*/ 334 w 824"/>
                  <a:gd name="T91" fmla="*/ 886 h 1203"/>
                  <a:gd name="T92" fmla="*/ 391 w 824"/>
                  <a:gd name="T93" fmla="*/ 1007 h 1203"/>
                  <a:gd name="T94" fmla="*/ 292 w 824"/>
                  <a:gd name="T95" fmla="*/ 1052 h 1203"/>
                  <a:gd name="T96" fmla="*/ 182 w 824"/>
                  <a:gd name="T97" fmla="*/ 1105 h 1203"/>
                  <a:gd name="T98" fmla="*/ 68 w 824"/>
                  <a:gd name="T99" fmla="*/ 1180 h 1203"/>
                  <a:gd name="T100" fmla="*/ 200 w 824"/>
                  <a:gd name="T101" fmla="*/ 1202 h 1203"/>
                  <a:gd name="T102" fmla="*/ 417 w 824"/>
                  <a:gd name="T103" fmla="*/ 1168 h 1203"/>
                  <a:gd name="T104" fmla="*/ 613 w 824"/>
                  <a:gd name="T105" fmla="*/ 1052 h 1203"/>
                  <a:gd name="T106" fmla="*/ 610 w 824"/>
                  <a:gd name="T107" fmla="*/ 929 h 1203"/>
                  <a:gd name="T108" fmla="*/ 543 w 824"/>
                  <a:gd name="T109" fmla="*/ 888 h 1203"/>
                  <a:gd name="T110" fmla="*/ 567 w 824"/>
                  <a:gd name="T111" fmla="*/ 791 h 1203"/>
                  <a:gd name="T112" fmla="*/ 655 w 824"/>
                  <a:gd name="T113" fmla="*/ 738 h 1203"/>
                  <a:gd name="T114" fmla="*/ 725 w 824"/>
                  <a:gd name="T115" fmla="*/ 713 h 1203"/>
                  <a:gd name="T116" fmla="*/ 792 w 824"/>
                  <a:gd name="T117" fmla="*/ 729 h 1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24" h="1203">
                    <a:moveTo>
                      <a:pt x="803" y="736"/>
                    </a:moveTo>
                    <a:lnTo>
                      <a:pt x="807" y="724"/>
                    </a:lnTo>
                    <a:lnTo>
                      <a:pt x="808" y="713"/>
                    </a:lnTo>
                    <a:lnTo>
                      <a:pt x="812" y="702"/>
                    </a:lnTo>
                    <a:lnTo>
                      <a:pt x="814" y="691"/>
                    </a:lnTo>
                    <a:lnTo>
                      <a:pt x="803" y="691"/>
                    </a:lnTo>
                    <a:lnTo>
                      <a:pt x="796" y="688"/>
                    </a:lnTo>
                    <a:lnTo>
                      <a:pt x="783" y="686"/>
                    </a:lnTo>
                    <a:lnTo>
                      <a:pt x="776" y="680"/>
                    </a:lnTo>
                    <a:lnTo>
                      <a:pt x="770" y="675"/>
                    </a:lnTo>
                    <a:lnTo>
                      <a:pt x="767" y="666"/>
                    </a:lnTo>
                    <a:lnTo>
                      <a:pt x="761" y="661"/>
                    </a:lnTo>
                    <a:lnTo>
                      <a:pt x="760" y="655"/>
                    </a:lnTo>
                    <a:lnTo>
                      <a:pt x="756" y="641"/>
                    </a:lnTo>
                    <a:lnTo>
                      <a:pt x="756" y="624"/>
                    </a:lnTo>
                    <a:lnTo>
                      <a:pt x="760" y="610"/>
                    </a:lnTo>
                    <a:lnTo>
                      <a:pt x="767" y="599"/>
                    </a:lnTo>
                    <a:lnTo>
                      <a:pt x="781" y="597"/>
                    </a:lnTo>
                    <a:lnTo>
                      <a:pt x="792" y="599"/>
                    </a:lnTo>
                    <a:lnTo>
                      <a:pt x="803" y="608"/>
                    </a:lnTo>
                    <a:lnTo>
                      <a:pt x="812" y="615"/>
                    </a:lnTo>
                    <a:lnTo>
                      <a:pt x="819" y="628"/>
                    </a:lnTo>
                    <a:lnTo>
                      <a:pt x="823" y="619"/>
                    </a:lnTo>
                    <a:lnTo>
                      <a:pt x="823" y="610"/>
                    </a:lnTo>
                    <a:lnTo>
                      <a:pt x="823" y="605"/>
                    </a:lnTo>
                    <a:lnTo>
                      <a:pt x="823" y="597"/>
                    </a:lnTo>
                    <a:lnTo>
                      <a:pt x="819" y="549"/>
                    </a:lnTo>
                    <a:lnTo>
                      <a:pt x="814" y="502"/>
                    </a:lnTo>
                    <a:lnTo>
                      <a:pt x="807" y="455"/>
                    </a:lnTo>
                    <a:lnTo>
                      <a:pt x="792" y="411"/>
                    </a:lnTo>
                    <a:lnTo>
                      <a:pt x="776" y="366"/>
                    </a:lnTo>
                    <a:lnTo>
                      <a:pt x="756" y="325"/>
                    </a:lnTo>
                    <a:lnTo>
                      <a:pt x="734" y="285"/>
                    </a:lnTo>
                    <a:lnTo>
                      <a:pt x="709" y="247"/>
                    </a:lnTo>
                    <a:lnTo>
                      <a:pt x="705" y="247"/>
                    </a:lnTo>
                    <a:lnTo>
                      <a:pt x="702" y="244"/>
                    </a:lnTo>
                    <a:lnTo>
                      <a:pt x="698" y="244"/>
                    </a:lnTo>
                    <a:lnTo>
                      <a:pt x="693" y="242"/>
                    </a:lnTo>
                    <a:lnTo>
                      <a:pt x="677" y="253"/>
                    </a:lnTo>
                    <a:lnTo>
                      <a:pt x="668" y="254"/>
                    </a:lnTo>
                    <a:lnTo>
                      <a:pt x="660" y="258"/>
                    </a:lnTo>
                    <a:lnTo>
                      <a:pt x="651" y="262"/>
                    </a:lnTo>
                    <a:lnTo>
                      <a:pt x="642" y="264"/>
                    </a:lnTo>
                    <a:lnTo>
                      <a:pt x="631" y="267"/>
                    </a:lnTo>
                    <a:lnTo>
                      <a:pt x="619" y="273"/>
                    </a:lnTo>
                    <a:lnTo>
                      <a:pt x="606" y="278"/>
                    </a:lnTo>
                    <a:lnTo>
                      <a:pt x="594" y="283"/>
                    </a:lnTo>
                    <a:lnTo>
                      <a:pt x="583" y="285"/>
                    </a:lnTo>
                    <a:lnTo>
                      <a:pt x="574" y="289"/>
                    </a:lnTo>
                    <a:lnTo>
                      <a:pt x="567" y="291"/>
                    </a:lnTo>
                    <a:lnTo>
                      <a:pt x="557" y="289"/>
                    </a:lnTo>
                    <a:lnTo>
                      <a:pt x="554" y="285"/>
                    </a:lnTo>
                    <a:lnTo>
                      <a:pt x="548" y="280"/>
                    </a:lnTo>
                    <a:lnTo>
                      <a:pt x="547" y="278"/>
                    </a:lnTo>
                    <a:lnTo>
                      <a:pt x="543" y="273"/>
                    </a:lnTo>
                    <a:lnTo>
                      <a:pt x="536" y="258"/>
                    </a:lnTo>
                    <a:lnTo>
                      <a:pt x="532" y="244"/>
                    </a:lnTo>
                    <a:lnTo>
                      <a:pt x="532" y="231"/>
                    </a:lnTo>
                    <a:lnTo>
                      <a:pt x="530" y="217"/>
                    </a:lnTo>
                    <a:lnTo>
                      <a:pt x="532" y="202"/>
                    </a:lnTo>
                    <a:lnTo>
                      <a:pt x="541" y="190"/>
                    </a:lnTo>
                    <a:lnTo>
                      <a:pt x="552" y="177"/>
                    </a:lnTo>
                    <a:lnTo>
                      <a:pt x="563" y="170"/>
                    </a:lnTo>
                    <a:lnTo>
                      <a:pt x="574" y="159"/>
                    </a:lnTo>
                    <a:lnTo>
                      <a:pt x="583" y="146"/>
                    </a:lnTo>
                    <a:lnTo>
                      <a:pt x="588" y="134"/>
                    </a:lnTo>
                    <a:lnTo>
                      <a:pt x="588" y="119"/>
                    </a:lnTo>
                    <a:lnTo>
                      <a:pt x="568" y="105"/>
                    </a:lnTo>
                    <a:lnTo>
                      <a:pt x="552" y="92"/>
                    </a:lnTo>
                    <a:lnTo>
                      <a:pt x="532" y="81"/>
                    </a:lnTo>
                    <a:lnTo>
                      <a:pt x="512" y="70"/>
                    </a:lnTo>
                    <a:lnTo>
                      <a:pt x="491" y="58"/>
                    </a:lnTo>
                    <a:lnTo>
                      <a:pt x="471" y="47"/>
                    </a:lnTo>
                    <a:lnTo>
                      <a:pt x="449" y="38"/>
                    </a:lnTo>
                    <a:lnTo>
                      <a:pt x="428" y="31"/>
                    </a:lnTo>
                    <a:lnTo>
                      <a:pt x="442" y="45"/>
                    </a:lnTo>
                    <a:lnTo>
                      <a:pt x="455" y="56"/>
                    </a:lnTo>
                    <a:lnTo>
                      <a:pt x="465" y="63"/>
                    </a:lnTo>
                    <a:lnTo>
                      <a:pt x="484" y="74"/>
                    </a:lnTo>
                    <a:lnTo>
                      <a:pt x="485" y="88"/>
                    </a:lnTo>
                    <a:lnTo>
                      <a:pt x="484" y="105"/>
                    </a:lnTo>
                    <a:lnTo>
                      <a:pt x="478" y="123"/>
                    </a:lnTo>
                    <a:lnTo>
                      <a:pt x="478" y="135"/>
                    </a:lnTo>
                    <a:lnTo>
                      <a:pt x="484" y="150"/>
                    </a:lnTo>
                    <a:lnTo>
                      <a:pt x="484" y="155"/>
                    </a:lnTo>
                    <a:lnTo>
                      <a:pt x="480" y="161"/>
                    </a:lnTo>
                    <a:lnTo>
                      <a:pt x="474" y="166"/>
                    </a:lnTo>
                    <a:lnTo>
                      <a:pt x="469" y="170"/>
                    </a:lnTo>
                    <a:lnTo>
                      <a:pt x="465" y="175"/>
                    </a:lnTo>
                    <a:lnTo>
                      <a:pt x="465" y="180"/>
                    </a:lnTo>
                    <a:lnTo>
                      <a:pt x="465" y="190"/>
                    </a:lnTo>
                    <a:lnTo>
                      <a:pt x="464" y="195"/>
                    </a:lnTo>
                    <a:lnTo>
                      <a:pt x="460" y="197"/>
                    </a:lnTo>
                    <a:lnTo>
                      <a:pt x="458" y="200"/>
                    </a:lnTo>
                    <a:lnTo>
                      <a:pt x="455" y="200"/>
                    </a:lnTo>
                    <a:lnTo>
                      <a:pt x="453" y="200"/>
                    </a:lnTo>
                    <a:lnTo>
                      <a:pt x="447" y="197"/>
                    </a:lnTo>
                    <a:lnTo>
                      <a:pt x="442" y="200"/>
                    </a:lnTo>
                    <a:lnTo>
                      <a:pt x="433" y="202"/>
                    </a:lnTo>
                    <a:lnTo>
                      <a:pt x="428" y="202"/>
                    </a:lnTo>
                    <a:lnTo>
                      <a:pt x="424" y="200"/>
                    </a:lnTo>
                    <a:lnTo>
                      <a:pt x="424" y="197"/>
                    </a:lnTo>
                    <a:lnTo>
                      <a:pt x="422" y="195"/>
                    </a:lnTo>
                    <a:lnTo>
                      <a:pt x="419" y="164"/>
                    </a:lnTo>
                    <a:lnTo>
                      <a:pt x="411" y="159"/>
                    </a:lnTo>
                    <a:lnTo>
                      <a:pt x="406" y="150"/>
                    </a:lnTo>
                    <a:lnTo>
                      <a:pt x="397" y="141"/>
                    </a:lnTo>
                    <a:lnTo>
                      <a:pt x="390" y="134"/>
                    </a:lnTo>
                    <a:lnTo>
                      <a:pt x="386" y="125"/>
                    </a:lnTo>
                    <a:lnTo>
                      <a:pt x="384" y="117"/>
                    </a:lnTo>
                    <a:lnTo>
                      <a:pt x="381" y="108"/>
                    </a:lnTo>
                    <a:lnTo>
                      <a:pt x="384" y="103"/>
                    </a:lnTo>
                    <a:lnTo>
                      <a:pt x="386" y="99"/>
                    </a:lnTo>
                    <a:lnTo>
                      <a:pt x="390" y="99"/>
                    </a:lnTo>
                    <a:lnTo>
                      <a:pt x="390" y="97"/>
                    </a:lnTo>
                    <a:lnTo>
                      <a:pt x="391" y="97"/>
                    </a:lnTo>
                    <a:lnTo>
                      <a:pt x="397" y="103"/>
                    </a:lnTo>
                    <a:lnTo>
                      <a:pt x="406" y="108"/>
                    </a:lnTo>
                    <a:lnTo>
                      <a:pt x="413" y="110"/>
                    </a:lnTo>
                    <a:lnTo>
                      <a:pt x="422" y="110"/>
                    </a:lnTo>
                    <a:lnTo>
                      <a:pt x="424" y="110"/>
                    </a:lnTo>
                    <a:lnTo>
                      <a:pt x="424" y="108"/>
                    </a:lnTo>
                    <a:lnTo>
                      <a:pt x="424" y="72"/>
                    </a:lnTo>
                    <a:lnTo>
                      <a:pt x="411" y="56"/>
                    </a:lnTo>
                    <a:lnTo>
                      <a:pt x="395" y="42"/>
                    </a:lnTo>
                    <a:lnTo>
                      <a:pt x="377" y="27"/>
                    </a:lnTo>
                    <a:lnTo>
                      <a:pt x="364" y="9"/>
                    </a:lnTo>
                    <a:lnTo>
                      <a:pt x="350" y="5"/>
                    </a:lnTo>
                    <a:lnTo>
                      <a:pt x="339" y="2"/>
                    </a:lnTo>
                    <a:lnTo>
                      <a:pt x="325" y="0"/>
                    </a:lnTo>
                    <a:lnTo>
                      <a:pt x="312" y="0"/>
                    </a:lnTo>
                    <a:lnTo>
                      <a:pt x="308" y="0"/>
                    </a:lnTo>
                    <a:lnTo>
                      <a:pt x="308" y="2"/>
                    </a:lnTo>
                    <a:lnTo>
                      <a:pt x="308" y="5"/>
                    </a:lnTo>
                    <a:lnTo>
                      <a:pt x="307" y="9"/>
                    </a:lnTo>
                    <a:lnTo>
                      <a:pt x="289" y="14"/>
                    </a:lnTo>
                    <a:lnTo>
                      <a:pt x="281" y="27"/>
                    </a:lnTo>
                    <a:lnTo>
                      <a:pt x="276" y="42"/>
                    </a:lnTo>
                    <a:lnTo>
                      <a:pt x="265" y="56"/>
                    </a:lnTo>
                    <a:lnTo>
                      <a:pt x="260" y="56"/>
                    </a:lnTo>
                    <a:lnTo>
                      <a:pt x="256" y="56"/>
                    </a:lnTo>
                    <a:lnTo>
                      <a:pt x="251" y="56"/>
                    </a:lnTo>
                    <a:lnTo>
                      <a:pt x="249" y="58"/>
                    </a:lnTo>
                    <a:lnTo>
                      <a:pt x="240" y="72"/>
                    </a:lnTo>
                    <a:lnTo>
                      <a:pt x="231" y="87"/>
                    </a:lnTo>
                    <a:lnTo>
                      <a:pt x="224" y="99"/>
                    </a:lnTo>
                    <a:lnTo>
                      <a:pt x="213" y="110"/>
                    </a:lnTo>
                    <a:lnTo>
                      <a:pt x="209" y="110"/>
                    </a:lnTo>
                    <a:lnTo>
                      <a:pt x="209" y="114"/>
                    </a:lnTo>
                    <a:lnTo>
                      <a:pt x="184" y="139"/>
                    </a:lnTo>
                    <a:lnTo>
                      <a:pt x="184" y="141"/>
                    </a:lnTo>
                    <a:lnTo>
                      <a:pt x="195" y="146"/>
                    </a:lnTo>
                    <a:lnTo>
                      <a:pt x="209" y="150"/>
                    </a:lnTo>
                    <a:lnTo>
                      <a:pt x="224" y="153"/>
                    </a:lnTo>
                    <a:lnTo>
                      <a:pt x="234" y="153"/>
                    </a:lnTo>
                    <a:lnTo>
                      <a:pt x="236" y="155"/>
                    </a:lnTo>
                    <a:lnTo>
                      <a:pt x="240" y="155"/>
                    </a:lnTo>
                    <a:lnTo>
                      <a:pt x="240" y="159"/>
                    </a:lnTo>
                    <a:lnTo>
                      <a:pt x="242" y="161"/>
                    </a:lnTo>
                    <a:lnTo>
                      <a:pt x="240" y="164"/>
                    </a:lnTo>
                    <a:lnTo>
                      <a:pt x="234" y="166"/>
                    </a:lnTo>
                    <a:lnTo>
                      <a:pt x="231" y="170"/>
                    </a:lnTo>
                    <a:lnTo>
                      <a:pt x="225" y="171"/>
                    </a:lnTo>
                    <a:lnTo>
                      <a:pt x="220" y="180"/>
                    </a:lnTo>
                    <a:lnTo>
                      <a:pt x="215" y="195"/>
                    </a:lnTo>
                    <a:lnTo>
                      <a:pt x="209" y="208"/>
                    </a:lnTo>
                    <a:lnTo>
                      <a:pt x="209" y="222"/>
                    </a:lnTo>
                    <a:lnTo>
                      <a:pt x="213" y="227"/>
                    </a:lnTo>
                    <a:lnTo>
                      <a:pt x="215" y="227"/>
                    </a:lnTo>
                    <a:lnTo>
                      <a:pt x="213" y="231"/>
                    </a:lnTo>
                    <a:lnTo>
                      <a:pt x="209" y="238"/>
                    </a:lnTo>
                    <a:lnTo>
                      <a:pt x="213" y="242"/>
                    </a:lnTo>
                    <a:lnTo>
                      <a:pt x="215" y="244"/>
                    </a:lnTo>
                    <a:lnTo>
                      <a:pt x="231" y="233"/>
                    </a:lnTo>
                    <a:lnTo>
                      <a:pt x="260" y="231"/>
                    </a:lnTo>
                    <a:lnTo>
                      <a:pt x="260" y="227"/>
                    </a:lnTo>
                    <a:lnTo>
                      <a:pt x="262" y="226"/>
                    </a:lnTo>
                    <a:lnTo>
                      <a:pt x="265" y="226"/>
                    </a:lnTo>
                    <a:lnTo>
                      <a:pt x="267" y="222"/>
                    </a:lnTo>
                    <a:lnTo>
                      <a:pt x="267" y="200"/>
                    </a:lnTo>
                    <a:lnTo>
                      <a:pt x="289" y="155"/>
                    </a:lnTo>
                    <a:lnTo>
                      <a:pt x="292" y="155"/>
                    </a:lnTo>
                    <a:lnTo>
                      <a:pt x="303" y="170"/>
                    </a:lnTo>
                    <a:lnTo>
                      <a:pt x="312" y="180"/>
                    </a:lnTo>
                    <a:lnTo>
                      <a:pt x="323" y="195"/>
                    </a:lnTo>
                    <a:lnTo>
                      <a:pt x="336" y="206"/>
                    </a:lnTo>
                    <a:lnTo>
                      <a:pt x="343" y="211"/>
                    </a:lnTo>
                    <a:lnTo>
                      <a:pt x="345" y="217"/>
                    </a:lnTo>
                    <a:lnTo>
                      <a:pt x="350" y="226"/>
                    </a:lnTo>
                    <a:lnTo>
                      <a:pt x="354" y="231"/>
                    </a:lnTo>
                    <a:lnTo>
                      <a:pt x="354" y="244"/>
                    </a:lnTo>
                    <a:lnTo>
                      <a:pt x="354" y="258"/>
                    </a:lnTo>
                    <a:lnTo>
                      <a:pt x="359" y="273"/>
                    </a:lnTo>
                    <a:lnTo>
                      <a:pt x="364" y="283"/>
                    </a:lnTo>
                    <a:lnTo>
                      <a:pt x="366" y="285"/>
                    </a:lnTo>
                    <a:lnTo>
                      <a:pt x="370" y="289"/>
                    </a:lnTo>
                    <a:lnTo>
                      <a:pt x="372" y="291"/>
                    </a:lnTo>
                    <a:lnTo>
                      <a:pt x="375" y="294"/>
                    </a:lnTo>
                    <a:lnTo>
                      <a:pt x="375" y="298"/>
                    </a:lnTo>
                    <a:lnTo>
                      <a:pt x="372" y="300"/>
                    </a:lnTo>
                    <a:lnTo>
                      <a:pt x="372" y="305"/>
                    </a:lnTo>
                    <a:lnTo>
                      <a:pt x="370" y="309"/>
                    </a:lnTo>
                    <a:lnTo>
                      <a:pt x="359" y="305"/>
                    </a:lnTo>
                    <a:lnTo>
                      <a:pt x="348" y="294"/>
                    </a:lnTo>
                    <a:lnTo>
                      <a:pt x="336" y="285"/>
                    </a:lnTo>
                    <a:lnTo>
                      <a:pt x="323" y="283"/>
                    </a:lnTo>
                    <a:lnTo>
                      <a:pt x="314" y="289"/>
                    </a:lnTo>
                    <a:lnTo>
                      <a:pt x="308" y="294"/>
                    </a:lnTo>
                    <a:lnTo>
                      <a:pt x="299" y="300"/>
                    </a:lnTo>
                    <a:lnTo>
                      <a:pt x="296" y="305"/>
                    </a:lnTo>
                    <a:lnTo>
                      <a:pt x="298" y="309"/>
                    </a:lnTo>
                    <a:lnTo>
                      <a:pt x="299" y="310"/>
                    </a:lnTo>
                    <a:lnTo>
                      <a:pt x="299" y="314"/>
                    </a:lnTo>
                    <a:lnTo>
                      <a:pt x="303" y="314"/>
                    </a:lnTo>
                    <a:lnTo>
                      <a:pt x="312" y="314"/>
                    </a:lnTo>
                    <a:lnTo>
                      <a:pt x="317" y="316"/>
                    </a:lnTo>
                    <a:lnTo>
                      <a:pt x="319" y="321"/>
                    </a:lnTo>
                    <a:lnTo>
                      <a:pt x="323" y="330"/>
                    </a:lnTo>
                    <a:lnTo>
                      <a:pt x="319" y="334"/>
                    </a:lnTo>
                    <a:lnTo>
                      <a:pt x="317" y="339"/>
                    </a:lnTo>
                    <a:lnTo>
                      <a:pt x="260" y="327"/>
                    </a:lnTo>
                    <a:lnTo>
                      <a:pt x="260" y="334"/>
                    </a:lnTo>
                    <a:lnTo>
                      <a:pt x="260" y="339"/>
                    </a:lnTo>
                    <a:lnTo>
                      <a:pt x="260" y="345"/>
                    </a:lnTo>
                    <a:lnTo>
                      <a:pt x="256" y="347"/>
                    </a:lnTo>
                    <a:lnTo>
                      <a:pt x="251" y="356"/>
                    </a:lnTo>
                    <a:lnTo>
                      <a:pt x="249" y="357"/>
                    </a:lnTo>
                    <a:lnTo>
                      <a:pt x="242" y="366"/>
                    </a:lnTo>
                    <a:lnTo>
                      <a:pt x="225" y="393"/>
                    </a:lnTo>
                    <a:lnTo>
                      <a:pt x="189" y="411"/>
                    </a:lnTo>
                    <a:lnTo>
                      <a:pt x="188" y="413"/>
                    </a:lnTo>
                    <a:lnTo>
                      <a:pt x="184" y="419"/>
                    </a:lnTo>
                    <a:lnTo>
                      <a:pt x="184" y="424"/>
                    </a:lnTo>
                    <a:lnTo>
                      <a:pt x="184" y="430"/>
                    </a:lnTo>
                    <a:lnTo>
                      <a:pt x="184" y="439"/>
                    </a:lnTo>
                    <a:lnTo>
                      <a:pt x="184" y="453"/>
                    </a:lnTo>
                    <a:lnTo>
                      <a:pt x="184" y="469"/>
                    </a:lnTo>
                    <a:lnTo>
                      <a:pt x="184" y="478"/>
                    </a:lnTo>
                    <a:lnTo>
                      <a:pt x="173" y="478"/>
                    </a:lnTo>
                    <a:lnTo>
                      <a:pt x="164" y="475"/>
                    </a:lnTo>
                    <a:lnTo>
                      <a:pt x="157" y="469"/>
                    </a:lnTo>
                    <a:lnTo>
                      <a:pt x="151" y="464"/>
                    </a:lnTo>
                    <a:lnTo>
                      <a:pt x="151" y="449"/>
                    </a:lnTo>
                    <a:lnTo>
                      <a:pt x="148" y="435"/>
                    </a:lnTo>
                    <a:lnTo>
                      <a:pt x="141" y="424"/>
                    </a:lnTo>
                    <a:lnTo>
                      <a:pt x="130" y="413"/>
                    </a:lnTo>
                    <a:lnTo>
                      <a:pt x="117" y="417"/>
                    </a:lnTo>
                    <a:lnTo>
                      <a:pt x="110" y="417"/>
                    </a:lnTo>
                    <a:lnTo>
                      <a:pt x="101" y="413"/>
                    </a:lnTo>
                    <a:lnTo>
                      <a:pt x="94" y="408"/>
                    </a:lnTo>
                    <a:lnTo>
                      <a:pt x="83" y="402"/>
                    </a:lnTo>
                    <a:lnTo>
                      <a:pt x="72" y="397"/>
                    </a:lnTo>
                    <a:lnTo>
                      <a:pt x="59" y="393"/>
                    </a:lnTo>
                    <a:lnTo>
                      <a:pt x="49" y="392"/>
                    </a:lnTo>
                    <a:lnTo>
                      <a:pt x="38" y="402"/>
                    </a:lnTo>
                    <a:lnTo>
                      <a:pt x="21" y="424"/>
                    </a:lnTo>
                    <a:lnTo>
                      <a:pt x="5" y="448"/>
                    </a:lnTo>
                    <a:lnTo>
                      <a:pt x="0" y="455"/>
                    </a:lnTo>
                    <a:lnTo>
                      <a:pt x="21" y="475"/>
                    </a:lnTo>
                    <a:lnTo>
                      <a:pt x="25" y="516"/>
                    </a:lnTo>
                    <a:lnTo>
                      <a:pt x="29" y="516"/>
                    </a:lnTo>
                    <a:lnTo>
                      <a:pt x="38" y="513"/>
                    </a:lnTo>
                    <a:lnTo>
                      <a:pt x="43" y="511"/>
                    </a:lnTo>
                    <a:lnTo>
                      <a:pt x="49" y="505"/>
                    </a:lnTo>
                    <a:lnTo>
                      <a:pt x="54" y="496"/>
                    </a:lnTo>
                    <a:lnTo>
                      <a:pt x="58" y="491"/>
                    </a:lnTo>
                    <a:lnTo>
                      <a:pt x="63" y="485"/>
                    </a:lnTo>
                    <a:lnTo>
                      <a:pt x="72" y="480"/>
                    </a:lnTo>
                    <a:lnTo>
                      <a:pt x="74" y="480"/>
                    </a:lnTo>
                    <a:lnTo>
                      <a:pt x="74" y="484"/>
                    </a:lnTo>
                    <a:lnTo>
                      <a:pt x="74" y="485"/>
                    </a:lnTo>
                    <a:lnTo>
                      <a:pt x="63" y="538"/>
                    </a:lnTo>
                    <a:lnTo>
                      <a:pt x="79" y="556"/>
                    </a:lnTo>
                    <a:lnTo>
                      <a:pt x="77" y="567"/>
                    </a:lnTo>
                    <a:lnTo>
                      <a:pt x="68" y="574"/>
                    </a:lnTo>
                    <a:lnTo>
                      <a:pt x="59" y="583"/>
                    </a:lnTo>
                    <a:lnTo>
                      <a:pt x="54" y="597"/>
                    </a:lnTo>
                    <a:lnTo>
                      <a:pt x="54" y="608"/>
                    </a:lnTo>
                    <a:lnTo>
                      <a:pt x="63" y="619"/>
                    </a:lnTo>
                    <a:lnTo>
                      <a:pt x="74" y="630"/>
                    </a:lnTo>
                    <a:lnTo>
                      <a:pt x="88" y="641"/>
                    </a:lnTo>
                    <a:lnTo>
                      <a:pt x="101" y="646"/>
                    </a:lnTo>
                    <a:lnTo>
                      <a:pt x="114" y="646"/>
                    </a:lnTo>
                    <a:lnTo>
                      <a:pt x="124" y="644"/>
                    </a:lnTo>
                    <a:lnTo>
                      <a:pt x="132" y="641"/>
                    </a:lnTo>
                    <a:lnTo>
                      <a:pt x="141" y="635"/>
                    </a:lnTo>
                    <a:lnTo>
                      <a:pt x="148" y="635"/>
                    </a:lnTo>
                    <a:lnTo>
                      <a:pt x="153" y="639"/>
                    </a:lnTo>
                    <a:lnTo>
                      <a:pt x="160" y="641"/>
                    </a:lnTo>
                    <a:lnTo>
                      <a:pt x="168" y="644"/>
                    </a:lnTo>
                    <a:lnTo>
                      <a:pt x="184" y="652"/>
                    </a:lnTo>
                    <a:lnTo>
                      <a:pt x="195" y="661"/>
                    </a:lnTo>
                    <a:lnTo>
                      <a:pt x="209" y="670"/>
                    </a:lnTo>
                    <a:lnTo>
                      <a:pt x="220" y="677"/>
                    </a:lnTo>
                    <a:lnTo>
                      <a:pt x="225" y="691"/>
                    </a:lnTo>
                    <a:lnTo>
                      <a:pt x="229" y="706"/>
                    </a:lnTo>
                    <a:lnTo>
                      <a:pt x="231" y="722"/>
                    </a:lnTo>
                    <a:lnTo>
                      <a:pt x="234" y="738"/>
                    </a:lnTo>
                    <a:lnTo>
                      <a:pt x="249" y="744"/>
                    </a:lnTo>
                    <a:lnTo>
                      <a:pt x="262" y="749"/>
                    </a:lnTo>
                    <a:lnTo>
                      <a:pt x="276" y="758"/>
                    </a:lnTo>
                    <a:lnTo>
                      <a:pt x="287" y="772"/>
                    </a:lnTo>
                    <a:lnTo>
                      <a:pt x="298" y="800"/>
                    </a:lnTo>
                    <a:lnTo>
                      <a:pt x="308" y="830"/>
                    </a:lnTo>
                    <a:lnTo>
                      <a:pt x="319" y="861"/>
                    </a:lnTo>
                    <a:lnTo>
                      <a:pt x="334" y="886"/>
                    </a:lnTo>
                    <a:lnTo>
                      <a:pt x="350" y="904"/>
                    </a:lnTo>
                    <a:lnTo>
                      <a:pt x="366" y="924"/>
                    </a:lnTo>
                    <a:lnTo>
                      <a:pt x="381" y="944"/>
                    </a:lnTo>
                    <a:lnTo>
                      <a:pt x="395" y="966"/>
                    </a:lnTo>
                    <a:lnTo>
                      <a:pt x="397" y="980"/>
                    </a:lnTo>
                    <a:lnTo>
                      <a:pt x="397" y="993"/>
                    </a:lnTo>
                    <a:lnTo>
                      <a:pt x="391" y="1007"/>
                    </a:lnTo>
                    <a:lnTo>
                      <a:pt x="381" y="1018"/>
                    </a:lnTo>
                    <a:lnTo>
                      <a:pt x="364" y="1022"/>
                    </a:lnTo>
                    <a:lnTo>
                      <a:pt x="348" y="1027"/>
                    </a:lnTo>
                    <a:lnTo>
                      <a:pt x="334" y="1032"/>
                    </a:lnTo>
                    <a:lnTo>
                      <a:pt x="319" y="1038"/>
                    </a:lnTo>
                    <a:lnTo>
                      <a:pt x="307" y="1043"/>
                    </a:lnTo>
                    <a:lnTo>
                      <a:pt x="292" y="1052"/>
                    </a:lnTo>
                    <a:lnTo>
                      <a:pt x="278" y="1063"/>
                    </a:lnTo>
                    <a:lnTo>
                      <a:pt x="262" y="1074"/>
                    </a:lnTo>
                    <a:lnTo>
                      <a:pt x="249" y="1083"/>
                    </a:lnTo>
                    <a:lnTo>
                      <a:pt x="231" y="1090"/>
                    </a:lnTo>
                    <a:lnTo>
                      <a:pt x="215" y="1094"/>
                    </a:lnTo>
                    <a:lnTo>
                      <a:pt x="198" y="1099"/>
                    </a:lnTo>
                    <a:lnTo>
                      <a:pt x="182" y="1105"/>
                    </a:lnTo>
                    <a:lnTo>
                      <a:pt x="164" y="1110"/>
                    </a:lnTo>
                    <a:lnTo>
                      <a:pt x="151" y="1119"/>
                    </a:lnTo>
                    <a:lnTo>
                      <a:pt x="141" y="1132"/>
                    </a:lnTo>
                    <a:lnTo>
                      <a:pt x="124" y="1146"/>
                    </a:lnTo>
                    <a:lnTo>
                      <a:pt x="106" y="1160"/>
                    </a:lnTo>
                    <a:lnTo>
                      <a:pt x="88" y="1171"/>
                    </a:lnTo>
                    <a:lnTo>
                      <a:pt x="68" y="1180"/>
                    </a:lnTo>
                    <a:lnTo>
                      <a:pt x="88" y="1186"/>
                    </a:lnTo>
                    <a:lnTo>
                      <a:pt x="106" y="1188"/>
                    </a:lnTo>
                    <a:lnTo>
                      <a:pt x="124" y="1193"/>
                    </a:lnTo>
                    <a:lnTo>
                      <a:pt x="142" y="1197"/>
                    </a:lnTo>
                    <a:lnTo>
                      <a:pt x="162" y="1198"/>
                    </a:lnTo>
                    <a:lnTo>
                      <a:pt x="182" y="1198"/>
                    </a:lnTo>
                    <a:lnTo>
                      <a:pt x="200" y="1202"/>
                    </a:lnTo>
                    <a:lnTo>
                      <a:pt x="220" y="1202"/>
                    </a:lnTo>
                    <a:lnTo>
                      <a:pt x="252" y="1202"/>
                    </a:lnTo>
                    <a:lnTo>
                      <a:pt x="287" y="1198"/>
                    </a:lnTo>
                    <a:lnTo>
                      <a:pt x="319" y="1193"/>
                    </a:lnTo>
                    <a:lnTo>
                      <a:pt x="354" y="1186"/>
                    </a:lnTo>
                    <a:lnTo>
                      <a:pt x="386" y="1177"/>
                    </a:lnTo>
                    <a:lnTo>
                      <a:pt x="417" y="1168"/>
                    </a:lnTo>
                    <a:lnTo>
                      <a:pt x="447" y="1155"/>
                    </a:lnTo>
                    <a:lnTo>
                      <a:pt x="478" y="1141"/>
                    </a:lnTo>
                    <a:lnTo>
                      <a:pt x="505" y="1126"/>
                    </a:lnTo>
                    <a:lnTo>
                      <a:pt x="536" y="1110"/>
                    </a:lnTo>
                    <a:lnTo>
                      <a:pt x="559" y="1094"/>
                    </a:lnTo>
                    <a:lnTo>
                      <a:pt x="588" y="1074"/>
                    </a:lnTo>
                    <a:lnTo>
                      <a:pt x="613" y="1052"/>
                    </a:lnTo>
                    <a:lnTo>
                      <a:pt x="637" y="1029"/>
                    </a:lnTo>
                    <a:lnTo>
                      <a:pt x="660" y="1007"/>
                    </a:lnTo>
                    <a:lnTo>
                      <a:pt x="682" y="982"/>
                    </a:lnTo>
                    <a:lnTo>
                      <a:pt x="666" y="966"/>
                    </a:lnTo>
                    <a:lnTo>
                      <a:pt x="646" y="955"/>
                    </a:lnTo>
                    <a:lnTo>
                      <a:pt x="626" y="940"/>
                    </a:lnTo>
                    <a:lnTo>
                      <a:pt x="610" y="929"/>
                    </a:lnTo>
                    <a:lnTo>
                      <a:pt x="590" y="922"/>
                    </a:lnTo>
                    <a:lnTo>
                      <a:pt x="574" y="917"/>
                    </a:lnTo>
                    <a:lnTo>
                      <a:pt x="557" y="904"/>
                    </a:lnTo>
                    <a:lnTo>
                      <a:pt x="547" y="893"/>
                    </a:lnTo>
                    <a:lnTo>
                      <a:pt x="547" y="892"/>
                    </a:lnTo>
                    <a:lnTo>
                      <a:pt x="547" y="888"/>
                    </a:lnTo>
                    <a:lnTo>
                      <a:pt x="543" y="888"/>
                    </a:lnTo>
                    <a:lnTo>
                      <a:pt x="543" y="886"/>
                    </a:lnTo>
                    <a:lnTo>
                      <a:pt x="543" y="874"/>
                    </a:lnTo>
                    <a:lnTo>
                      <a:pt x="547" y="863"/>
                    </a:lnTo>
                    <a:lnTo>
                      <a:pt x="547" y="855"/>
                    </a:lnTo>
                    <a:lnTo>
                      <a:pt x="548" y="845"/>
                    </a:lnTo>
                    <a:lnTo>
                      <a:pt x="557" y="819"/>
                    </a:lnTo>
                    <a:lnTo>
                      <a:pt x="567" y="791"/>
                    </a:lnTo>
                    <a:lnTo>
                      <a:pt x="579" y="769"/>
                    </a:lnTo>
                    <a:lnTo>
                      <a:pt x="601" y="753"/>
                    </a:lnTo>
                    <a:lnTo>
                      <a:pt x="613" y="749"/>
                    </a:lnTo>
                    <a:lnTo>
                      <a:pt x="624" y="744"/>
                    </a:lnTo>
                    <a:lnTo>
                      <a:pt x="631" y="742"/>
                    </a:lnTo>
                    <a:lnTo>
                      <a:pt x="642" y="738"/>
                    </a:lnTo>
                    <a:lnTo>
                      <a:pt x="655" y="738"/>
                    </a:lnTo>
                    <a:lnTo>
                      <a:pt x="666" y="736"/>
                    </a:lnTo>
                    <a:lnTo>
                      <a:pt x="673" y="729"/>
                    </a:lnTo>
                    <a:lnTo>
                      <a:pt x="684" y="727"/>
                    </a:lnTo>
                    <a:lnTo>
                      <a:pt x="695" y="727"/>
                    </a:lnTo>
                    <a:lnTo>
                      <a:pt x="704" y="722"/>
                    </a:lnTo>
                    <a:lnTo>
                      <a:pt x="715" y="718"/>
                    </a:lnTo>
                    <a:lnTo>
                      <a:pt x="725" y="713"/>
                    </a:lnTo>
                    <a:lnTo>
                      <a:pt x="736" y="711"/>
                    </a:lnTo>
                    <a:lnTo>
                      <a:pt x="749" y="707"/>
                    </a:lnTo>
                    <a:lnTo>
                      <a:pt x="760" y="707"/>
                    </a:lnTo>
                    <a:lnTo>
                      <a:pt x="770" y="711"/>
                    </a:lnTo>
                    <a:lnTo>
                      <a:pt x="776" y="717"/>
                    </a:lnTo>
                    <a:lnTo>
                      <a:pt x="783" y="722"/>
                    </a:lnTo>
                    <a:lnTo>
                      <a:pt x="792" y="729"/>
                    </a:lnTo>
                    <a:lnTo>
                      <a:pt x="803" y="736"/>
                    </a:lnTo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99" name="Freeform 27"/>
              <p:cNvSpPr>
                <a:spLocks/>
              </p:cNvSpPr>
              <p:nvPr/>
            </p:nvSpPr>
            <p:spPr bwMode="invGray">
              <a:xfrm>
                <a:off x="530" y="2834"/>
                <a:ext cx="63" cy="73"/>
              </a:xfrm>
              <a:custGeom>
                <a:avLst/>
                <a:gdLst>
                  <a:gd name="T0" fmla="*/ 42 w 63"/>
                  <a:gd name="T1" fmla="*/ 65 h 73"/>
                  <a:gd name="T2" fmla="*/ 58 w 63"/>
                  <a:gd name="T3" fmla="*/ 72 h 73"/>
                  <a:gd name="T4" fmla="*/ 62 w 63"/>
                  <a:gd name="T5" fmla="*/ 72 h 73"/>
                  <a:gd name="T6" fmla="*/ 62 w 63"/>
                  <a:gd name="T7" fmla="*/ 67 h 73"/>
                  <a:gd name="T8" fmla="*/ 58 w 63"/>
                  <a:gd name="T9" fmla="*/ 65 h 73"/>
                  <a:gd name="T10" fmla="*/ 58 w 63"/>
                  <a:gd name="T11" fmla="*/ 62 h 73"/>
                  <a:gd name="T12" fmla="*/ 44 w 63"/>
                  <a:gd name="T13" fmla="*/ 56 h 73"/>
                  <a:gd name="T14" fmla="*/ 37 w 63"/>
                  <a:gd name="T15" fmla="*/ 45 h 73"/>
                  <a:gd name="T16" fmla="*/ 31 w 63"/>
                  <a:gd name="T17" fmla="*/ 34 h 73"/>
                  <a:gd name="T18" fmla="*/ 26 w 63"/>
                  <a:gd name="T19" fmla="*/ 20 h 73"/>
                  <a:gd name="T20" fmla="*/ 9 w 63"/>
                  <a:gd name="T21" fmla="*/ 0 h 73"/>
                  <a:gd name="T22" fmla="*/ 6 w 63"/>
                  <a:gd name="T23" fmla="*/ 4 h 73"/>
                  <a:gd name="T24" fmla="*/ 2 w 63"/>
                  <a:gd name="T25" fmla="*/ 9 h 73"/>
                  <a:gd name="T26" fmla="*/ 0 w 63"/>
                  <a:gd name="T27" fmla="*/ 11 h 73"/>
                  <a:gd name="T28" fmla="*/ 0 w 63"/>
                  <a:gd name="T29" fmla="*/ 18 h 73"/>
                  <a:gd name="T30" fmla="*/ 0 w 63"/>
                  <a:gd name="T31" fmla="*/ 20 h 73"/>
                  <a:gd name="T32" fmla="*/ 0 w 63"/>
                  <a:gd name="T33" fmla="*/ 20 h 73"/>
                  <a:gd name="T34" fmla="*/ 0 w 63"/>
                  <a:gd name="T35" fmla="*/ 20 h 73"/>
                  <a:gd name="T36" fmla="*/ 0 w 63"/>
                  <a:gd name="T37" fmla="*/ 20 h 73"/>
                  <a:gd name="T38" fmla="*/ 9 w 63"/>
                  <a:gd name="T39" fmla="*/ 31 h 73"/>
                  <a:gd name="T40" fmla="*/ 20 w 63"/>
                  <a:gd name="T41" fmla="*/ 45 h 73"/>
                  <a:gd name="T42" fmla="*/ 31 w 63"/>
                  <a:gd name="T43" fmla="*/ 56 h 73"/>
                  <a:gd name="T44" fmla="*/ 42 w 63"/>
                  <a:gd name="T45" fmla="*/ 65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3" h="73">
                    <a:moveTo>
                      <a:pt x="42" y="65"/>
                    </a:moveTo>
                    <a:lnTo>
                      <a:pt x="58" y="72"/>
                    </a:lnTo>
                    <a:lnTo>
                      <a:pt x="62" y="72"/>
                    </a:lnTo>
                    <a:lnTo>
                      <a:pt x="62" y="67"/>
                    </a:lnTo>
                    <a:lnTo>
                      <a:pt x="58" y="65"/>
                    </a:lnTo>
                    <a:lnTo>
                      <a:pt x="58" y="62"/>
                    </a:lnTo>
                    <a:lnTo>
                      <a:pt x="44" y="56"/>
                    </a:lnTo>
                    <a:lnTo>
                      <a:pt x="37" y="45"/>
                    </a:lnTo>
                    <a:lnTo>
                      <a:pt x="31" y="34"/>
                    </a:lnTo>
                    <a:lnTo>
                      <a:pt x="26" y="20"/>
                    </a:lnTo>
                    <a:lnTo>
                      <a:pt x="9" y="0"/>
                    </a:lnTo>
                    <a:lnTo>
                      <a:pt x="6" y="4"/>
                    </a:lnTo>
                    <a:lnTo>
                      <a:pt x="2" y="9"/>
                    </a:lnTo>
                    <a:lnTo>
                      <a:pt x="0" y="11"/>
                    </a:lnTo>
                    <a:lnTo>
                      <a:pt x="0" y="18"/>
                    </a:lnTo>
                    <a:lnTo>
                      <a:pt x="0" y="20"/>
                    </a:lnTo>
                    <a:lnTo>
                      <a:pt x="9" y="31"/>
                    </a:lnTo>
                    <a:lnTo>
                      <a:pt x="20" y="45"/>
                    </a:lnTo>
                    <a:lnTo>
                      <a:pt x="31" y="56"/>
                    </a:lnTo>
                    <a:lnTo>
                      <a:pt x="42" y="65"/>
                    </a:lnTo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100" name="Rectangle 2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101" name="Rectangle 2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2057400" y="4114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102" name="Rectangle 3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3103" name="Rectangle 31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3104" name="Rectangle 3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E8F834-71D1-49DD-8C87-735CE72B96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E27258-2BFC-499C-9BBA-B29A48D022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009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C0C2CF-3757-4B44-BAE0-65E5C0AC37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849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E4552-CD86-49C5-8AAD-0FB43D4536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780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01B3A8-1D88-47C8-ADB7-58B901331F1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226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3009FB-4F0C-424D-AD71-7CAF9F5FF07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044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7D147B-CC25-4302-8C73-F579C20D1F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20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C4DB48-2F81-41D5-A696-25E9E281632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061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AC2F5E-9D13-4D34-8A5D-B854611124C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103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692A13-E854-43A1-8498-454C9A1F2E2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830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034D83-D41B-40EF-B639-F79E9E40F76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385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685800" y="117475"/>
            <a:ext cx="8456613" cy="6738938"/>
            <a:chOff x="432" y="74"/>
            <a:chExt cx="5327" cy="4245"/>
          </a:xfrm>
        </p:grpSpPr>
        <p:sp>
          <p:nvSpPr>
            <p:cNvPr id="2051" name="Rectangle 3"/>
            <p:cNvSpPr>
              <a:spLocks noChangeArrowheads="1"/>
            </p:cNvSpPr>
            <p:nvPr/>
          </p:nvSpPr>
          <p:spPr bwMode="invGray">
            <a:xfrm>
              <a:off x="432" y="4176"/>
              <a:ext cx="2208" cy="143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052" name="Group 4"/>
            <p:cNvGrpSpPr>
              <a:grpSpLocks/>
            </p:cNvGrpSpPr>
            <p:nvPr/>
          </p:nvGrpSpPr>
          <p:grpSpPr bwMode="auto">
            <a:xfrm>
              <a:off x="2859" y="4250"/>
              <a:ext cx="2729" cy="41"/>
              <a:chOff x="2859" y="4250"/>
              <a:chExt cx="2729" cy="41"/>
            </a:xfrm>
          </p:grpSpPr>
          <p:sp>
            <p:nvSpPr>
              <p:cNvPr id="2053" name="Oval 5"/>
              <p:cNvSpPr>
                <a:spLocks noChangeArrowheads="1"/>
              </p:cNvSpPr>
              <p:nvPr/>
            </p:nvSpPr>
            <p:spPr bwMode="invGray">
              <a:xfrm>
                <a:off x="2859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4" name="Oval 6"/>
              <p:cNvSpPr>
                <a:spLocks noChangeArrowheads="1"/>
              </p:cNvSpPr>
              <p:nvPr/>
            </p:nvSpPr>
            <p:spPr bwMode="invGray">
              <a:xfrm>
                <a:off x="3243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5" name="Oval 7"/>
              <p:cNvSpPr>
                <a:spLocks noChangeArrowheads="1"/>
              </p:cNvSpPr>
              <p:nvPr/>
            </p:nvSpPr>
            <p:spPr bwMode="invGray">
              <a:xfrm>
                <a:off x="3627" y="4250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6" name="Oval 8"/>
              <p:cNvSpPr>
                <a:spLocks noChangeArrowheads="1"/>
              </p:cNvSpPr>
              <p:nvPr/>
            </p:nvSpPr>
            <p:spPr bwMode="invGray">
              <a:xfrm>
                <a:off x="4011" y="4250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7" name="Oval 9"/>
              <p:cNvSpPr>
                <a:spLocks noChangeArrowheads="1"/>
              </p:cNvSpPr>
              <p:nvPr/>
            </p:nvSpPr>
            <p:spPr bwMode="invGray">
              <a:xfrm>
                <a:off x="4395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8" name="Oval 10"/>
              <p:cNvSpPr>
                <a:spLocks noChangeArrowheads="1"/>
              </p:cNvSpPr>
              <p:nvPr/>
            </p:nvSpPr>
            <p:spPr bwMode="invGray">
              <a:xfrm>
                <a:off x="4779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9" name="Oval 11"/>
              <p:cNvSpPr>
                <a:spLocks noChangeArrowheads="1"/>
              </p:cNvSpPr>
              <p:nvPr/>
            </p:nvSpPr>
            <p:spPr bwMode="invGray">
              <a:xfrm>
                <a:off x="5163" y="4250"/>
                <a:ext cx="42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60" name="Oval 12"/>
              <p:cNvSpPr>
                <a:spLocks noChangeArrowheads="1"/>
              </p:cNvSpPr>
              <p:nvPr/>
            </p:nvSpPr>
            <p:spPr bwMode="invGray">
              <a:xfrm>
                <a:off x="5547" y="4250"/>
                <a:ext cx="41" cy="41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061" name="Rectangle 13"/>
            <p:cNvSpPr>
              <a:spLocks noChangeArrowheads="1"/>
            </p:cNvSpPr>
            <p:nvPr/>
          </p:nvSpPr>
          <p:spPr bwMode="invGray">
            <a:xfrm>
              <a:off x="480" y="480"/>
              <a:ext cx="5279" cy="480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invGray">
            <a:xfrm>
              <a:off x="507" y="74"/>
              <a:ext cx="42" cy="4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invGray">
            <a:xfrm>
              <a:off x="507" y="219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invGray">
            <a:xfrm>
              <a:off x="507" y="362"/>
              <a:ext cx="42" cy="4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065" name="Rectangle 1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7" rIns="92075" bIns="4603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 předlohy</a:t>
            </a:r>
          </a:p>
        </p:txBody>
      </p:sp>
      <p:sp>
        <p:nvSpPr>
          <p:cNvPr id="2066" name="Rectangle 1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7" rIns="92075" bIns="460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67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/>
            </a:lvl1pPr>
          </a:lstStyle>
          <a:p>
            <a:endParaRPr lang="cs-CZ"/>
          </a:p>
        </p:txBody>
      </p:sp>
      <p:sp>
        <p:nvSpPr>
          <p:cNvPr id="2068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/>
            </a:lvl1pPr>
          </a:lstStyle>
          <a:p>
            <a:endParaRPr lang="cs-CZ"/>
          </a:p>
        </p:txBody>
      </p:sp>
      <p:sp>
        <p:nvSpPr>
          <p:cNvPr id="2069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/>
            </a:lvl1pPr>
          </a:lstStyle>
          <a:p>
            <a:fld id="{620914D0-C4E8-4F66-B143-5AD5AD70B322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6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cs.wikipedia.org/wiki/Sop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s.wikipedia.org/wiki/Soubor:Tectonic_plate_boundaries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GeysirEruptionNear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2004-tsunami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Soubor:Rainbow_Basin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Jizera-vrchol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e/ed/Eroze_u_Prerova_nad_Labem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s.wikipedia.org/wiki/Soubor:Meander-Cuckmere_River-MT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s.wikipedia.org/wiki/Soubor:Rozhled_z_vyhl%C3%ADdky_U_Lv%C3%AD%C4%8Dka_(13)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0663" y="692696"/>
            <a:ext cx="8458200" cy="1222375"/>
          </a:xfrm>
        </p:spPr>
        <p:txBody>
          <a:bodyPr/>
          <a:lstStyle/>
          <a:p>
            <a:r>
              <a:rPr lang="cs-CZ" dirty="0" smtClean="0"/>
              <a:t>Vnitřní a vnější geologické děje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3314" y="3789040"/>
            <a:ext cx="8458200" cy="914400"/>
          </a:xfrm>
        </p:spPr>
        <p:txBody>
          <a:bodyPr/>
          <a:lstStyle/>
          <a:p>
            <a:r>
              <a:rPr lang="cs-CZ" dirty="0" smtClean="0"/>
              <a:t>ZŠ Brána Nová Paka, Přírodopis 6. – 9. třída</a:t>
            </a:r>
          </a:p>
          <a:p>
            <a:pPr algn="r"/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3212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18267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024386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Vnitřní a vnější ekologické děje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VY_32_INOVACE_5_11_Bi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10. 10. 2012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Ukázky vnitřních a vnějších ekologických dějů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407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geologické 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981200"/>
            <a:ext cx="4030216" cy="727720"/>
          </a:xfrm>
        </p:spPr>
        <p:txBody>
          <a:bodyPr/>
          <a:lstStyle/>
          <a:p>
            <a:r>
              <a:rPr lang="cs-CZ" dirty="0" smtClean="0"/>
              <a:t>Sopečná činnost</a:t>
            </a:r>
          </a:p>
          <a:p>
            <a:r>
              <a:rPr lang="cs-CZ" dirty="0" smtClean="0"/>
              <a:t>Zdroj: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cs.wikipedia.org/wiki/Sopka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143250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9917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sopečné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5445224"/>
            <a:ext cx="7772400" cy="650776"/>
          </a:xfrm>
        </p:spPr>
        <p:txBody>
          <a:bodyPr/>
          <a:lstStyle/>
          <a:p>
            <a:r>
              <a:rPr lang="cs-CZ" dirty="0">
                <a:hlinkClick r:id="rId2"/>
              </a:rPr>
              <a:t>https://cs.wikipedia.org/wiki/Soubor:Tectonic_plate_boundaries.png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54883"/>
            <a:ext cx="6715273" cy="3717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528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Gejzíry se vyskytují hojně na Islandu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5589240"/>
            <a:ext cx="9252520" cy="794792"/>
          </a:xfrm>
        </p:spPr>
        <p:txBody>
          <a:bodyPr/>
          <a:lstStyle/>
          <a:p>
            <a:r>
              <a:rPr lang="cs-CZ" dirty="0" smtClean="0"/>
              <a:t>Zdroj: </a:t>
            </a:r>
            <a:r>
              <a:rPr lang="cs-CZ" sz="2800" dirty="0">
                <a:hlinkClick r:id="rId2"/>
              </a:rPr>
              <a:t>http://cs.wikipedia.org/wiki/Soubor:GeysirEruptionNear.jpg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16832"/>
            <a:ext cx="5178152" cy="3449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2622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důsledku pohybu a nárazu litosférických desek může vzniknout tsunami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035667"/>
            <a:ext cx="9144000" cy="938808"/>
          </a:xfrm>
        </p:spPr>
        <p:txBody>
          <a:bodyPr/>
          <a:lstStyle/>
          <a:p>
            <a:r>
              <a:rPr lang="cs-CZ" dirty="0" smtClean="0"/>
              <a:t>Zdroj: </a:t>
            </a:r>
            <a:r>
              <a:rPr lang="cs-CZ" sz="2400" dirty="0">
                <a:hlinkClick r:id="rId2"/>
              </a:rPr>
              <a:t>http://cs.wikipedia.org/wiki/Soubor:2004-tsunami.jpg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04864"/>
            <a:ext cx="5322168" cy="3858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367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VRÁSY a ZLOMY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72400" cy="4114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Schéma vzniku vrásy: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04864"/>
            <a:ext cx="5322168" cy="386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6070089"/>
            <a:ext cx="8130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http</a:t>
            </a:r>
            <a:r>
              <a:rPr lang="cs-CZ" dirty="0"/>
              <a:t>://cs.wikipedia.org/wiki/Soubor:Syncline_and_anticline_norw.jpg</a:t>
            </a:r>
          </a:p>
        </p:txBody>
      </p:sp>
    </p:spTree>
    <p:extLst>
      <p:ext uri="{BB962C8B-B14F-4D97-AF65-F5344CB8AC3E}">
        <p14:creationId xmlns:p14="http://schemas.microsoft.com/office/powerpoint/2010/main" val="216076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geologické 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725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Vrása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782444"/>
            <a:ext cx="9144000" cy="742900"/>
          </a:xfrm>
        </p:spPr>
        <p:txBody>
          <a:bodyPr/>
          <a:lstStyle/>
          <a:p>
            <a:r>
              <a:rPr lang="cs-CZ" dirty="0" smtClean="0"/>
              <a:t>Zdroj: </a:t>
            </a:r>
            <a:r>
              <a:rPr lang="cs-CZ" sz="2400" dirty="0">
                <a:hlinkClick r:id="rId2"/>
              </a:rPr>
              <a:t>http://cs.wikipedia.org/wiki/Soubor:Rainbow_Basin.JPG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28800"/>
            <a:ext cx="5538192" cy="4153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9354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Zvětrávání – vrchol Jizery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687810"/>
            <a:ext cx="9144000" cy="909541"/>
          </a:xfrm>
        </p:spPr>
        <p:txBody>
          <a:bodyPr/>
          <a:lstStyle/>
          <a:p>
            <a:r>
              <a:rPr lang="cs-CZ" dirty="0" smtClean="0"/>
              <a:t>Zdroj: </a:t>
            </a:r>
            <a:r>
              <a:rPr lang="cs-CZ" dirty="0">
                <a:hlinkClick r:id="rId2"/>
              </a:rPr>
              <a:t>http://cs.wikipedia.org/wiki/Soubor:Jizera-vrchol.jpg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925" y="1844824"/>
            <a:ext cx="5610200" cy="3842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166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63" y="404664"/>
            <a:ext cx="7968886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9793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5777"/>
            <a:ext cx="7772400" cy="1143000"/>
          </a:xfrm>
        </p:spPr>
        <p:txBody>
          <a:bodyPr/>
          <a:lstStyle/>
          <a:p>
            <a:r>
              <a:rPr lang="cs-CZ" dirty="0" smtClean="0"/>
              <a:t>Eroze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63244" y="1484784"/>
            <a:ext cx="4094956" cy="4611216"/>
          </a:xfrm>
        </p:spPr>
        <p:txBody>
          <a:bodyPr/>
          <a:lstStyle/>
          <a:p>
            <a:r>
              <a:rPr lang="cs-CZ" dirty="0" smtClean="0"/>
              <a:t>Eroze polní půdy – Přerov nad Labem</a:t>
            </a:r>
          </a:p>
          <a:p>
            <a:r>
              <a:rPr lang="cs-CZ" dirty="0" smtClean="0"/>
              <a:t>Zdroj: </a:t>
            </a:r>
            <a:r>
              <a:rPr lang="cs-CZ" dirty="0">
                <a:hlinkClick r:id="rId2"/>
              </a:rPr>
              <a:t>http://upload.wikimedia.org/wikipedia/commons/e/ed/Eroze_u_Prerova_nad_Labem.jpg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44" y="980728"/>
            <a:ext cx="41910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472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  <a:cs typeface="Aharoni" pitchFamily="2" charset="-79"/>
              </a:rPr>
              <a:t>Jak se můžeme bránit polní erozi?</a:t>
            </a:r>
            <a:endParaRPr lang="cs-CZ" dirty="0"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Napište návrhy ve skupinách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ichal\AppData\Local\Microsoft\Windows\Temporary Internet Files\Content.IE5\41CQ2ZGK\MM91000109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892" y="2708920"/>
            <a:ext cx="2511243" cy="370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26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Jiný příklad eroze – </a:t>
            </a:r>
            <a:br>
              <a:rPr lang="cs-CZ" dirty="0" smtClean="0"/>
            </a:br>
            <a:r>
              <a:rPr lang="cs-CZ" dirty="0" smtClean="0"/>
              <a:t>říční meandry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805264"/>
            <a:ext cx="7772400" cy="794792"/>
          </a:xfrm>
        </p:spPr>
        <p:txBody>
          <a:bodyPr/>
          <a:lstStyle/>
          <a:p>
            <a:r>
              <a:rPr lang="cs-CZ" sz="2400" dirty="0" smtClean="0"/>
              <a:t>Zdroj: </a:t>
            </a:r>
            <a:r>
              <a:rPr lang="cs-CZ" sz="2400" dirty="0">
                <a:hlinkClick r:id="rId2"/>
              </a:rPr>
              <a:t>http://cs.wikipedia.org/wiki/Soubor:Meander-Cuckmere_River-MT.JPG</a:t>
            </a:r>
            <a:endParaRPr lang="cs-CZ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04483"/>
            <a:ext cx="5898232" cy="3841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4736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Eroze ve velkém – skalní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5517232"/>
            <a:ext cx="7772400" cy="1080120"/>
          </a:xfrm>
        </p:spPr>
        <p:txBody>
          <a:bodyPr/>
          <a:lstStyle/>
          <a:p>
            <a:r>
              <a:rPr lang="cs-CZ" sz="1800" dirty="0" smtClean="0"/>
              <a:t>Zdroj: </a:t>
            </a:r>
            <a:r>
              <a:rPr lang="cs-CZ" sz="1800" dirty="0">
                <a:hlinkClick r:id="rId2"/>
              </a:rPr>
              <a:t>http://cs.wikipedia.org/wiki/Soubor:Rozhled_z_vyhl%C3%ADdky_U_Lv%C3%AD%C4%8Dka_(13).jpg</a:t>
            </a:r>
            <a:endParaRPr lang="cs-CZ" sz="18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556792"/>
            <a:ext cx="5322168" cy="3991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092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Činnost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28800"/>
            <a:ext cx="5616624" cy="4212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7624" y="6201015"/>
            <a:ext cx="6372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http</a:t>
            </a:r>
            <a:r>
              <a:rPr lang="cs-CZ" dirty="0"/>
              <a:t>://cs.wikipedia.org/wiki/Soubor:North_Sea_01_ubt.jpeg</a:t>
            </a:r>
          </a:p>
        </p:txBody>
      </p:sp>
    </p:spTree>
    <p:extLst>
      <p:ext uri="{BB962C8B-B14F-4D97-AF65-F5344CB8AC3E}">
        <p14:creationId xmlns:p14="http://schemas.microsoft.com/office/powerpoint/2010/main" val="292824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05000"/>
            <a:ext cx="7620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5373216"/>
            <a:ext cx="7698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http</a:t>
            </a:r>
            <a:r>
              <a:rPr lang="cs-CZ" dirty="0"/>
              <a:t>://cs.wikipedia.org/wiki/Soubor:Alte_prager_huette_pano.jpg</a:t>
            </a:r>
          </a:p>
        </p:txBody>
      </p:sp>
    </p:spTree>
    <p:extLst>
      <p:ext uri="{BB962C8B-B14F-4D97-AF65-F5344CB8AC3E}">
        <p14:creationId xmlns:p14="http://schemas.microsoft.com/office/powerpoint/2010/main" val="81042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65776" y="1509572"/>
            <a:ext cx="2092424" cy="5159788"/>
          </a:xfrm>
        </p:spPr>
        <p:txBody>
          <a:bodyPr/>
          <a:lstStyle/>
          <a:p>
            <a:r>
              <a:rPr lang="cs-CZ" dirty="0" smtClean="0"/>
              <a:t>Činnost větru působí pouštní duny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09572"/>
            <a:ext cx="5610200" cy="420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5945034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http</a:t>
            </a:r>
            <a:r>
              <a:rPr lang="cs-CZ" dirty="0"/>
              <a:t>://cs.wikipedia.org/wiki/Soubor:Desert_-_Inner_Mongolia_edit.jpg</a:t>
            </a:r>
          </a:p>
        </p:txBody>
      </p:sp>
    </p:spTree>
    <p:extLst>
      <p:ext uri="{BB962C8B-B14F-4D97-AF65-F5344CB8AC3E}">
        <p14:creationId xmlns:p14="http://schemas.microsoft.com/office/powerpoint/2010/main" val="315845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s moderním motivem">
  <a:themeElements>
    <a:clrScheme name="Default Design 1">
      <a:dk1>
        <a:srgbClr val="000000"/>
      </a:dk1>
      <a:lt1>
        <a:srgbClr val="FFFFFF"/>
      </a:lt1>
      <a:dk2>
        <a:srgbClr val="0066CC"/>
      </a:dk2>
      <a:lt2>
        <a:srgbClr val="CBCBCB"/>
      </a:lt2>
      <a:accent1>
        <a:srgbClr val="009999"/>
      </a:accent1>
      <a:accent2>
        <a:srgbClr val="FF9933"/>
      </a:accent2>
      <a:accent3>
        <a:srgbClr val="AAB8E2"/>
      </a:accent3>
      <a:accent4>
        <a:srgbClr val="DADADA"/>
      </a:accent4>
      <a:accent5>
        <a:srgbClr val="AACACA"/>
      </a:accent5>
      <a:accent6>
        <a:srgbClr val="E78A2D"/>
      </a:accent6>
      <a:hlink>
        <a:srgbClr val="330099"/>
      </a:hlink>
      <a:folHlink>
        <a:srgbClr val="CBCBCB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66CC"/>
        </a:dk2>
        <a:lt2>
          <a:srgbClr val="CBCBCB"/>
        </a:lt2>
        <a:accent1>
          <a:srgbClr val="009999"/>
        </a:accent1>
        <a:accent2>
          <a:srgbClr val="FF9933"/>
        </a:accent2>
        <a:accent3>
          <a:srgbClr val="AAB8E2"/>
        </a:accent3>
        <a:accent4>
          <a:srgbClr val="DADADA"/>
        </a:accent4>
        <a:accent5>
          <a:srgbClr val="AACACA"/>
        </a:accent5>
        <a:accent6>
          <a:srgbClr val="E78A2D"/>
        </a:accent6>
        <a:hlink>
          <a:srgbClr val="330099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3366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ADB8FF"/>
        </a:accent5>
        <a:accent6>
          <a:srgbClr val="008A00"/>
        </a:accent6>
        <a:hlink>
          <a:srgbClr val="FF0033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EAEAEA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555555"/>
        </a:accent6>
        <a:hlink>
          <a:srgbClr val="969696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moderním motivem</Template>
  <TotalTime>165</TotalTime>
  <Words>239</Words>
  <Application>Microsoft Office PowerPoint</Application>
  <PresentationFormat>Předvádění na obrazovce (4:3)</PresentationFormat>
  <Paragraphs>60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Šablona návrhu s moderním motivem</vt:lpstr>
      <vt:lpstr>Vnitřní a vnější geologické děje</vt:lpstr>
      <vt:lpstr>Prezentace aplikace PowerPoint</vt:lpstr>
      <vt:lpstr>Vnitřní geologické děje</vt:lpstr>
      <vt:lpstr>Schéma sopečné činnosti</vt:lpstr>
      <vt:lpstr>Gejzíry se vyskytují hojně na Islandu</vt:lpstr>
      <vt:lpstr>V důsledku pohybu a nárazu litosférických desek může vzniknout tsunami</vt:lpstr>
      <vt:lpstr>VRÁSY a ZLOMY</vt:lpstr>
      <vt:lpstr>Vnější geologické děje</vt:lpstr>
      <vt:lpstr>Vrása</vt:lpstr>
      <vt:lpstr>Zvětrávání – vrchol Jizery</vt:lpstr>
      <vt:lpstr>Prezentace aplikace PowerPoint</vt:lpstr>
      <vt:lpstr>Eroze</vt:lpstr>
      <vt:lpstr>Jak se můžeme bránit polní erozi?</vt:lpstr>
      <vt:lpstr>Jiný příklad eroze –  říční meandry</vt:lpstr>
      <vt:lpstr>Eroze ve velkém – skalní města</vt:lpstr>
      <vt:lpstr>Činnost moře</vt:lpstr>
      <vt:lpstr>Ledovce</vt:lpstr>
      <vt:lpstr>Vítr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13</cp:revision>
  <dcterms:created xsi:type="dcterms:W3CDTF">2013-01-08T14:41:55Z</dcterms:created>
  <dcterms:modified xsi:type="dcterms:W3CDTF">2013-06-27T18:01:33Z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TC010690071029</vt:lpwstr>
  </property>
</Properties>
</file>