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62" r:id="rId5"/>
    <p:sldId id="259" r:id="rId6"/>
    <p:sldId id="263" r:id="rId7"/>
    <p:sldId id="260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8C1026D-78BD-4840-ABA3-852AB8DDA5EB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1933C22-2AD8-4A0A-A152-0185049465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226868"/>
              </p:ext>
            </p:extLst>
          </p:nvPr>
        </p:nvGraphicFramePr>
        <p:xfrm>
          <a:off x="755576" y="3140968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VY_32_INOVACE_09B_05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Zu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Hause 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slovní zásoby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Nábytek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 je spojen s interaktivním procvičením probírané látky 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Žáci používají správně novou slovní zásobu v ústních i písemných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projevech. Žáci si zároveň zopakují vazbu 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gibt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Zu Hause I – das Möbel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958" y="1196752"/>
            <a:ext cx="8229600" cy="4856775"/>
          </a:xfrm>
        </p:spPr>
        <p:txBody>
          <a:bodyPr>
            <a:normAutofit/>
          </a:bodyPr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Ordne zu: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Users\asus\AppData\Local\Microsoft\Windows\Temporary Internet Files\Content.IE5\6GXNY5GW\MC900352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869160"/>
            <a:ext cx="1771217" cy="1440000"/>
          </a:xfrm>
          <a:prstGeom prst="rect">
            <a:avLst/>
          </a:prstGeom>
          <a:noFill/>
        </p:spPr>
      </p:pic>
      <p:pic>
        <p:nvPicPr>
          <p:cNvPr id="2056" name="Picture 8" descr="C:\Users\asus\AppData\Local\Microsoft\Windows\Temporary Internet Files\Content.IE5\WY5V51OO\MC9003517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772816"/>
            <a:ext cx="1913311" cy="1440000"/>
          </a:xfrm>
          <a:prstGeom prst="rect">
            <a:avLst/>
          </a:prstGeom>
          <a:noFill/>
        </p:spPr>
      </p:pic>
      <p:pic>
        <p:nvPicPr>
          <p:cNvPr id="2058" name="Picture 10" descr="C:\Users\asus\AppData\Local\Microsoft\Windows\Temporary Internet Files\Content.IE5\WY5V51OO\MC9003500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301208"/>
            <a:ext cx="1109658" cy="1440000"/>
          </a:xfrm>
          <a:prstGeom prst="rect">
            <a:avLst/>
          </a:prstGeom>
          <a:noFill/>
        </p:spPr>
      </p:pic>
      <p:pic>
        <p:nvPicPr>
          <p:cNvPr id="2059" name="Picture 11" descr="C:\Users\asus\AppData\Local\Microsoft\Windows\Temporary Internet Files\Content.IE5\91CIG78A\MC9002504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2564904"/>
            <a:ext cx="1121754" cy="1440000"/>
          </a:xfrm>
          <a:prstGeom prst="rect">
            <a:avLst/>
          </a:prstGeom>
          <a:noFill/>
        </p:spPr>
      </p:pic>
      <p:pic>
        <p:nvPicPr>
          <p:cNvPr id="2061" name="Picture 13" descr="C:\Users\asus\AppData\Local\Microsoft\Windows\Temporary Internet Files\Content.IE5\8BLWQWAB\MC9002871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708920"/>
            <a:ext cx="1866526" cy="1440000"/>
          </a:xfrm>
          <a:prstGeom prst="rect">
            <a:avLst/>
          </a:prstGeom>
          <a:noFill/>
        </p:spPr>
      </p:pic>
      <p:pic>
        <p:nvPicPr>
          <p:cNvPr id="2063" name="Picture 15" descr="C:\Users\asus\AppData\Local\Microsoft\Windows\Temporary Internet Files\Content.IE5\8BLWQWAB\MC90035236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908720"/>
            <a:ext cx="1447700" cy="1440000"/>
          </a:xfrm>
          <a:prstGeom prst="rect">
            <a:avLst/>
          </a:prstGeom>
          <a:noFill/>
        </p:spPr>
      </p:pic>
      <p:pic>
        <p:nvPicPr>
          <p:cNvPr id="2064" name="Picture 16" descr="C:\Users\asus\AppData\Local\Microsoft\Windows\Temporary Internet Files\Content.IE5\WY5V51OO\MC9002151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56992"/>
            <a:ext cx="2545220" cy="1440000"/>
          </a:xfrm>
          <a:prstGeom prst="rect">
            <a:avLst/>
          </a:prstGeom>
          <a:noFill/>
        </p:spPr>
      </p:pic>
      <p:pic>
        <p:nvPicPr>
          <p:cNvPr id="2068" name="Picture 20" descr="C:\Users\asus\AppData\Local\Microsoft\Windows\Temporary Internet Files\Content.IE5\8BLWQWAB\MC9002294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4437112"/>
            <a:ext cx="1405000" cy="144000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563888" y="1340768"/>
            <a:ext cx="35283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Bett,-en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Schrank, Die Schränke 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Sofa,-e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Sessel,-</a:t>
            </a:r>
            <a:endParaRPr lang="de-DE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Teppich,-e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Tisch,-e (der Schreibtisch)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Stuhl, die Stühle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Fernseher,-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Ordne zu: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Zu Hause I – das Möbel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980728"/>
            <a:ext cx="2914516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Spiegel,-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Bild,-er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Lampe,-n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Pflanze,-n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Hocker,-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Regal,-e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Gardine,-n / 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Vorhang, die Vorhänge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Fenster,-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asus\AppData\Local\Microsoft\Windows\Temporary Internet Files\Content.IE5\91CIG78A\MC9004283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797152"/>
            <a:ext cx="1694587" cy="1620000"/>
          </a:xfrm>
          <a:prstGeom prst="rect">
            <a:avLst/>
          </a:prstGeom>
          <a:noFill/>
        </p:spPr>
      </p:pic>
      <p:pic>
        <p:nvPicPr>
          <p:cNvPr id="3075" name="Picture 3" descr="C:\Users\asus\AppData\Local\Microsoft\Windows\Temporary Internet Files\Content.IE5\8BLWQWAB\MC9004304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21088"/>
            <a:ext cx="1608219" cy="1620000"/>
          </a:xfrm>
          <a:prstGeom prst="rect">
            <a:avLst/>
          </a:prstGeom>
          <a:noFill/>
        </p:spPr>
      </p:pic>
      <p:pic>
        <p:nvPicPr>
          <p:cNvPr id="3076" name="Picture 4" descr="C:\Users\asus\AppData\Local\Microsoft\Windows\Temporary Internet Files\Content.IE5\EK4WMHBE\MC900389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348880"/>
            <a:ext cx="1363292" cy="1440000"/>
          </a:xfrm>
          <a:prstGeom prst="rect">
            <a:avLst/>
          </a:prstGeom>
          <a:noFill/>
        </p:spPr>
      </p:pic>
      <p:pic>
        <p:nvPicPr>
          <p:cNvPr id="3077" name="Picture 5" descr="C:\Users\asus\AppData\Local\Microsoft\Windows\Temporary Internet Files\Content.IE5\WY5V51OO\MC9003111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429000"/>
            <a:ext cx="1050893" cy="1800000"/>
          </a:xfrm>
          <a:prstGeom prst="rect">
            <a:avLst/>
          </a:prstGeom>
          <a:noFill/>
        </p:spPr>
      </p:pic>
      <p:pic>
        <p:nvPicPr>
          <p:cNvPr id="3078" name="Picture 6" descr="C:\Users\asus\AppData\Local\Microsoft\Windows\Temporary Internet Files\Content.IE5\EK4WMHBE\MC9002958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293096"/>
            <a:ext cx="1566745" cy="1620000"/>
          </a:xfrm>
          <a:prstGeom prst="rect">
            <a:avLst/>
          </a:prstGeom>
          <a:noFill/>
        </p:spPr>
      </p:pic>
      <p:pic>
        <p:nvPicPr>
          <p:cNvPr id="3079" name="Picture 7" descr="C:\Users\asus\AppData\Local\Microsoft\Windows\Temporary Internet Files\Content.IE5\8BLWQWAB\MC9003790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1844824"/>
            <a:ext cx="1333500" cy="1808163"/>
          </a:xfrm>
          <a:prstGeom prst="rect">
            <a:avLst/>
          </a:prstGeom>
          <a:noFill/>
        </p:spPr>
      </p:pic>
      <p:pic>
        <p:nvPicPr>
          <p:cNvPr id="3080" name="Picture 8" descr="C:\Users\asus\AppData\Local\Microsoft\Windows\Temporary Internet Files\Content.IE5\WY5V51OO\MC9000098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1268760"/>
            <a:ext cx="1410923" cy="1980000"/>
          </a:xfrm>
          <a:prstGeom prst="rect">
            <a:avLst/>
          </a:prstGeom>
          <a:noFill/>
        </p:spPr>
      </p:pic>
      <p:pic>
        <p:nvPicPr>
          <p:cNvPr id="3081" name="Picture 9" descr="C:\Users\asus\AppData\Local\Microsoft\Windows\Temporary Internet Files\Content.IE5\EK4WMHBE\MC90035238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87550" y="2220913"/>
            <a:ext cx="1586880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Bilder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Tisch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Fernseher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Lampe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Teppich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Sessel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Regal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Buch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Schrank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Bett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Was gibt es? Was gibt es nicht?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asus\AppData\Local\Microsoft\Windows\Temporary Internet Files\Content.IE5\91CIG78A\MC9000899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340768"/>
            <a:ext cx="5040560" cy="51741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Entschuldige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bitte! Was ist das denn?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Das ist mein Bett.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Was ist das? Dein Bett?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Ja, mein Bett. Es ist sehr bequem.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s ist sehr lustig.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Mach weitere Dialoge!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Was ist denn das?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asus\AppData\Local\Microsoft\Windows\Temporary Internet Files\Content.IE5\8BLWQWAB\MC9002158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836712"/>
            <a:ext cx="3707179" cy="2448272"/>
          </a:xfrm>
          <a:prstGeom prst="rect">
            <a:avLst/>
          </a:prstGeom>
          <a:noFill/>
        </p:spPr>
      </p:pic>
      <p:pic>
        <p:nvPicPr>
          <p:cNvPr id="5126" name="Picture 6" descr="C:\Users\asus\AppData\Local\Microsoft\Windows\Temporary Internet Files\Content.IE5\WY5V51OO\MC9000167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717032"/>
            <a:ext cx="2232248" cy="2369653"/>
          </a:xfrm>
          <a:prstGeom prst="rect">
            <a:avLst/>
          </a:prstGeom>
          <a:noFill/>
        </p:spPr>
      </p:pic>
      <p:pic>
        <p:nvPicPr>
          <p:cNvPr id="5128" name="Picture 8" descr="C:\Users\asus\AppData\Local\Microsoft\Windows\Temporary Internet Files\Content.IE5\8BLWQWAB\MC9000195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4149080"/>
            <a:ext cx="1708152" cy="2340000"/>
          </a:xfrm>
          <a:prstGeom prst="rect">
            <a:avLst/>
          </a:prstGeom>
          <a:noFill/>
        </p:spPr>
      </p:pic>
      <p:pic>
        <p:nvPicPr>
          <p:cNvPr id="5134" name="Picture 14" descr="C:\Users\asus\AppData\Local\Microsoft\Windows\Temporary Internet Files\Content.IE5\8BLWQWAB\MC9002958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429000"/>
            <a:ext cx="1908130" cy="1980000"/>
          </a:xfrm>
          <a:prstGeom prst="rect">
            <a:avLst/>
          </a:prstGeom>
          <a:noFill/>
        </p:spPr>
      </p:pic>
      <p:sp>
        <p:nvSpPr>
          <p:cNvPr id="22" name="Elipsa 21"/>
          <p:cNvSpPr/>
          <p:nvPr/>
        </p:nvSpPr>
        <p:spPr>
          <a:xfrm>
            <a:off x="251520" y="4941168"/>
            <a:ext cx="3312368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dirty="0" smtClean="0"/>
              <a:t>originell</a:t>
            </a:r>
          </a:p>
          <a:p>
            <a:pPr algn="ctr">
              <a:lnSpc>
                <a:spcPct val="150000"/>
              </a:lnSpc>
            </a:pPr>
            <a:r>
              <a:rPr lang="de-DE" dirty="0" smtClean="0"/>
              <a:t>modern</a:t>
            </a:r>
          </a:p>
          <a:p>
            <a:pPr algn="ctr"/>
            <a:r>
              <a:rPr lang="de-DE" dirty="0" smtClean="0"/>
              <a:t>kaputt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Schreib 5 Möbel.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u="sng" dirty="0" smtClean="0">
                <a:latin typeface="Times New Roman" pitchFamily="18" charset="0"/>
                <a:cs typeface="Times New Roman" pitchFamily="18" charset="0"/>
              </a:rPr>
              <a:t>Vergiss Plural und Artikel nicht !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60000"/>
              </a:lnSpc>
            </a:pPr>
            <a:r>
              <a:rPr lang="en-US" dirty="0" smtClean="0"/>
              <a:t>1…………………………………………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en-US" dirty="0" smtClean="0"/>
              <a:t>2…………………………………………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en-US" dirty="0" smtClean="0"/>
              <a:t>3…………………………………………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en-US" dirty="0" smtClean="0"/>
              <a:t>4…………………………………………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en-US" dirty="0" smtClean="0"/>
              <a:t>5…………………………………………</a:t>
            </a:r>
            <a:endParaRPr lang="cs-CZ" dirty="0" smtClean="0"/>
          </a:p>
          <a:p>
            <a:pPr>
              <a:lnSpc>
                <a:spcPct val="160000"/>
              </a:lnSpc>
              <a:buNone/>
            </a:pPr>
            <a:r>
              <a:rPr lang="el-GR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Zu Hause I – das Möbel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Zu Hause I – das Möbel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958" y="1196752"/>
            <a:ext cx="8229600" cy="4856775"/>
          </a:xfrm>
        </p:spPr>
        <p:txBody>
          <a:bodyPr>
            <a:normAutofit/>
          </a:bodyPr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Ordne zu: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Users\asus\AppData\Local\Microsoft\Windows\Temporary Internet Files\Content.IE5\6GXNY5GW\MC900352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869160"/>
            <a:ext cx="1771217" cy="1440000"/>
          </a:xfrm>
          <a:prstGeom prst="rect">
            <a:avLst/>
          </a:prstGeom>
          <a:noFill/>
        </p:spPr>
      </p:pic>
      <p:pic>
        <p:nvPicPr>
          <p:cNvPr id="2056" name="Picture 8" descr="C:\Users\asus\AppData\Local\Microsoft\Windows\Temporary Internet Files\Content.IE5\WY5V51OO\MC9003517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772816"/>
            <a:ext cx="1913311" cy="1440000"/>
          </a:xfrm>
          <a:prstGeom prst="rect">
            <a:avLst/>
          </a:prstGeom>
          <a:noFill/>
        </p:spPr>
      </p:pic>
      <p:pic>
        <p:nvPicPr>
          <p:cNvPr id="2058" name="Picture 10" descr="C:\Users\asus\AppData\Local\Microsoft\Windows\Temporary Internet Files\Content.IE5\WY5V51OO\MC9003500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301208"/>
            <a:ext cx="1109658" cy="1440000"/>
          </a:xfrm>
          <a:prstGeom prst="rect">
            <a:avLst/>
          </a:prstGeom>
          <a:noFill/>
        </p:spPr>
      </p:pic>
      <p:pic>
        <p:nvPicPr>
          <p:cNvPr id="2059" name="Picture 11" descr="C:\Users\asus\AppData\Local\Microsoft\Windows\Temporary Internet Files\Content.IE5\91CIG78A\MC9002504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2564904"/>
            <a:ext cx="1121754" cy="1440000"/>
          </a:xfrm>
          <a:prstGeom prst="rect">
            <a:avLst/>
          </a:prstGeom>
          <a:noFill/>
        </p:spPr>
      </p:pic>
      <p:pic>
        <p:nvPicPr>
          <p:cNvPr id="2061" name="Picture 13" descr="C:\Users\asus\AppData\Local\Microsoft\Windows\Temporary Internet Files\Content.IE5\8BLWQWAB\MC9002871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708920"/>
            <a:ext cx="1866526" cy="1440000"/>
          </a:xfrm>
          <a:prstGeom prst="rect">
            <a:avLst/>
          </a:prstGeom>
          <a:noFill/>
        </p:spPr>
      </p:pic>
      <p:pic>
        <p:nvPicPr>
          <p:cNvPr id="2063" name="Picture 15" descr="C:\Users\asus\AppData\Local\Microsoft\Windows\Temporary Internet Files\Content.IE5\8BLWQWAB\MC90035236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908720"/>
            <a:ext cx="1447700" cy="1440000"/>
          </a:xfrm>
          <a:prstGeom prst="rect">
            <a:avLst/>
          </a:prstGeom>
          <a:noFill/>
        </p:spPr>
      </p:pic>
      <p:pic>
        <p:nvPicPr>
          <p:cNvPr id="2064" name="Picture 16" descr="C:\Users\asus\AppData\Local\Microsoft\Windows\Temporary Internet Files\Content.IE5\WY5V51OO\MC9002151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56992"/>
            <a:ext cx="2545220" cy="1440000"/>
          </a:xfrm>
          <a:prstGeom prst="rect">
            <a:avLst/>
          </a:prstGeom>
          <a:noFill/>
        </p:spPr>
      </p:pic>
      <p:pic>
        <p:nvPicPr>
          <p:cNvPr id="2068" name="Picture 20" descr="C:\Users\asus\AppData\Local\Microsoft\Windows\Temporary Internet Files\Content.IE5\8BLWQWAB\MC9002294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4437112"/>
            <a:ext cx="1405000" cy="144000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563888" y="1340768"/>
            <a:ext cx="35283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Bett,-en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Schrank, Die Schränke 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Sofa,-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Sessel,-</a:t>
            </a:r>
            <a:endParaRPr lang="de-DE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Teppich,-e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Tisch,-e (der Schreibtisch)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Stuhl, die Stühle</a:t>
            </a:r>
          </a:p>
          <a:p>
            <a:pPr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Fernseher,-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H="1">
            <a:off x="3131840" y="1844824"/>
            <a:ext cx="648072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444208" y="2420888"/>
            <a:ext cx="36004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2627784" y="2996952"/>
            <a:ext cx="100811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4860032" y="1988840"/>
            <a:ext cx="237626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5148064" y="3861048"/>
            <a:ext cx="20882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 flipV="1">
            <a:off x="2555776" y="2708920"/>
            <a:ext cx="108012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5508104" y="3861048"/>
            <a:ext cx="21602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5292080" y="5445224"/>
            <a:ext cx="230425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Ordne zu: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Zu Hause I – das Möbel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980728"/>
            <a:ext cx="2914516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Spiegel,-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Bild,-er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Lampe,-n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Pflanze,-n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Hocker,-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Regal,-e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Gardine,-n / 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Vorhang, die Vorhänge</a:t>
            </a:r>
          </a:p>
          <a:p>
            <a:pPr algn="just">
              <a:lnSpc>
                <a:spcPct val="20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Fenster,-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asus\AppData\Local\Microsoft\Windows\Temporary Internet Files\Content.IE5\91CIG78A\MC9004283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797152"/>
            <a:ext cx="1694587" cy="1620000"/>
          </a:xfrm>
          <a:prstGeom prst="rect">
            <a:avLst/>
          </a:prstGeom>
          <a:noFill/>
        </p:spPr>
      </p:pic>
      <p:pic>
        <p:nvPicPr>
          <p:cNvPr id="3075" name="Picture 3" descr="C:\Users\asus\AppData\Local\Microsoft\Windows\Temporary Internet Files\Content.IE5\8BLWQWAB\MC9004304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21088"/>
            <a:ext cx="1608219" cy="1620000"/>
          </a:xfrm>
          <a:prstGeom prst="rect">
            <a:avLst/>
          </a:prstGeom>
          <a:noFill/>
        </p:spPr>
      </p:pic>
      <p:pic>
        <p:nvPicPr>
          <p:cNvPr id="3076" name="Picture 4" descr="C:\Users\asus\AppData\Local\Microsoft\Windows\Temporary Internet Files\Content.IE5\EK4WMHBE\MC9003893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348880"/>
            <a:ext cx="1363292" cy="1440000"/>
          </a:xfrm>
          <a:prstGeom prst="rect">
            <a:avLst/>
          </a:prstGeom>
          <a:noFill/>
        </p:spPr>
      </p:pic>
      <p:pic>
        <p:nvPicPr>
          <p:cNvPr id="3077" name="Picture 5" descr="C:\Users\asus\AppData\Local\Microsoft\Windows\Temporary Internet Files\Content.IE5\WY5V51OO\MC9003111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429000"/>
            <a:ext cx="1050893" cy="1800000"/>
          </a:xfrm>
          <a:prstGeom prst="rect">
            <a:avLst/>
          </a:prstGeom>
          <a:noFill/>
        </p:spPr>
      </p:pic>
      <p:pic>
        <p:nvPicPr>
          <p:cNvPr id="3078" name="Picture 6" descr="C:\Users\asus\AppData\Local\Microsoft\Windows\Temporary Internet Files\Content.IE5\EK4WMHBE\MC9002958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293096"/>
            <a:ext cx="1566745" cy="1620000"/>
          </a:xfrm>
          <a:prstGeom prst="rect">
            <a:avLst/>
          </a:prstGeom>
          <a:noFill/>
        </p:spPr>
      </p:pic>
      <p:pic>
        <p:nvPicPr>
          <p:cNvPr id="3079" name="Picture 7" descr="C:\Users\asus\AppData\Local\Microsoft\Windows\Temporary Internet Files\Content.IE5\8BLWQWAB\MC9003790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1844824"/>
            <a:ext cx="1333500" cy="1808163"/>
          </a:xfrm>
          <a:prstGeom prst="rect">
            <a:avLst/>
          </a:prstGeom>
          <a:noFill/>
        </p:spPr>
      </p:pic>
      <p:pic>
        <p:nvPicPr>
          <p:cNvPr id="3080" name="Picture 8" descr="C:\Users\asus\AppData\Local\Microsoft\Windows\Temporary Internet Files\Content.IE5\WY5V51OO\MC9000098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1268760"/>
            <a:ext cx="1410923" cy="1980000"/>
          </a:xfrm>
          <a:prstGeom prst="rect">
            <a:avLst/>
          </a:prstGeom>
          <a:noFill/>
        </p:spPr>
      </p:pic>
      <p:pic>
        <p:nvPicPr>
          <p:cNvPr id="3081" name="Picture 9" descr="C:\Users\asus\AppData\Local\Microsoft\Windows\Temporary Internet Files\Content.IE5\EK4WMHBE\MC90035238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87550" y="2220913"/>
            <a:ext cx="1586880" cy="1620000"/>
          </a:xfrm>
          <a:prstGeom prst="rect">
            <a:avLst/>
          </a:prstGeom>
          <a:noFill/>
        </p:spPr>
      </p:pic>
      <p:cxnSp>
        <p:nvCxnSpPr>
          <p:cNvPr id="14" name="Přímá spojovací čára 13"/>
          <p:cNvCxnSpPr/>
          <p:nvPr/>
        </p:nvCxnSpPr>
        <p:spPr>
          <a:xfrm>
            <a:off x="5148064" y="1484784"/>
            <a:ext cx="2664296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827584" y="1988840"/>
            <a:ext cx="3096344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1403648" y="2564904"/>
            <a:ext cx="259228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364088" y="3284984"/>
            <a:ext cx="64807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3419872" y="3789040"/>
            <a:ext cx="50405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148064" y="2492896"/>
            <a:ext cx="3096344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H="1" flipV="1">
            <a:off x="3059832" y="3429000"/>
            <a:ext cx="86409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H="1" flipV="1">
            <a:off x="2915816" y="3429000"/>
            <a:ext cx="115212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5148064" y="2060848"/>
            <a:ext cx="1368152" cy="4176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(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.2013)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115</TotalTime>
  <Words>446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Anotace</vt:lpstr>
      <vt:lpstr>Zu Hause I – das Möbel</vt:lpstr>
      <vt:lpstr>Zu Hause I – das Möbel</vt:lpstr>
      <vt:lpstr>Was gibt es? Was gibt es nicht?</vt:lpstr>
      <vt:lpstr>Was ist denn das?</vt:lpstr>
      <vt:lpstr>Zu Hause I – das Möbel</vt:lpstr>
      <vt:lpstr>Zu Hause I – das Möbel</vt:lpstr>
      <vt:lpstr>Zu Hause I – das Möbel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Martina Coubalová</cp:lastModifiedBy>
  <cp:revision>19</cp:revision>
  <dcterms:created xsi:type="dcterms:W3CDTF">2013-03-24T18:25:42Z</dcterms:created>
  <dcterms:modified xsi:type="dcterms:W3CDTF">2013-06-14T07:13:39Z</dcterms:modified>
</cp:coreProperties>
</file>