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2" r:id="rId6"/>
    <p:sldId id="264" r:id="rId7"/>
    <p:sldId id="266" r:id="rId8"/>
    <p:sldId id="268" r:id="rId9"/>
    <p:sldId id="270" r:id="rId10"/>
    <p:sldId id="272" r:id="rId11"/>
    <p:sldId id="274" r:id="rId12"/>
    <p:sldId id="259" r:id="rId13"/>
    <p:sldId id="261" r:id="rId14"/>
    <p:sldId id="263" r:id="rId15"/>
    <p:sldId id="265" r:id="rId16"/>
    <p:sldId id="267" r:id="rId17"/>
    <p:sldId id="269" r:id="rId18"/>
    <p:sldId id="271" r:id="rId19"/>
    <p:sldId id="273" r:id="rId20"/>
    <p:sldId id="275" r:id="rId21"/>
    <p:sldId id="276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499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7EE2E350-7469-4461-9242-CB7928EECC11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80B94ED-7856-4E7D-A5AF-1E9B1E15B0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E2E350-7469-4461-9242-CB7928EECC11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0B94ED-7856-4E7D-A5AF-1E9B1E15B0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E2E350-7469-4461-9242-CB7928EECC11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0B94ED-7856-4E7D-A5AF-1E9B1E15B0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E2E350-7469-4461-9242-CB7928EECC11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0B94ED-7856-4E7D-A5AF-1E9B1E15B0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E2E350-7469-4461-9242-CB7928EECC11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0B94ED-7856-4E7D-A5AF-1E9B1E15B0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E2E350-7469-4461-9242-CB7928EECC11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0B94ED-7856-4E7D-A5AF-1E9B1E15B0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E2E350-7469-4461-9242-CB7928EECC11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0B94ED-7856-4E7D-A5AF-1E9B1E15B0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7EE2E350-7469-4461-9242-CB7928EECC11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0B94ED-7856-4E7D-A5AF-1E9B1E15B0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7EE2E350-7469-4461-9242-CB7928EECC11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80B94ED-7856-4E7D-A5AF-1E9B1E15B0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E2E350-7469-4461-9242-CB7928EECC11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0B94ED-7856-4E7D-A5AF-1E9B1E15B0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EE2E350-7469-4461-9242-CB7928EECC11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80B94ED-7856-4E7D-A5AF-1E9B1E15B0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7EE2E350-7469-4461-9242-CB7928EECC11}" type="datetimeFigureOut">
              <a:rPr lang="cs-CZ" smtClean="0"/>
              <a:pPr/>
              <a:t>2.8.2013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80B94ED-7856-4E7D-A5AF-1E9B1E15B0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w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w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1760236"/>
              </p:ext>
            </p:extLst>
          </p:nvPr>
        </p:nvGraphicFramePr>
        <p:xfrm>
          <a:off x="755576" y="3140968"/>
          <a:ext cx="8136904" cy="27491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92032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Coubalová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VY_32_INOVACE_09B_07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Alltag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My a svět kolem nás (německý jazyk)</a:t>
                      </a: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28.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3. 2013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err="1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Tento materiál byl vytvořen pro žáky 1. ročníku šestiletého gymnázia přibližně na jednu vyučovací hodinu. Tématem je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Všední den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. V prezentaci postupně probereme jednotlivé aktivity během dne od rána až do večera včetně víkendu a opakování tématu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Stravování.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Cíl vzdělávání: Žáci umějí popsat celý svůj všední den včetně víkendu. Používají slovní zásobu k tomuto tématu, předložky a procvičují správnou tvorbu vět. </a:t>
            </a:r>
            <a:endParaRPr lang="cs-CZ" sz="2800" i="1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Žáci řeší interaktivní cvičení na tabuli a digitálním perem či fixem dopisují řešení. Pracujeme frontálně.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Materiál je určen k interaktivní výuce.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Um wie viel Uhr stehst du auf?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_______________________________________</a:t>
            </a: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_______________________________________</a:t>
            </a: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_______________________________________</a:t>
            </a:r>
          </a:p>
          <a:p>
            <a:pPr>
              <a:buNone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                     </a:t>
            </a:r>
            <a:endParaRPr lang="de-DE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Am Morgen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sus\AppData\Local\Microsoft\Windows\Temporary Internet Files\Content.IE5\91CIG78A\MC90042828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4005064"/>
            <a:ext cx="2704591" cy="2304256"/>
          </a:xfrm>
          <a:prstGeom prst="rect">
            <a:avLst/>
          </a:prstGeom>
          <a:noFill/>
        </p:spPr>
      </p:pic>
      <p:pic>
        <p:nvPicPr>
          <p:cNvPr id="1027" name="Picture 3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789040"/>
            <a:ext cx="1952625" cy="2076450"/>
          </a:xfrm>
          <a:prstGeom prst="rect">
            <a:avLst/>
          </a:prstGeom>
          <a:noFill/>
        </p:spPr>
      </p:pic>
      <p:pic>
        <p:nvPicPr>
          <p:cNvPr id="1029" name="Picture 5" descr="C:\Users\asus\AppData\Local\Microsoft\Windows\Temporary Internet Files\Content.IE5\8BLWQWAB\MC90023086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4005064"/>
            <a:ext cx="2263986" cy="2232248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6156176" y="548680"/>
            <a:ext cx="2808312" cy="1728192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de-DE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Der Wecker</a:t>
            </a:r>
          </a:p>
          <a:p>
            <a:pPr algn="ctr">
              <a:lnSpc>
                <a:spcPct val="150000"/>
              </a:lnSpc>
            </a:pPr>
            <a:r>
              <a:rPr lang="de-DE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Das Badezimmer</a:t>
            </a:r>
            <a:endParaRPr lang="de-DE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Was frühstückst du?</a:t>
            </a:r>
          </a:p>
          <a:p>
            <a:pPr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____________________________________________</a:t>
            </a:r>
          </a:p>
          <a:p>
            <a:pPr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____________________________________________</a:t>
            </a:r>
          </a:p>
          <a:p>
            <a:pPr>
              <a:buNone/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____________________________________________</a:t>
            </a:r>
            <a:endParaRPr lang="de-DE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Das Frühstück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 descr="C:\Users\asus\AppData\Local\Microsoft\Windows\Temporary Internet Files\Content.IE5\WY5V51OO\MC90023349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3933056"/>
            <a:ext cx="3024336" cy="2591616"/>
          </a:xfrm>
          <a:prstGeom prst="rect">
            <a:avLst/>
          </a:prstGeom>
          <a:noFill/>
        </p:spPr>
      </p:pic>
      <p:pic>
        <p:nvPicPr>
          <p:cNvPr id="2054" name="Picture 6" descr="C:\Users\asus\AppData\Local\Microsoft\Windows\Temporary Internet Files\Content.IE5\8BLWQWAB\MC90029046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3573016"/>
            <a:ext cx="2160240" cy="2234366"/>
          </a:xfrm>
          <a:prstGeom prst="rect">
            <a:avLst/>
          </a:prstGeom>
          <a:noFill/>
        </p:spPr>
      </p:pic>
      <p:pic>
        <p:nvPicPr>
          <p:cNvPr id="2055" name="Picture 7" descr="C:\Users\asus\AppData\Local\Microsoft\Windows\Temporary Internet Files\Content.IE5\91CIG78A\MC90019928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3933056"/>
            <a:ext cx="2395105" cy="23042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Um wie viel Uhr und wie gehst du in die Schule?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____________________________________________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____________________________________________</a:t>
            </a:r>
          </a:p>
          <a:p>
            <a:pPr>
              <a:buNone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____________________________________________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In der Schule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Program Files\Microsoft Office\MEDIA\CAGCAT10\j0183328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4293096"/>
            <a:ext cx="2222483" cy="2232248"/>
          </a:xfrm>
          <a:prstGeom prst="rect">
            <a:avLst/>
          </a:prstGeom>
          <a:noFill/>
        </p:spPr>
      </p:pic>
      <p:pic>
        <p:nvPicPr>
          <p:cNvPr id="3075" name="Picture 3" descr="C:\Program Files\Microsoft Office\MEDIA\CAGCAT10\j0301252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4221088"/>
            <a:ext cx="2862940" cy="2448272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5580112" y="3789040"/>
            <a:ext cx="3563888" cy="2664296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de-DE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mit dem Bus fahren</a:t>
            </a:r>
          </a:p>
          <a:p>
            <a:pPr algn="ctr">
              <a:lnSpc>
                <a:spcPct val="150000"/>
              </a:lnSpc>
            </a:pPr>
            <a:r>
              <a:rPr lang="de-DE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mit dem Auto fahren</a:t>
            </a:r>
          </a:p>
          <a:p>
            <a:pPr algn="ctr">
              <a:lnSpc>
                <a:spcPct val="150000"/>
              </a:lnSpc>
            </a:pPr>
            <a:r>
              <a:rPr lang="de-DE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zu Fuß gehen</a:t>
            </a:r>
            <a:endParaRPr lang="de-DE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______________________________________________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______________________________________________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______________________________________________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______________________________________________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______________________________________________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Das Mittagessen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0" name="Picture 4" descr="C:\Users\asus\AppData\Local\Microsoft\Windows\Temporary Internet Files\Content.IE5\WY5V51OO\MC90035958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4077072"/>
            <a:ext cx="5302891" cy="2664296"/>
          </a:xfrm>
          <a:prstGeom prst="rect">
            <a:avLst/>
          </a:prstGeom>
          <a:noFill/>
        </p:spPr>
      </p:pic>
      <p:sp>
        <p:nvSpPr>
          <p:cNvPr id="5" name="Elipsa 4"/>
          <p:cNvSpPr/>
          <p:nvPr/>
        </p:nvSpPr>
        <p:spPr>
          <a:xfrm>
            <a:off x="179512" y="4077072"/>
            <a:ext cx="3960440" cy="2016224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de-DE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in der Schulmensa</a:t>
            </a:r>
          </a:p>
          <a:p>
            <a:pPr algn="ctr">
              <a:lnSpc>
                <a:spcPct val="150000"/>
              </a:lnSpc>
            </a:pPr>
            <a:r>
              <a:rPr lang="de-DE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zu Hause</a:t>
            </a:r>
          </a:p>
          <a:p>
            <a:pPr algn="ctr">
              <a:lnSpc>
                <a:spcPct val="150000"/>
              </a:lnSpc>
            </a:pPr>
            <a:r>
              <a:rPr lang="de-DE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im Restaurant</a:t>
            </a:r>
            <a:endParaRPr lang="cs-CZ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08161" y="1453026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______________________________________________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______________________________________________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______________________________________________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______________________________________________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______________________________________________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Der Nachmittag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C:\Users\asus\AppData\Local\Microsoft\Windows\Temporary Internet Files\Content.IE5\WY5V51OO\MC9002334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98203" y="4077072"/>
            <a:ext cx="2745797" cy="2664296"/>
          </a:xfrm>
          <a:prstGeom prst="rect">
            <a:avLst/>
          </a:prstGeom>
          <a:noFill/>
        </p:spPr>
      </p:pic>
      <p:pic>
        <p:nvPicPr>
          <p:cNvPr id="5123" name="Picture 3" descr="C:\Users\asus\AppData\Local\Microsoft\Windows\Temporary Internet Files\Content.IE5\WY5V51OO\MC9004299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4869160"/>
            <a:ext cx="1969509" cy="1800200"/>
          </a:xfrm>
          <a:prstGeom prst="rect">
            <a:avLst/>
          </a:prstGeom>
          <a:noFill/>
        </p:spPr>
      </p:pic>
      <p:pic>
        <p:nvPicPr>
          <p:cNvPr id="5124" name="Picture 4" descr="C:\Users\asus\AppData\Local\Microsoft\Windows\Temporary Internet Files\Content.IE5\91CIG78A\MC90044052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3789040"/>
            <a:ext cx="1020113" cy="2448272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107504" y="4005064"/>
            <a:ext cx="3600400" cy="1728192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de-DE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Sport machen</a:t>
            </a:r>
          </a:p>
          <a:p>
            <a:pPr algn="ctr">
              <a:lnSpc>
                <a:spcPct val="150000"/>
              </a:lnSpc>
            </a:pPr>
            <a:r>
              <a:rPr lang="de-DE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Das Training</a:t>
            </a:r>
          </a:p>
          <a:p>
            <a:pPr algn="ctr">
              <a:lnSpc>
                <a:spcPct val="150000"/>
              </a:lnSpc>
            </a:pPr>
            <a:r>
              <a:rPr lang="de-DE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Hausaufgaben machen</a:t>
            </a:r>
            <a:endParaRPr lang="cs-CZ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______________________________________________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______________________________________________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______________________________________________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______________________________________________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______________________________________________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Das Abendessen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7" name="Picture 3" descr="C:\Users\asus\AppData\Local\Microsoft\Windows\Temporary Internet Files\Content.IE5\91CIG78A\MC9002960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3789040"/>
            <a:ext cx="2880320" cy="2865911"/>
          </a:xfrm>
          <a:prstGeom prst="rect">
            <a:avLst/>
          </a:prstGeom>
          <a:noFill/>
        </p:spPr>
      </p:pic>
      <p:pic>
        <p:nvPicPr>
          <p:cNvPr id="6148" name="Picture 4" descr="C:\Users\asus\AppData\Local\Microsoft\Windows\Temporary Internet Files\Content.IE5\WY5V51OO\MC90023175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3645024"/>
            <a:ext cx="3221701" cy="2952328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179512" y="3717032"/>
            <a:ext cx="2736304" cy="1944216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de-DE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im Restaurant</a:t>
            </a:r>
          </a:p>
          <a:p>
            <a:pPr algn="ctr">
              <a:lnSpc>
                <a:spcPct val="150000"/>
              </a:lnSpc>
            </a:pPr>
            <a:r>
              <a:rPr lang="de-DE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zu Hause</a:t>
            </a:r>
            <a:endParaRPr lang="cs-CZ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______________________________________________</a:t>
            </a:r>
          </a:p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______________________________________________</a:t>
            </a:r>
          </a:p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______________________________________________</a:t>
            </a:r>
          </a:p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______________________________________________</a:t>
            </a:r>
          </a:p>
          <a:p>
            <a:pPr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______________________________________________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Der Abend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3" name="Picture 5" descr="C:\Users\asus\AppData\Local\Microsoft\Windows\Temporary Internet Files\Content.IE5\WY5V51OO\MC90033616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3284984"/>
            <a:ext cx="2640013" cy="1812925"/>
          </a:xfrm>
          <a:prstGeom prst="rect">
            <a:avLst/>
          </a:prstGeom>
          <a:noFill/>
        </p:spPr>
      </p:pic>
      <p:pic>
        <p:nvPicPr>
          <p:cNvPr id="7174" name="Picture 6" descr="C:\Users\asus\AppData\Local\Microsoft\Windows\Temporary Internet Files\Content.IE5\EK4WMHBE\MC90044203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4221088"/>
            <a:ext cx="2016224" cy="2512914"/>
          </a:xfrm>
          <a:prstGeom prst="rect">
            <a:avLst/>
          </a:prstGeom>
          <a:noFill/>
        </p:spPr>
      </p:pic>
      <p:pic>
        <p:nvPicPr>
          <p:cNvPr id="7176" name="Picture 8" descr="C:\Users\asus\AppData\Local\Microsoft\Windows\Temporary Internet Files\Content.IE5\91CIG78A\MC90044042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36607" y="3140968"/>
            <a:ext cx="2707393" cy="2232248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179512" y="4725144"/>
            <a:ext cx="4248472" cy="2016224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de-DE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Bücher lesen</a:t>
            </a:r>
          </a:p>
          <a:p>
            <a:pPr algn="ctr">
              <a:lnSpc>
                <a:spcPct val="150000"/>
              </a:lnSpc>
            </a:pP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r>
              <a:rPr lang="de-DE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 Computer spielen</a:t>
            </a:r>
          </a:p>
          <a:p>
            <a:pPr algn="ctr">
              <a:lnSpc>
                <a:spcPct val="150000"/>
              </a:lnSpc>
            </a:pPr>
            <a:r>
              <a:rPr lang="de-DE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fernsehen</a:t>
            </a:r>
            <a:endParaRPr lang="cs-CZ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______________________________________________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______________________________________________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______________________________________________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______________________________________________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______________________________________________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Der Abend</a:t>
            </a:r>
            <a:endParaRPr lang="cs-CZ" sz="4000" dirty="0"/>
          </a:p>
        </p:txBody>
      </p:sp>
      <p:pic>
        <p:nvPicPr>
          <p:cNvPr id="8197" name="Picture 5" descr="C:\Users\asus\AppData\Local\Microsoft\Windows\Temporary Internet Files\Content.IE5\91CIG78A\MC9003910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332656"/>
            <a:ext cx="2304256" cy="2170190"/>
          </a:xfrm>
          <a:prstGeom prst="rect">
            <a:avLst/>
          </a:prstGeom>
          <a:noFill/>
        </p:spPr>
      </p:pic>
      <p:pic>
        <p:nvPicPr>
          <p:cNvPr id="8198" name="Picture 6" descr="C:\Users\asus\AppData\Local\Microsoft\Windows\Temporary Internet Files\Content.IE5\EK4WMHBE\MC9002504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4077072"/>
            <a:ext cx="1944216" cy="2294103"/>
          </a:xfrm>
          <a:prstGeom prst="rect">
            <a:avLst/>
          </a:prstGeom>
          <a:noFill/>
        </p:spPr>
      </p:pic>
      <p:pic>
        <p:nvPicPr>
          <p:cNvPr id="8200" name="Picture 8" descr="C:\Users\asus\AppData\Local\Microsoft\Windows\Temporary Internet Files\Content.IE5\91CIG78A\MC90044052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4581128"/>
            <a:ext cx="2751519" cy="1944216"/>
          </a:xfrm>
          <a:prstGeom prst="rect">
            <a:avLst/>
          </a:prstGeom>
          <a:noFill/>
        </p:spPr>
      </p:pic>
      <p:sp>
        <p:nvSpPr>
          <p:cNvPr id="7" name="Elipsa 6"/>
          <p:cNvSpPr/>
          <p:nvPr/>
        </p:nvSpPr>
        <p:spPr>
          <a:xfrm>
            <a:off x="251520" y="4221088"/>
            <a:ext cx="3312368" cy="2016224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r>
              <a:rPr lang="de-DE" sz="20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chlafen</a:t>
            </a:r>
            <a:endParaRPr lang="de-DE" sz="20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cs-CZ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r>
              <a:rPr lang="de-DE" sz="2000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aden</a:t>
            </a:r>
            <a:endParaRPr lang="de-DE" sz="20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de-DE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duschen</a:t>
            </a:r>
            <a:endParaRPr lang="cs-CZ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______________________________________________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______________________________________________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______________________________________________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______________________________________________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______________________________________________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Am Wochenende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19" name="Picture 3" descr="C:\Users\asus\AppData\Local\Microsoft\Windows\Temporary Internet Files\Content.IE5\8BLWQWAB\MC9002315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4077072"/>
            <a:ext cx="2776562" cy="2448272"/>
          </a:xfrm>
          <a:prstGeom prst="rect">
            <a:avLst/>
          </a:prstGeom>
          <a:noFill/>
        </p:spPr>
      </p:pic>
      <p:pic>
        <p:nvPicPr>
          <p:cNvPr id="9221" name="Picture 5" descr="C:\Users\asus\AppData\Local\Microsoft\Windows\Temporary Internet Files\Content.IE5\EK4WMHBE\MC90040786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4365104"/>
            <a:ext cx="2541055" cy="2016224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179512" y="4293096"/>
            <a:ext cx="3096344" cy="2088232"/>
          </a:xfrm>
          <a:prstGeom prst="ellipse">
            <a:avLst/>
          </a:prstGeom>
          <a:solidFill>
            <a:schemeClr val="bg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endParaRPr lang="de-DE" sz="20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de-DE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länger schlafen</a:t>
            </a:r>
          </a:p>
          <a:p>
            <a:pPr algn="ctr">
              <a:lnSpc>
                <a:spcPct val="150000"/>
              </a:lnSpc>
            </a:pPr>
            <a:r>
              <a:rPr lang="de-DE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Die Familie</a:t>
            </a:r>
          </a:p>
          <a:p>
            <a:pPr algn="ctr">
              <a:lnSpc>
                <a:spcPct val="150000"/>
              </a:lnSpc>
            </a:pPr>
            <a:r>
              <a:rPr lang="de-DE" sz="20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Die Freunde</a:t>
            </a:r>
          </a:p>
          <a:p>
            <a:pPr algn="ctr"/>
            <a:endParaRPr lang="de-DE" dirty="0" smtClean="0">
              <a:solidFill>
                <a:schemeClr val="tx1"/>
              </a:solidFill>
            </a:endParaRPr>
          </a:p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Um wie viel Uhr stehst du auf?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Am Morgen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2" descr="C:\Users\asus\AppData\Local\Microsoft\Windows\Temporary Internet Files\Content.IE5\91CIG78A\MC90042828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564904"/>
            <a:ext cx="2704591" cy="2304256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419872" y="2564904"/>
            <a:ext cx="509972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Der Wecker klingelt um 6 Uhr.</a:t>
            </a:r>
          </a:p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An den Werktagen muss ich zur Schule </a:t>
            </a:r>
          </a:p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gehen, deshalb stehe ich um 6 Uhr auf.</a:t>
            </a:r>
          </a:p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Dann gehe ich ins Badezimmer.</a:t>
            </a:r>
            <a:endParaRPr lang="de-DE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" name="Picture 3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476672"/>
            <a:ext cx="1952625" cy="2076450"/>
          </a:xfrm>
          <a:prstGeom prst="rect">
            <a:avLst/>
          </a:prstGeom>
          <a:noFill/>
        </p:spPr>
      </p:pic>
      <p:pic>
        <p:nvPicPr>
          <p:cNvPr id="9" name="Picture 5" descr="C:\Users\asus\AppData\Local\Microsoft\Windows\Temporary Internet Files\Content.IE5\8BLWQWAB\MC900230865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4878000"/>
            <a:ext cx="2008150" cy="198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Was frühstückst du?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Ich gehe in die Küche und frühstücke.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Ich esse ein Butterbrot mit Wurst und Käse oder ein Brötchen mit Marmelade. Dazu trinke ich eine Tasse Tee oder Kaffee.</a:t>
            </a:r>
          </a:p>
          <a:p>
            <a:pPr>
              <a:buNone/>
            </a:pPr>
            <a:endParaRPr lang="de-DE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Das Frühstück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 descr="C:\Users\asus\AppData\Local\Microsoft\Windows\Temporary Internet Files\Content.IE5\WY5V51OO\MC90023349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3933056"/>
            <a:ext cx="3024336" cy="2591616"/>
          </a:xfrm>
          <a:prstGeom prst="rect">
            <a:avLst/>
          </a:prstGeom>
          <a:noFill/>
        </p:spPr>
      </p:pic>
      <p:pic>
        <p:nvPicPr>
          <p:cNvPr id="2054" name="Picture 6" descr="C:\Users\asus\AppData\Local\Microsoft\Windows\Temporary Internet Files\Content.IE5\8BLWQWAB\MC90029046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3861048"/>
            <a:ext cx="2160240" cy="2234366"/>
          </a:xfrm>
          <a:prstGeom prst="rect">
            <a:avLst/>
          </a:prstGeom>
          <a:noFill/>
        </p:spPr>
      </p:pic>
      <p:pic>
        <p:nvPicPr>
          <p:cNvPr id="2055" name="Picture 7" descr="C:\Users\asus\AppData\Local\Microsoft\Windows\Temporary Internet Files\Content.IE5\91CIG78A\MC90019928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808" y="4005064"/>
            <a:ext cx="2395105" cy="23042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Um wie viel Uhr und wie gehst du in die Schule?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Ich gehe in die Schule zu Fuß./ Ich fahre mit dem Bus/mit dem Auto. Der Unterricht beginnt jeden Tag um 8:15 Uhr.</a:t>
            </a:r>
          </a:p>
          <a:p>
            <a:pPr>
              <a:buNone/>
            </a:pP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In der Schule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Program Files\Microsoft Office\MEDIA\CAGCAT10\j0183328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8" y="3717032"/>
            <a:ext cx="2222483" cy="2232248"/>
          </a:xfrm>
          <a:prstGeom prst="rect">
            <a:avLst/>
          </a:prstGeom>
          <a:noFill/>
        </p:spPr>
      </p:pic>
      <p:pic>
        <p:nvPicPr>
          <p:cNvPr id="3075" name="Picture 3" descr="C:\Program Files\Microsoft Office\MEDIA\CAGCAT10\j0301252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3861048"/>
            <a:ext cx="2862940" cy="2448272"/>
          </a:xfrm>
          <a:prstGeom prst="rect">
            <a:avLst/>
          </a:prstGeom>
          <a:noFill/>
        </p:spPr>
      </p:pic>
      <p:pic>
        <p:nvPicPr>
          <p:cNvPr id="3080" name="Picture 8" descr="C:\Program Files\Microsoft Office\MEDIA\CAGCAT10\j0299125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3789040"/>
            <a:ext cx="1512168" cy="24810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Die Schule ist um … Uhr zu Ende. Nach dem Unterricht gehe ich oder fahre ich nach Hause. 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Um … Uhr esse ich zu Mittag.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Ich esse…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Nach dem Mittagessen…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Das Mittagessen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0" name="Picture 4" descr="C:\Users\asus\AppData\Local\Microsoft\Windows\Temporary Internet Files\Content.IE5\WY5V51OO\MC90035958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99992" y="4077072"/>
            <a:ext cx="4156320" cy="20882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08161" y="1453026"/>
            <a:ext cx="8229600" cy="4525963"/>
          </a:xfrm>
        </p:spPr>
        <p:txBody>
          <a:bodyPr/>
          <a:lstStyle/>
          <a:p>
            <a:pPr algn="just"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Am Nachmittag habe ich Training. 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Um … Uhr mache ich die Hausaufgaben.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Ich lerne … 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Studen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pro Tag.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Ich packe meine Schulsachen.</a:t>
            </a:r>
            <a:endParaRPr lang="de-DE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Der Nachmittag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C:\Users\asus\AppData\Local\Microsoft\Windows\Temporary Internet Files\Content.IE5\WY5V51OO\MC9002334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4005064"/>
            <a:ext cx="2745797" cy="2664296"/>
          </a:xfrm>
          <a:prstGeom prst="rect">
            <a:avLst/>
          </a:prstGeom>
          <a:noFill/>
        </p:spPr>
      </p:pic>
      <p:pic>
        <p:nvPicPr>
          <p:cNvPr id="5123" name="Picture 3" descr="C:\Users\asus\AppData\Local\Microsoft\Windows\Temporary Internet Files\Content.IE5\WY5V51OO\MC90042996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331640" y="4365104"/>
            <a:ext cx="1969509" cy="1800200"/>
          </a:xfrm>
          <a:prstGeom prst="rect">
            <a:avLst/>
          </a:prstGeom>
          <a:noFill/>
        </p:spPr>
      </p:pic>
      <p:pic>
        <p:nvPicPr>
          <p:cNvPr id="5124" name="Picture 4" descr="C:\Users\asus\AppData\Local\Microsoft\Windows\Temporary Internet Files\Content.IE5\91CIG78A\MC90044052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139952" y="4149080"/>
            <a:ext cx="1020113" cy="24482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Um … Uhr essen wir zu Abend. Abends essen wir …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Die ganze Familie ist zusammen.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Ich erzähle von der Schule.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Das Abendessen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7" name="Picture 3" descr="C:\Users\asus\AppData\Local\Microsoft\Windows\Temporary Internet Files\Content.IE5\91CIG78A\MC9002960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3356992"/>
            <a:ext cx="2880320" cy="2865911"/>
          </a:xfrm>
          <a:prstGeom prst="rect">
            <a:avLst/>
          </a:prstGeom>
          <a:noFill/>
        </p:spPr>
      </p:pic>
      <p:pic>
        <p:nvPicPr>
          <p:cNvPr id="6148" name="Picture 4" descr="C:\Users\asus\AppData\Local\Microsoft\Windows\Temporary Internet Files\Content.IE5\WY5V51OO\MC90023175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3356992"/>
            <a:ext cx="3221701" cy="295232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Nach dem Abendessen sehe ich ein bisschen fern.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Ich surfe im Internet oder ich spiele am Computer. 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Ich kann auch ein Buch lesen.</a:t>
            </a:r>
            <a:endParaRPr lang="de-DE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Der Abend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3" name="Picture 5" descr="C:\Users\asus\AppData\Local\Microsoft\Windows\Temporary Internet Files\Content.IE5\WY5V51OO\MC90033616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4005064"/>
            <a:ext cx="2640013" cy="1812925"/>
          </a:xfrm>
          <a:prstGeom prst="rect">
            <a:avLst/>
          </a:prstGeom>
          <a:noFill/>
        </p:spPr>
      </p:pic>
      <p:pic>
        <p:nvPicPr>
          <p:cNvPr id="7174" name="Picture 6" descr="C:\Users\asus\AppData\Local\Microsoft\Windows\Temporary Internet Files\Content.IE5\EK4WMHBE\MC90044203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5936" y="4005064"/>
            <a:ext cx="2016224" cy="2512914"/>
          </a:xfrm>
          <a:prstGeom prst="rect">
            <a:avLst/>
          </a:prstGeom>
          <a:noFill/>
        </p:spPr>
      </p:pic>
      <p:pic>
        <p:nvPicPr>
          <p:cNvPr id="7176" name="Picture 8" descr="C:\Users\asus\AppData\Local\Microsoft\Windows\Temporary Internet Files\Content.IE5\91CIG78A\MC90044042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4149080"/>
            <a:ext cx="2707393" cy="22322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  <a:buNone/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Gegen … Uhr gehe ich duschen/baden und gehe ins Bett.</a:t>
            </a:r>
            <a:endParaRPr lang="de-DE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Der Abend</a:t>
            </a:r>
            <a:endParaRPr lang="cs-CZ" sz="4000" dirty="0"/>
          </a:p>
        </p:txBody>
      </p:sp>
      <p:pic>
        <p:nvPicPr>
          <p:cNvPr id="8197" name="Picture 5" descr="C:\Users\asus\AppData\Local\Microsoft\Windows\Temporary Internet Files\Content.IE5\91CIG78A\MC90039105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636912"/>
            <a:ext cx="2304256" cy="2170190"/>
          </a:xfrm>
          <a:prstGeom prst="rect">
            <a:avLst/>
          </a:prstGeom>
          <a:noFill/>
        </p:spPr>
      </p:pic>
      <p:pic>
        <p:nvPicPr>
          <p:cNvPr id="8198" name="Picture 6" descr="C:\Users\asus\AppData\Local\Microsoft\Windows\Temporary Internet Files\Content.IE5\EK4WMHBE\MC90025049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3573016"/>
            <a:ext cx="1944216" cy="2294103"/>
          </a:xfrm>
          <a:prstGeom prst="rect">
            <a:avLst/>
          </a:prstGeom>
          <a:noFill/>
        </p:spPr>
      </p:pic>
      <p:pic>
        <p:nvPicPr>
          <p:cNvPr id="8200" name="Picture 8" descr="C:\Users\asus\AppData\Local\Microsoft\Windows\Temporary Internet Files\Content.IE5\91CIG78A\MC90044052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4293096"/>
            <a:ext cx="2751519" cy="1944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Am Wochenende kann ich länger schlafen. 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Ich schlafe bis … Uhr. 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Die ganze Familie frühstückt zusammen.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Ich gehe mit Freunden aus …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Am Wochenende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19" name="Picture 3" descr="C:\Users\asus\AppData\Local\Microsoft\Windows\Temporary Internet Files\Content.IE5\8BLWQWAB\MC90023158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4077072"/>
            <a:ext cx="2776562" cy="2448272"/>
          </a:xfrm>
          <a:prstGeom prst="rect">
            <a:avLst/>
          </a:prstGeom>
          <a:noFill/>
        </p:spPr>
      </p:pic>
      <p:pic>
        <p:nvPicPr>
          <p:cNvPr id="9221" name="Picture 5" descr="C:\Users\asus\AppData\Local\Microsoft\Windows\Temporary Internet Files\Content.IE5\EK4WMHBE\MC90040786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800" y="4221088"/>
            <a:ext cx="2541055" cy="20162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Použité obrázky jsou ze souboru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Klipart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2000" smtClean="0">
                <a:latin typeface="Times New Roman" pitchFamily="18" charset="0"/>
                <a:cs typeface="Times New Roman" pitchFamily="18" charset="0"/>
                <a:hlinkClick r:id="rId2"/>
              </a:rPr>
              <a:t>www.office.microsoft.com</a:t>
            </a:r>
            <a:r>
              <a:rPr lang="cs-CZ" sz="2000" smtClean="0">
                <a:latin typeface="Times New Roman" pitchFamily="18" charset="0"/>
                <a:cs typeface="Times New Roman" pitchFamily="18" charset="0"/>
              </a:rPr>
              <a:t> (28.3.2013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Použitá cvičení – archiv autora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NEUNER,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Gerhard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a kol. </a:t>
            </a:r>
            <a:r>
              <a:rPr lang="cs-CZ" sz="2000" i="1" dirty="0" err="1" smtClean="0">
                <a:latin typeface="Times New Roman" pitchFamily="18" charset="0"/>
                <a:cs typeface="Times New Roman" pitchFamily="18" charset="0"/>
              </a:rPr>
              <a:t>deutsch.com</a:t>
            </a:r>
            <a:r>
              <a:rPr lang="cs-CZ" sz="2000" i="1" dirty="0" smtClean="0">
                <a:latin typeface="Times New Roman" pitchFamily="18" charset="0"/>
                <a:cs typeface="Times New Roman" pitchFamily="18" charset="0"/>
              </a:rPr>
              <a:t> 1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Německo: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Hueber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, 2008, ISBN 978-3-19-001658-7. </a:t>
            </a:r>
          </a:p>
          <a:p>
            <a:endParaRPr lang="cs-CZ" sz="1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4400" smtClean="0">
                <a:latin typeface="Calibri" pitchFamily="34" charset="0"/>
              </a:rPr>
              <a:t/>
            </a:r>
            <a:br>
              <a:rPr lang="cs-CZ" sz="4400" smtClean="0">
                <a:latin typeface="Calibri" pitchFamily="34" charset="0"/>
              </a:rPr>
            </a:br>
            <a:r>
              <a:rPr lang="cs-CZ" sz="4400">
                <a:latin typeface="Calibri" pitchFamily="34" charset="0"/>
              </a:rPr>
              <a:t>Z</a:t>
            </a:r>
            <a:r>
              <a:rPr lang="cs-CZ" sz="4400" smtClean="0">
                <a:latin typeface="Calibri" pitchFamily="34" charset="0"/>
              </a:rPr>
              <a:t>droje</a:t>
            </a:r>
            <a:r>
              <a:rPr lang="cs-CZ" sz="4400" dirty="0" smtClean="0">
                <a:latin typeface="Calibri" pitchFamily="34" charset="0"/>
              </a:rPr>
              <a:t/>
            </a:r>
            <a:br>
              <a:rPr lang="cs-CZ" sz="4400" dirty="0" smtClean="0">
                <a:latin typeface="Calibri" pitchFamily="34" charset="0"/>
              </a:rPr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127</TotalTime>
  <Words>581</Words>
  <Application>Microsoft Office PowerPoint</Application>
  <PresentationFormat>Předvádění na obrazovce (4:3)</PresentationFormat>
  <Paragraphs>134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Shluk</vt:lpstr>
      <vt:lpstr>Prezentace aplikace PowerPoint</vt:lpstr>
      <vt:lpstr>Anotace</vt:lpstr>
      <vt:lpstr>Am Morgen</vt:lpstr>
      <vt:lpstr>Das Frühstück</vt:lpstr>
      <vt:lpstr>In der Schule</vt:lpstr>
      <vt:lpstr>Das Mittagessen</vt:lpstr>
      <vt:lpstr>Der Nachmittag</vt:lpstr>
      <vt:lpstr>Das Abendessen</vt:lpstr>
      <vt:lpstr>Der Abend</vt:lpstr>
      <vt:lpstr>Der Abend</vt:lpstr>
      <vt:lpstr>Am Wochenende</vt:lpstr>
      <vt:lpstr>Am Morgen</vt:lpstr>
      <vt:lpstr>Das Frühstück</vt:lpstr>
      <vt:lpstr>In der Schule</vt:lpstr>
      <vt:lpstr>Das Mittagessen</vt:lpstr>
      <vt:lpstr>Der Nachmittag</vt:lpstr>
      <vt:lpstr>Das Abendessen</vt:lpstr>
      <vt:lpstr>Der Abend</vt:lpstr>
      <vt:lpstr>Der Abend</vt:lpstr>
      <vt:lpstr>Am Wochenende</vt:lpstr>
      <vt:lpstr> Zdroje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jitka</cp:lastModifiedBy>
  <cp:revision>30</cp:revision>
  <dcterms:created xsi:type="dcterms:W3CDTF">2013-03-28T19:17:22Z</dcterms:created>
  <dcterms:modified xsi:type="dcterms:W3CDTF">2013-08-02T14:21:39Z</dcterms:modified>
</cp:coreProperties>
</file>