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AE0C-6AFC-4BC6-94C2-338BB961ABBA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13FA3-D94A-4E65-87E3-91B6AB8F7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AE0C-6AFC-4BC6-94C2-338BB961ABBA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13FA3-D94A-4E65-87E3-91B6AB8F7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AE0C-6AFC-4BC6-94C2-338BB961ABBA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13FA3-D94A-4E65-87E3-91B6AB8F7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AE0C-6AFC-4BC6-94C2-338BB961ABBA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13FA3-D94A-4E65-87E3-91B6AB8F7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AE0C-6AFC-4BC6-94C2-338BB961ABBA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13FA3-D94A-4E65-87E3-91B6AB8F7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AE0C-6AFC-4BC6-94C2-338BB961ABBA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13FA3-D94A-4E65-87E3-91B6AB8F7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AE0C-6AFC-4BC6-94C2-338BB961ABBA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13FA3-D94A-4E65-87E3-91B6AB8F7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AE0C-6AFC-4BC6-94C2-338BB961ABBA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13FA3-D94A-4E65-87E3-91B6AB8F7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AE0C-6AFC-4BC6-94C2-338BB961ABBA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13FA3-D94A-4E65-87E3-91B6AB8F7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AE0C-6AFC-4BC6-94C2-338BB961ABBA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13FA3-D94A-4E65-87E3-91B6AB8F7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AE0C-6AFC-4BC6-94C2-338BB961ABBA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13FA3-D94A-4E65-87E3-91B6AB8F7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73AE0C-6AFC-4BC6-94C2-338BB961ABBA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613FA3-D94A-4E65-87E3-91B6AB8F7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e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36866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92672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48478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204284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60090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315897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17697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82504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83315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44066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54371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Český jazyk a literatura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Jazyková výchova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noProof="0" dirty="0" smtClean="0">
                  <a:latin typeface="+mj-lt"/>
                  <a:ea typeface="+mj-ea"/>
                  <a:cs typeface="+mj-cs"/>
                </a:rPr>
                <a:t>VYJMENOVANÁ SLOVA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ZÁŘÍ 2011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71703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4</a:t>
              </a:r>
              <a:r>
                <a:rPr kumimoji="0" lang="cs-CZ" b="1" i="0" u="none" strike="noStrike" kern="1200" cap="all" spc="0" normalizeH="0" baseline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6" name="TextovéPole 1"/>
          <p:cNvSpPr txBox="1"/>
          <p:nvPr/>
        </p:nvSpPr>
        <p:spPr>
          <a:xfrm>
            <a:off x="647564" y="390971"/>
            <a:ext cx="7848872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VY_12_INOVACE_18_VYJMENOVANÁ-SLOVA-P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4000" dirty="0" smtClean="0"/>
              <a:t>Vyjmenovaná slova po p-</a:t>
            </a:r>
          </a:p>
          <a:p>
            <a:pPr algn="ctr"/>
            <a:r>
              <a:rPr lang="cs-CZ" sz="3600" dirty="0" smtClean="0"/>
              <a:t>4.ročník</a:t>
            </a:r>
          </a:p>
          <a:p>
            <a:pPr algn="ctr"/>
            <a:endParaRPr lang="cs-CZ" sz="3600" dirty="0" smtClean="0"/>
          </a:p>
          <a:p>
            <a:pPr algn="ctr"/>
            <a:r>
              <a:rPr lang="cs-CZ" dirty="0" smtClean="0"/>
              <a:t>Anotace: Materiál je zaměřen na procvičení pravopisu vyjmenovaných slov po p-.</a:t>
            </a:r>
            <a:endParaRPr lang="cs-CZ" i="1" dirty="0" smtClean="0"/>
          </a:p>
          <a:p>
            <a:pPr algn="ctr"/>
            <a:r>
              <a:rPr lang="cs-CZ" dirty="0" smtClean="0"/>
              <a:t>Autor: Martina </a:t>
            </a:r>
            <a:r>
              <a:rPr lang="cs-CZ" dirty="0" err="1" smtClean="0"/>
              <a:t>Habrdlová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7" name="Obrázek 6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59732" y="5287515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835695" y="1397000"/>
          <a:ext cx="5328594" cy="39762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2066"/>
                <a:gridCol w="592066"/>
                <a:gridCol w="592066"/>
                <a:gridCol w="592066"/>
                <a:gridCol w="592066"/>
                <a:gridCol w="592066"/>
                <a:gridCol w="592066"/>
                <a:gridCol w="592066"/>
                <a:gridCol w="592066"/>
              </a:tblGrid>
              <a:tr h="56803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Š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Y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</a:tr>
              <a:tr h="56803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Y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Z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Ř</a:t>
                      </a:r>
                      <a:endParaRPr lang="cs-CZ" sz="2800" dirty="0"/>
                    </a:p>
                  </a:txBody>
                  <a:tcPr/>
                </a:tc>
              </a:tr>
              <a:tr h="56803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/>
                </a:tc>
              </a:tr>
              <a:tr h="56803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Y</a:t>
                      </a:r>
                      <a:endParaRPr lang="cs-CZ" sz="2800" dirty="0"/>
                    </a:p>
                  </a:txBody>
                  <a:tcPr/>
                </a:tc>
              </a:tr>
              <a:tr h="56803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Y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Ž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/>
                </a:tc>
              </a:tr>
              <a:tr h="56803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Ř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/>
                </a:tc>
              </a:tr>
              <a:tr h="56803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Y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Ř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331640" y="332656"/>
            <a:ext cx="60486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Najdi vyjmenovaná slova po P, slova zapiš do sešitu.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620688"/>
            <a:ext cx="1224136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941168"/>
            <a:ext cx="1512168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Šipka doleva 5"/>
          <p:cNvSpPr/>
          <p:nvPr/>
        </p:nvSpPr>
        <p:spPr>
          <a:xfrm>
            <a:off x="1475656" y="6021288"/>
            <a:ext cx="936104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4941168"/>
            <a:ext cx="1687263" cy="14502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Šipka doprava 7"/>
          <p:cNvSpPr/>
          <p:nvPr/>
        </p:nvSpPr>
        <p:spPr>
          <a:xfrm>
            <a:off x="6444208" y="5805264"/>
            <a:ext cx="936104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1052736"/>
            <a:ext cx="1512168" cy="12595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/>
              <a:t>Doplň i,í/y,ý a odůvodni: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4000" dirty="0" smtClean="0"/>
              <a:t>Bílá pivoňka, pýr plazivý, pyká za svou pýchu, třpytí se, slepýš křehký, píce pro telátka, zpytuj svědomí, pýřit se v rozpacích, pilně se uč, slabě pískal,    pijavice, chytal štiku na třpytku, na cestě klopýtl, rozčepýření </a:t>
            </a:r>
            <a:r>
              <a:rPr lang="cs-CZ" sz="4000" dirty="0" err="1" smtClean="0"/>
              <a:t>vrabčáci</a:t>
            </a:r>
            <a:r>
              <a:rPr lang="cs-CZ" sz="4000" dirty="0" smtClean="0"/>
              <a:t>, připíchnout na nástěnku, papírový pytlík.</a:t>
            </a:r>
            <a:endParaRPr lang="cs-CZ" sz="4000" dirty="0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1619672" y="1772816"/>
            <a:ext cx="216024" cy="43204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pověda 7">
            <a:hlinkClick r:id="" action="ppaction://noaction" highlightClick="1"/>
          </p:cNvPr>
          <p:cNvSpPr/>
          <p:nvPr/>
        </p:nvSpPr>
        <p:spPr>
          <a:xfrm>
            <a:off x="3491880" y="1772816"/>
            <a:ext cx="216024" cy="43204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1115616" y="2420888"/>
            <a:ext cx="288032" cy="43204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Nápověda 9">
            <a:hlinkClick r:id="" action="ppaction://noaction" highlightClick="1"/>
          </p:cNvPr>
          <p:cNvSpPr/>
          <p:nvPr/>
        </p:nvSpPr>
        <p:spPr>
          <a:xfrm>
            <a:off x="5868144" y="1772816"/>
            <a:ext cx="288032" cy="43204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Nápověda 10">
            <a:hlinkClick r:id="" action="ppaction://noaction" highlightClick="1"/>
          </p:cNvPr>
          <p:cNvSpPr/>
          <p:nvPr/>
        </p:nvSpPr>
        <p:spPr>
          <a:xfrm>
            <a:off x="7452320" y="2420888"/>
            <a:ext cx="216024" cy="43204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Nápověda 11">
            <a:hlinkClick r:id="" action="ppaction://noaction" highlightClick="1"/>
          </p:cNvPr>
          <p:cNvSpPr/>
          <p:nvPr/>
        </p:nvSpPr>
        <p:spPr>
          <a:xfrm>
            <a:off x="5076056" y="2420888"/>
            <a:ext cx="216024" cy="43204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Nápověda 12">
            <a:hlinkClick r:id="" action="ppaction://noaction" highlightClick="1"/>
          </p:cNvPr>
          <p:cNvSpPr/>
          <p:nvPr/>
        </p:nvSpPr>
        <p:spPr>
          <a:xfrm>
            <a:off x="2915816" y="2420888"/>
            <a:ext cx="288032" cy="43204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lačítko akce: Nápověda 13">
            <a:hlinkClick r:id="" action="ppaction://noaction" highlightClick="1"/>
          </p:cNvPr>
          <p:cNvSpPr/>
          <p:nvPr/>
        </p:nvSpPr>
        <p:spPr>
          <a:xfrm>
            <a:off x="3203848" y="3645024"/>
            <a:ext cx="216024" cy="43204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Nápověda 14">
            <a:hlinkClick r:id="" action="ppaction://noaction" highlightClick="1"/>
          </p:cNvPr>
          <p:cNvSpPr/>
          <p:nvPr/>
        </p:nvSpPr>
        <p:spPr>
          <a:xfrm>
            <a:off x="6948264" y="2996952"/>
            <a:ext cx="216024" cy="43204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Nápověda 15">
            <a:hlinkClick r:id="" action="ppaction://noaction" highlightClick="1"/>
          </p:cNvPr>
          <p:cNvSpPr/>
          <p:nvPr/>
        </p:nvSpPr>
        <p:spPr>
          <a:xfrm>
            <a:off x="3779912" y="2996952"/>
            <a:ext cx="288032" cy="43204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lačítko akce: Nápověda 16">
            <a:hlinkClick r:id="" action="ppaction://noaction" highlightClick="1"/>
          </p:cNvPr>
          <p:cNvSpPr/>
          <p:nvPr/>
        </p:nvSpPr>
        <p:spPr>
          <a:xfrm>
            <a:off x="6300192" y="4221088"/>
            <a:ext cx="216024" cy="43204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lačítko akce: Nápověda 17">
            <a:hlinkClick r:id="" action="ppaction://noaction" highlightClick="1"/>
          </p:cNvPr>
          <p:cNvSpPr/>
          <p:nvPr/>
        </p:nvSpPr>
        <p:spPr>
          <a:xfrm>
            <a:off x="6876256" y="3645024"/>
            <a:ext cx="216024" cy="43204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lačítko akce: Nápověda 18">
            <a:hlinkClick r:id="" action="ppaction://noaction" highlightClick="1"/>
          </p:cNvPr>
          <p:cNvSpPr/>
          <p:nvPr/>
        </p:nvSpPr>
        <p:spPr>
          <a:xfrm>
            <a:off x="2915816" y="4797152"/>
            <a:ext cx="216024" cy="50405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Nápověda 19">
            <a:hlinkClick r:id="" action="ppaction://noaction" highlightClick="1"/>
          </p:cNvPr>
          <p:cNvSpPr/>
          <p:nvPr/>
        </p:nvSpPr>
        <p:spPr>
          <a:xfrm>
            <a:off x="1115616" y="4149080"/>
            <a:ext cx="144016" cy="43204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lačítko akce: Nápověda 20">
            <a:hlinkClick r:id="" action="ppaction://noaction" highlightClick="1"/>
          </p:cNvPr>
          <p:cNvSpPr/>
          <p:nvPr/>
        </p:nvSpPr>
        <p:spPr>
          <a:xfrm>
            <a:off x="1691680" y="5445224"/>
            <a:ext cx="144016" cy="43204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Nápověda 21">
            <a:hlinkClick r:id="" action="ppaction://noaction" highlightClick="1"/>
          </p:cNvPr>
          <p:cNvSpPr/>
          <p:nvPr/>
        </p:nvSpPr>
        <p:spPr>
          <a:xfrm>
            <a:off x="5076056" y="4797152"/>
            <a:ext cx="216024" cy="50405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lačítko akce: Nápověda 22">
            <a:hlinkClick r:id="" action="ppaction://noaction" highlightClick="1"/>
          </p:cNvPr>
          <p:cNvSpPr/>
          <p:nvPr/>
        </p:nvSpPr>
        <p:spPr>
          <a:xfrm>
            <a:off x="1619672" y="6021288"/>
            <a:ext cx="144016" cy="43204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lačítko akce: Nápověda 23">
            <a:hlinkClick r:id="" action="ppaction://noaction" highlightClick="1"/>
          </p:cNvPr>
          <p:cNvSpPr/>
          <p:nvPr/>
        </p:nvSpPr>
        <p:spPr>
          <a:xfrm>
            <a:off x="6876256" y="5445224"/>
            <a:ext cx="144016" cy="43204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lačítko akce: Nápověda 24">
            <a:hlinkClick r:id="" action="ppaction://noaction" highlightClick="1"/>
          </p:cNvPr>
          <p:cNvSpPr/>
          <p:nvPr/>
        </p:nvSpPr>
        <p:spPr>
          <a:xfrm>
            <a:off x="1115616" y="6093296"/>
            <a:ext cx="216024" cy="43204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http</a:t>
            </a:r>
            <a:r>
              <a:rPr lang="cs-CZ" dirty="0" smtClean="0"/>
              <a:t>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204</Words>
  <Application>Microsoft Office PowerPoint</Application>
  <PresentationFormat>Předvádění na obrazovce (4:3)</PresentationFormat>
  <Paragraphs>95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Doplň i,í/y,ý a odůvodni: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P</dc:title>
  <dc:creator>Rozalie</dc:creator>
  <cp:lastModifiedBy>Rozalie</cp:lastModifiedBy>
  <cp:revision>8</cp:revision>
  <dcterms:created xsi:type="dcterms:W3CDTF">2010-11-19T20:18:47Z</dcterms:created>
  <dcterms:modified xsi:type="dcterms:W3CDTF">2012-01-02T07:26:21Z</dcterms:modified>
</cp:coreProperties>
</file>