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27B46-B200-44F6-B5E7-B14FDE8CEF57}" type="datetimeFigureOut">
              <a:rPr lang="cs-CZ" smtClean="0"/>
              <a:pPr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3E56A-44CD-48DE-9EB4-CB62E30D54D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telismango.lv/windows/Screenshot-Aquarium_Animated_Wallpaper.html?-Screensho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VYJMENOVANÁ SLOVA PO P-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smtClean="0">
                  <a:latin typeface="+mj-lt"/>
                  <a:ea typeface="+mj-ea"/>
                  <a:cs typeface="+mj-cs"/>
                </a:rPr>
                <a:t>ŘÍJEN </a:t>
              </a: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TextovéPole 1"/>
          <p:cNvSpPr txBox="1"/>
          <p:nvPr/>
        </p:nvSpPr>
        <p:spPr>
          <a:xfrm>
            <a:off x="647564" y="390971"/>
            <a:ext cx="784887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VY_12_INOVACE_19_VYJMENOVANÁ-SLOVA-PII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4000" dirty="0" smtClean="0"/>
              <a:t>Vyjmenovaná slova po p- II.</a:t>
            </a:r>
          </a:p>
          <a:p>
            <a:pPr algn="ctr"/>
            <a:r>
              <a:rPr lang="cs-CZ" sz="3600" dirty="0" smtClean="0"/>
              <a:t>4.ročník</a:t>
            </a:r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je zaměřen na procvičení pravopisu vyjmenovaných slov po p-.</a:t>
            </a:r>
            <a:endParaRPr lang="cs-CZ" i="1" dirty="0" smtClean="0"/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7" name="Obrázek 6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76672"/>
            <a:ext cx="309634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437112"/>
            <a:ext cx="3274095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2564904"/>
            <a:ext cx="2232248" cy="1536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19672" y="0"/>
            <a:ext cx="2165598" cy="1498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2780928"/>
            <a:ext cx="291581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913784"/>
            <a:ext cx="309634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1700808"/>
            <a:ext cx="3274095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5652120" y="126876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/>
              <a:t>s</a:t>
            </a:r>
            <a:r>
              <a:rPr lang="cs-CZ" sz="2000" dirty="0" err="1" smtClean="0"/>
              <a:t>m</a:t>
            </a:r>
            <a:r>
              <a:rPr lang="cs-CZ" sz="2000" dirty="0" smtClean="0"/>
              <a:t>_čit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95736" y="476672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m</a:t>
            </a:r>
            <a:r>
              <a:rPr lang="cs-CZ" sz="2000" dirty="0" smtClean="0"/>
              <a:t>_s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242088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/>
              <a:t>z</a:t>
            </a:r>
            <a:r>
              <a:rPr lang="cs-CZ" sz="2000" dirty="0" err="1" smtClean="0"/>
              <a:t>m</a:t>
            </a:r>
            <a:r>
              <a:rPr lang="cs-CZ" sz="2000" dirty="0" smtClean="0"/>
              <a:t>_</a:t>
            </a:r>
            <a:r>
              <a:rPr lang="cs-CZ" sz="2000" dirty="0" err="1" smtClean="0"/>
              <a:t>lená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427984" y="314096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/>
              <a:t>p</a:t>
            </a:r>
            <a:r>
              <a:rPr lang="cs-CZ" sz="2000" dirty="0" err="1" smtClean="0"/>
              <a:t>rom</a:t>
            </a:r>
            <a:r>
              <a:rPr lang="cs-CZ" sz="2000" dirty="0" smtClean="0"/>
              <a:t>_</a:t>
            </a:r>
            <a:r>
              <a:rPr lang="cs-CZ" sz="2000" dirty="0" err="1" smtClean="0"/>
              <a:t>tat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357301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u</a:t>
            </a:r>
            <a:r>
              <a:rPr lang="cs-CZ" sz="2000" dirty="0" err="1" smtClean="0"/>
              <a:t>zam</a:t>
            </a:r>
            <a:r>
              <a:rPr lang="cs-CZ" sz="2000" dirty="0" smtClean="0"/>
              <a:t>_kat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522920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/>
              <a:t>o</a:t>
            </a:r>
            <a:r>
              <a:rPr lang="cs-CZ" sz="2000" dirty="0" err="1" smtClean="0"/>
              <a:t>dm</a:t>
            </a:r>
            <a:r>
              <a:rPr lang="cs-CZ" sz="2000" dirty="0" smtClean="0"/>
              <a:t>_tnout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5661248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/>
              <a:t>ú</a:t>
            </a:r>
            <a:r>
              <a:rPr lang="cs-CZ" sz="2000" dirty="0" err="1" smtClean="0"/>
              <a:t>m</a:t>
            </a:r>
            <a:r>
              <a:rPr lang="cs-CZ" sz="2000" dirty="0" smtClean="0"/>
              <a:t>_</a:t>
            </a:r>
            <a:r>
              <a:rPr lang="cs-CZ" sz="2000" dirty="0" err="1" smtClean="0"/>
              <a:t>sl</a:t>
            </a:r>
            <a:endParaRPr lang="cs-CZ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76672"/>
            <a:ext cx="309634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437112"/>
            <a:ext cx="3274095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2564904"/>
            <a:ext cx="2232248" cy="1536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2780928"/>
            <a:ext cx="291581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4913784"/>
            <a:ext cx="309634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988840"/>
            <a:ext cx="3274095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20"/>
          <p:cNvSpPr txBox="1"/>
          <p:nvPr/>
        </p:nvSpPr>
        <p:spPr>
          <a:xfrm>
            <a:off x="5652120" y="126876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/>
              <a:t>o</a:t>
            </a:r>
            <a:r>
              <a:rPr lang="cs-CZ" sz="2000" dirty="0" err="1" smtClean="0"/>
              <a:t>m</a:t>
            </a:r>
            <a:r>
              <a:rPr lang="cs-CZ" sz="2000" dirty="0" smtClean="0"/>
              <a:t>_</a:t>
            </a:r>
            <a:r>
              <a:rPr lang="cs-CZ" sz="2000" dirty="0" err="1" smtClean="0"/>
              <a:t>tka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2780928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dm_</a:t>
            </a:r>
            <a:r>
              <a:rPr lang="cs-CZ" sz="2000" dirty="0" err="1" smtClean="0"/>
              <a:t>chadlo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427984" y="314096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 smtClean="0"/>
              <a:t>Nezam</a:t>
            </a:r>
            <a:r>
              <a:rPr lang="cs-CZ" sz="2000" dirty="0" smtClean="0"/>
              <a:t>_</a:t>
            </a:r>
            <a:r>
              <a:rPr lang="cs-CZ" sz="2000" dirty="0" err="1" smtClean="0"/>
              <a:t>sl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20272" y="357301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m</a:t>
            </a:r>
            <a:r>
              <a:rPr lang="cs-CZ" sz="2000" dirty="0" smtClean="0"/>
              <a:t>_</a:t>
            </a:r>
            <a:r>
              <a:rPr lang="cs-CZ" sz="2000" dirty="0" err="1" smtClean="0"/>
              <a:t>sírna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71600" y="522920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/>
              <a:t>p</a:t>
            </a:r>
            <a:r>
              <a:rPr lang="cs-CZ" sz="2000" dirty="0" err="1" smtClean="0"/>
              <a:t>rům</a:t>
            </a:r>
            <a:r>
              <a:rPr lang="cs-CZ" sz="2000" dirty="0" smtClean="0"/>
              <a:t>_</a:t>
            </a:r>
            <a:r>
              <a:rPr lang="cs-CZ" sz="2000" dirty="0" err="1" smtClean="0"/>
              <a:t>sl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644008" y="573325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/>
              <a:t>p</a:t>
            </a:r>
            <a:r>
              <a:rPr lang="cs-CZ" sz="2000" dirty="0" err="1" smtClean="0"/>
              <a:t>řem</a:t>
            </a:r>
            <a:r>
              <a:rPr lang="cs-CZ" sz="2000" dirty="0" smtClean="0"/>
              <a:t>_</a:t>
            </a:r>
            <a:r>
              <a:rPr lang="cs-CZ" sz="2000" dirty="0" err="1" smtClean="0"/>
              <a:t>šlivá</a:t>
            </a:r>
            <a:endParaRPr lang="cs-CZ" sz="2000" dirty="0"/>
          </a:p>
        </p:txBody>
      </p:sp>
      <p:pic>
        <p:nvPicPr>
          <p:cNvPr id="41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332656"/>
            <a:ext cx="2232248" cy="1536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" name="TextovéPole 41"/>
          <p:cNvSpPr txBox="1"/>
          <p:nvPr/>
        </p:nvSpPr>
        <p:spPr>
          <a:xfrm>
            <a:off x="1619672" y="836712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m</a:t>
            </a:r>
            <a:r>
              <a:rPr lang="cs-CZ" sz="2000" dirty="0" smtClean="0"/>
              <a:t>_r</a:t>
            </a:r>
            <a:endParaRPr lang="cs-CZ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motelismango.lv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windows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Screenshot</a:t>
            </a:r>
            <a:r>
              <a:rPr lang="cs-CZ" sz="1800" dirty="0" smtClean="0">
                <a:hlinkClick r:id="rId2"/>
              </a:rPr>
              <a:t>-</a:t>
            </a:r>
            <a:r>
              <a:rPr lang="cs-CZ" sz="1800" dirty="0" err="1" smtClean="0">
                <a:hlinkClick r:id="rId2"/>
              </a:rPr>
              <a:t>Aquarium</a:t>
            </a:r>
            <a:r>
              <a:rPr lang="cs-CZ" sz="1800" dirty="0" smtClean="0">
                <a:hlinkClick r:id="rId2"/>
              </a:rPr>
              <a:t>_</a:t>
            </a:r>
            <a:r>
              <a:rPr lang="cs-CZ" sz="1800" dirty="0" err="1" smtClean="0">
                <a:hlinkClick r:id="rId2"/>
              </a:rPr>
              <a:t>Animated</a:t>
            </a:r>
            <a:r>
              <a:rPr lang="cs-CZ" sz="1800" dirty="0" smtClean="0">
                <a:hlinkClick r:id="rId2"/>
              </a:rPr>
              <a:t>_</a:t>
            </a:r>
            <a:r>
              <a:rPr lang="cs-CZ" sz="1800" dirty="0" err="1" smtClean="0">
                <a:hlinkClick r:id="rId2"/>
              </a:rPr>
              <a:t>Wallpaper.html</a:t>
            </a:r>
            <a:r>
              <a:rPr lang="cs-CZ" sz="1800" dirty="0" smtClean="0">
                <a:hlinkClick r:id="rId2"/>
              </a:rPr>
              <a:t>?-</a:t>
            </a:r>
            <a:r>
              <a:rPr lang="cs-CZ" sz="1800" dirty="0" err="1" smtClean="0">
                <a:hlinkClick r:id="rId2"/>
              </a:rPr>
              <a:t>Screenshot</a:t>
            </a:r>
            <a:endParaRPr lang="cs-CZ" sz="1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89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P II.</dc:title>
  <dc:creator>Rozalie</dc:creator>
  <cp:lastModifiedBy>Rozalie</cp:lastModifiedBy>
  <cp:revision>8</cp:revision>
  <dcterms:created xsi:type="dcterms:W3CDTF">2010-11-19T21:07:54Z</dcterms:created>
  <dcterms:modified xsi:type="dcterms:W3CDTF">2012-01-02T07:26:38Z</dcterms:modified>
</cp:coreProperties>
</file>