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86900-CDB1-4448-A00E-DD1E9D0B7836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70877-BBEA-4A2A-AE1A-84D9417AE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dh-darkovice.cz/index.php?a=62" TargetMode="External"/><Relationship Id="rId7" Type="http://schemas.openxmlformats.org/officeDocument/2006/relationships/hyperlink" Target="http://www.lidovky.cz/ln_domov.asp?c=A080327_221541_ln_praha_fho" TargetMode="External"/><Relationship Id="rId2" Type="http://schemas.openxmlformats.org/officeDocument/2006/relationships/hyperlink" Target="http://www.naturfoto.cz/slepys-krehky-fotografie-1433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pravy.idnes.cz/znacky-hlasi-mytne-aniz-se-nekdo-ptal-kraju-mensi-zlo-rika-ministerstvo-1a4-/domaci.aspx?c=A100107_193902_domaci_jw" TargetMode="External"/><Relationship Id="rId5" Type="http://schemas.openxmlformats.org/officeDocument/2006/relationships/hyperlink" Target="http://www.pixmac.cz/fotka/oplachovac%C3%AD+mu%C5%A1le/000080353167" TargetMode="External"/><Relationship Id="rId4" Type="http://schemas.openxmlformats.org/officeDocument/2006/relationships/hyperlink" Target="http://www.taringa.net/posts/imagenes/1277080/Queres-ver-minas_-entra-aca_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7697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82504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dirty="0" smtClean="0">
                  <a:latin typeface="+mj-lt"/>
                  <a:ea typeface="+mj-ea"/>
                  <a:cs typeface="+mj-cs"/>
                </a:rPr>
                <a:t>VYJMENOVANÁ SLOVA PO P-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ZÁŘÍ 2011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71703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b="1" i="0" u="none" strike="noStrike" kern="1200" cap="all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7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TextovéPole 1"/>
          <p:cNvSpPr txBox="1"/>
          <p:nvPr/>
        </p:nvSpPr>
        <p:spPr>
          <a:xfrm>
            <a:off x="647564" y="390971"/>
            <a:ext cx="78488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VY_12_INOVACE_20_VYJMENOVANÁ-SLOVA-VYSVĚTLENÍ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4000" dirty="0" smtClean="0"/>
              <a:t>Vyjmenovaná slova po </a:t>
            </a:r>
            <a:r>
              <a:rPr lang="cs-CZ" sz="4000" dirty="0" smtClean="0"/>
              <a:t>P - </a:t>
            </a:r>
            <a:r>
              <a:rPr lang="cs-CZ" sz="4000" dirty="0" smtClean="0"/>
              <a:t>vysvětlení</a:t>
            </a:r>
          </a:p>
          <a:p>
            <a:pPr algn="ctr"/>
            <a:r>
              <a:rPr lang="cs-CZ" sz="3600" dirty="0" smtClean="0"/>
              <a:t>4</a:t>
            </a:r>
            <a:r>
              <a:rPr lang="cs-CZ" sz="3600" dirty="0" smtClean="0"/>
              <a:t>. ročník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dirty="0" smtClean="0"/>
              <a:t>Anotace: Materiál je zaměřen na vysvětlení významu vyjmenovaných slov po p-. Upozorňuje na možnou záměnu se slovy tvarově podobnými, avšak s jiným pravopisem.</a:t>
            </a:r>
            <a:endParaRPr lang="cs-CZ" i="1" dirty="0" smtClean="0"/>
          </a:p>
          <a:p>
            <a:pPr algn="ctr"/>
            <a:r>
              <a:rPr lang="cs-CZ" dirty="0" smtClean="0"/>
              <a:t>Autor: Martina </a:t>
            </a:r>
            <a:r>
              <a:rPr lang="cs-CZ" dirty="0" err="1" smtClean="0"/>
              <a:t>Habrdlová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9" name="Obrázek 8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732" y="5287515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Pýcha (nafoukanost)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Píchá (bodá)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3"/>
            <a:ext cx="4497388" cy="345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7112" y="2564904"/>
            <a:ext cx="391135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 pysku (na rtu)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Na písku (na pískovišti)</a:t>
            </a:r>
            <a:endParaRPr lang="cs-CZ" dirty="0"/>
          </a:p>
        </p:txBody>
      </p:sp>
      <p:pic>
        <p:nvPicPr>
          <p:cNvPr id="2050" name="Picture 2" descr="C:\Users\Rozalie\AppData\Local\Microsoft\Windows\Temporary Internet Files\Low\Content.IE5\NIX422OD\MC900436391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36912"/>
            <a:ext cx="3528392" cy="2808312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420887"/>
            <a:ext cx="3312368" cy="38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Pyl (žlutý prášek např. u květin)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Pil (např. pít z láhve)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880"/>
            <a:ext cx="4040188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420888"/>
            <a:ext cx="404177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Opylovat (květiny)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Opilovat (obrousit)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20888"/>
            <a:ext cx="404018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420888"/>
            <a:ext cx="404177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Rozlišujeme: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Slepýš (živočich – slepýš křehký)</a:t>
            </a:r>
            <a:endParaRPr lang="cs-CZ" dirty="0"/>
          </a:p>
        </p:txBody>
      </p:sp>
      <p:pic>
        <p:nvPicPr>
          <p:cNvPr id="7" name="Zástupný symbol pro obsah 6" descr="slepys-krehky-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20888"/>
            <a:ext cx="4040188" cy="3672407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Slepíš (spojíš dohromady)</a:t>
            </a:r>
            <a:endParaRPr lang="cs-CZ" dirty="0"/>
          </a:p>
        </p:txBody>
      </p:sp>
      <p:pic>
        <p:nvPicPr>
          <p:cNvPr id="8" name="Zástupný symbol pro obsah 7" descr="slepit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32040" y="2492896"/>
            <a:ext cx="3600400" cy="3600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 Kamýk na Vltavou</a:t>
            </a:r>
            <a:endParaRPr lang="cs-CZ" dirty="0"/>
          </a:p>
        </p:txBody>
      </p:sp>
      <p:pic>
        <p:nvPicPr>
          <p:cNvPr id="5" name="Obrázek 4" descr="Kamýk nad Vltavo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2420888"/>
            <a:ext cx="5616624" cy="4176464"/>
          </a:xfrm>
          <a:prstGeom prst="rect">
            <a:avLst/>
          </a:prstGeom>
        </p:spPr>
      </p:pic>
      <p:pic>
        <p:nvPicPr>
          <p:cNvPr id="7" name="Zástupný symbol pro obsah 6" descr="Kamýk nad Vltavou 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124744"/>
            <a:ext cx="5184576" cy="374441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Mina</a:t>
            </a:r>
            <a:endParaRPr lang="cs-CZ" dirty="0"/>
          </a:p>
        </p:txBody>
      </p:sp>
      <p:pic>
        <p:nvPicPr>
          <p:cNvPr id="4" name="Zástupný symbol pro obsah 3" descr="mi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628800"/>
            <a:ext cx="2857500" cy="2133600"/>
          </a:xfrm>
        </p:spPr>
      </p:pic>
      <p:pic>
        <p:nvPicPr>
          <p:cNvPr id="6" name="Obrázek 5" descr="mina_bomba.jpg"/>
          <p:cNvPicPr>
            <a:picLocks noChangeAspect="1"/>
          </p:cNvPicPr>
          <p:nvPr/>
        </p:nvPicPr>
        <p:blipFill>
          <a:blip r:embed="rId3" cstate="print"/>
          <a:srcRect b="12820"/>
          <a:stretch>
            <a:fillRect/>
          </a:stretch>
        </p:blipFill>
        <p:spPr>
          <a:xfrm>
            <a:off x="4860032" y="2636912"/>
            <a:ext cx="2952328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Pomyje</a:t>
            </a:r>
            <a:endParaRPr lang="cs-CZ" dirty="0"/>
          </a:p>
        </p:txBody>
      </p:sp>
      <p:pic>
        <p:nvPicPr>
          <p:cNvPr id="4" name="Zástupný symbol pro obsah 3" descr="pomyj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90813" y="1600200"/>
            <a:ext cx="4362374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mýtné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4381500" cy="1371600"/>
          </a:xfrm>
        </p:spPr>
      </p:pic>
      <p:pic>
        <p:nvPicPr>
          <p:cNvPr id="5" name="Obrázek 4" descr="mýtné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3645024"/>
            <a:ext cx="3954016" cy="2533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u="sng" dirty="0">
                <a:hlinkClick r:id="rId2"/>
              </a:rPr>
              <a:t>http://www.</a:t>
            </a:r>
            <a:r>
              <a:rPr lang="cs-CZ" u="sng" dirty="0" err="1">
                <a:hlinkClick r:id="rId2"/>
              </a:rPr>
              <a:t>naturfoto.cz</a:t>
            </a:r>
            <a:r>
              <a:rPr lang="cs-CZ" u="sng" dirty="0">
                <a:hlinkClick r:id="rId2"/>
              </a:rPr>
              <a:t>/</a:t>
            </a:r>
            <a:r>
              <a:rPr lang="cs-CZ" u="sng" dirty="0" err="1">
                <a:hlinkClick r:id="rId2"/>
              </a:rPr>
              <a:t>slepys</a:t>
            </a:r>
            <a:r>
              <a:rPr lang="cs-CZ" u="sng" dirty="0">
                <a:hlinkClick r:id="rId2"/>
              </a:rPr>
              <a:t>-</a:t>
            </a:r>
            <a:r>
              <a:rPr lang="cs-CZ" u="sng" dirty="0" err="1">
                <a:hlinkClick r:id="rId2"/>
              </a:rPr>
              <a:t>krehky</a:t>
            </a:r>
            <a:r>
              <a:rPr lang="cs-CZ" u="sng" dirty="0">
                <a:hlinkClick r:id="rId2"/>
              </a:rPr>
              <a:t>-fotografie-1433.html</a:t>
            </a:r>
            <a:endParaRPr lang="cs-CZ" dirty="0"/>
          </a:p>
          <a:p>
            <a:r>
              <a:rPr lang="cs-CZ" u="sng" dirty="0">
                <a:hlinkClick r:id="rId3"/>
              </a:rPr>
              <a:t>http://sdh-darkovice.cz/index.php?a=62</a:t>
            </a:r>
            <a:endParaRPr lang="cs-CZ" dirty="0"/>
          </a:p>
          <a:p>
            <a:r>
              <a:rPr lang="cs-CZ" u="sng" dirty="0">
                <a:hlinkClick r:id="rId4"/>
              </a:rPr>
              <a:t>http://www.</a:t>
            </a:r>
            <a:r>
              <a:rPr lang="cs-CZ" u="sng" dirty="0" err="1">
                <a:hlinkClick r:id="rId4"/>
              </a:rPr>
              <a:t>taringa.net</a:t>
            </a:r>
            <a:r>
              <a:rPr lang="cs-CZ" u="sng" dirty="0">
                <a:hlinkClick r:id="rId4"/>
              </a:rPr>
              <a:t>/</a:t>
            </a:r>
            <a:r>
              <a:rPr lang="cs-CZ" u="sng" dirty="0" err="1">
                <a:hlinkClick r:id="rId4"/>
              </a:rPr>
              <a:t>posts</a:t>
            </a:r>
            <a:r>
              <a:rPr lang="cs-CZ" u="sng" dirty="0">
                <a:hlinkClick r:id="rId4"/>
              </a:rPr>
              <a:t>/</a:t>
            </a:r>
            <a:r>
              <a:rPr lang="cs-CZ" u="sng" dirty="0" err="1">
                <a:hlinkClick r:id="rId4"/>
              </a:rPr>
              <a:t>imagenes</a:t>
            </a:r>
            <a:r>
              <a:rPr lang="cs-CZ" u="sng" dirty="0">
                <a:hlinkClick r:id="rId4"/>
              </a:rPr>
              <a:t>/1277080/</a:t>
            </a:r>
            <a:r>
              <a:rPr lang="cs-CZ" u="sng" dirty="0" err="1">
                <a:hlinkClick r:id="rId4"/>
              </a:rPr>
              <a:t>Queres</a:t>
            </a:r>
            <a:r>
              <a:rPr lang="cs-CZ" u="sng" dirty="0">
                <a:hlinkClick r:id="rId4"/>
              </a:rPr>
              <a:t>-</a:t>
            </a:r>
            <a:r>
              <a:rPr lang="cs-CZ" u="sng" dirty="0" err="1">
                <a:hlinkClick r:id="rId4"/>
              </a:rPr>
              <a:t>ver</a:t>
            </a:r>
            <a:r>
              <a:rPr lang="cs-CZ" u="sng" dirty="0">
                <a:hlinkClick r:id="rId4"/>
              </a:rPr>
              <a:t>-</a:t>
            </a:r>
            <a:r>
              <a:rPr lang="cs-CZ" u="sng" dirty="0" err="1">
                <a:hlinkClick r:id="rId4"/>
              </a:rPr>
              <a:t>minas</a:t>
            </a:r>
            <a:r>
              <a:rPr lang="cs-CZ" u="sng" dirty="0">
                <a:hlinkClick r:id="rId4"/>
              </a:rPr>
              <a:t>_-</a:t>
            </a:r>
            <a:r>
              <a:rPr lang="cs-CZ" u="sng" dirty="0" err="1">
                <a:hlinkClick r:id="rId4"/>
              </a:rPr>
              <a:t>entra</a:t>
            </a:r>
            <a:r>
              <a:rPr lang="cs-CZ" u="sng" dirty="0">
                <a:hlinkClick r:id="rId4"/>
              </a:rPr>
              <a:t>-</a:t>
            </a:r>
            <a:r>
              <a:rPr lang="cs-CZ" u="sng" dirty="0" err="1">
                <a:hlinkClick r:id="rId4"/>
              </a:rPr>
              <a:t>aca</a:t>
            </a:r>
            <a:r>
              <a:rPr lang="cs-CZ" u="sng" dirty="0">
                <a:hlinkClick r:id="rId4"/>
              </a:rPr>
              <a:t>_.</a:t>
            </a:r>
            <a:r>
              <a:rPr lang="cs-CZ" u="sng" dirty="0" err="1">
                <a:hlinkClick r:id="rId4"/>
              </a:rPr>
              <a:t>html</a:t>
            </a:r>
            <a:endParaRPr lang="cs-CZ" dirty="0"/>
          </a:p>
          <a:p>
            <a:r>
              <a:rPr lang="cs-CZ" u="sng" dirty="0">
                <a:hlinkClick r:id="rId5"/>
              </a:rPr>
              <a:t>http://www.</a:t>
            </a:r>
            <a:r>
              <a:rPr lang="cs-CZ" u="sng" dirty="0" err="1">
                <a:hlinkClick r:id="rId5"/>
              </a:rPr>
              <a:t>pixmac.cz</a:t>
            </a:r>
            <a:r>
              <a:rPr lang="cs-CZ" u="sng" dirty="0">
                <a:hlinkClick r:id="rId5"/>
              </a:rPr>
              <a:t>/fotka/</a:t>
            </a:r>
            <a:r>
              <a:rPr lang="cs-CZ" u="sng" dirty="0" err="1">
                <a:hlinkClick r:id="rId5"/>
              </a:rPr>
              <a:t>oplachovac</a:t>
            </a:r>
            <a:r>
              <a:rPr lang="cs-CZ" u="sng" dirty="0">
                <a:hlinkClick r:id="rId5"/>
              </a:rPr>
              <a:t>%C3%AD+mu%C5%A1le/000080353167</a:t>
            </a:r>
            <a:endParaRPr lang="cs-CZ" dirty="0"/>
          </a:p>
          <a:p>
            <a:r>
              <a:rPr lang="cs-CZ" u="sng" dirty="0">
                <a:hlinkClick r:id="rId6"/>
              </a:rPr>
              <a:t>http://zpravy.idnes.cz/znacky-hlasi-mytne-aniz-se-nekdo-ptal-kraju-mensi-zlo-rika-ministerstvo-1a4-/domaci.aspx?c=A100107_193902_domaci_jw</a:t>
            </a:r>
            <a:endParaRPr lang="cs-CZ" dirty="0"/>
          </a:p>
          <a:p>
            <a:r>
              <a:rPr lang="cs-CZ" u="sng" dirty="0">
                <a:hlinkClick r:id="rId7"/>
              </a:rPr>
              <a:t>http://</a:t>
            </a:r>
            <a:r>
              <a:rPr lang="cs-CZ" u="sng" dirty="0" smtClean="0">
                <a:hlinkClick r:id="rId7"/>
              </a:rPr>
              <a:t>www.lidovky.</a:t>
            </a:r>
            <a:r>
              <a:rPr lang="cs-CZ" u="sng" dirty="0" err="1" smtClean="0">
                <a:hlinkClick r:id="rId7"/>
              </a:rPr>
              <a:t>cz</a:t>
            </a:r>
            <a:r>
              <a:rPr lang="cs-CZ" u="sng" dirty="0" smtClean="0">
                <a:hlinkClick r:id="rId7"/>
              </a:rPr>
              <a:t>/</a:t>
            </a:r>
            <a:r>
              <a:rPr lang="cs-CZ" u="sng" dirty="0" err="1" smtClean="0">
                <a:hlinkClick r:id="rId7"/>
              </a:rPr>
              <a:t>ln</a:t>
            </a:r>
            <a:r>
              <a:rPr lang="cs-CZ" u="sng" dirty="0" smtClean="0">
                <a:hlinkClick r:id="rId7"/>
              </a:rPr>
              <a:t>_domov.</a:t>
            </a:r>
            <a:r>
              <a:rPr lang="cs-CZ" u="sng" dirty="0" err="1" smtClean="0">
                <a:hlinkClick r:id="rId7"/>
              </a:rPr>
              <a:t>asp</a:t>
            </a:r>
            <a:r>
              <a:rPr lang="cs-CZ" u="sng" dirty="0" smtClean="0">
                <a:hlinkClick r:id="rId7"/>
              </a:rPr>
              <a:t>?c=A080327_221541_</a:t>
            </a:r>
            <a:r>
              <a:rPr lang="cs-CZ" u="sng" dirty="0" err="1" smtClean="0">
                <a:hlinkClick r:id="rId7"/>
              </a:rPr>
              <a:t>ln</a:t>
            </a:r>
            <a:r>
              <a:rPr lang="cs-CZ" u="sng" dirty="0" smtClean="0">
                <a:hlinkClick r:id="rId7"/>
              </a:rPr>
              <a:t>_</a:t>
            </a:r>
            <a:r>
              <a:rPr lang="cs-CZ" u="sng" dirty="0" err="1" smtClean="0">
                <a:hlinkClick r:id="rId7"/>
              </a:rPr>
              <a:t>praha</a:t>
            </a:r>
            <a:r>
              <a:rPr lang="cs-CZ" u="sng" dirty="0" smtClean="0">
                <a:hlinkClick r:id="rId7"/>
              </a:rPr>
              <a:t>_</a:t>
            </a:r>
            <a:r>
              <a:rPr lang="cs-CZ" u="sng" dirty="0" err="1" smtClean="0">
                <a:hlinkClick r:id="rId7"/>
              </a:rPr>
              <a:t>fho</a:t>
            </a:r>
            <a:endParaRPr lang="cs-CZ" u="sng" dirty="0" smtClean="0"/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 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184</Words>
  <Application>Microsoft Office PowerPoint</Application>
  <PresentationFormat>Předvádění na obrazovce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Rozlišujeme:</vt:lpstr>
      <vt:lpstr>Rozlišujeme:</vt:lpstr>
      <vt:lpstr>Rozlišujeme:</vt:lpstr>
      <vt:lpstr>Rozlišujeme:</vt:lpstr>
      <vt:lpstr>Rozlišujeme:</vt:lpstr>
      <vt:lpstr>Obec Kamýk na Vltavou</vt:lpstr>
      <vt:lpstr>Mina</vt:lpstr>
      <vt:lpstr>Pomyje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P - vysvětlení</dc:title>
  <dc:creator>Rozalie</dc:creator>
  <cp:lastModifiedBy>Martin Králík</cp:lastModifiedBy>
  <cp:revision>21</cp:revision>
  <dcterms:created xsi:type="dcterms:W3CDTF">2010-11-22T18:23:30Z</dcterms:created>
  <dcterms:modified xsi:type="dcterms:W3CDTF">2012-03-16T23:15:28Z</dcterms:modified>
</cp:coreProperties>
</file>