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E75CB-CB18-4107-A052-19BB7F7BA04F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932FBC-F38F-4E15-9084-B2553E1F4B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326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890718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4878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0684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56490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2296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4096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7890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79715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04664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POŘÁDEK SLOV VE VĚTĚ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smtClean="0">
                  <a:latin typeface="+mj-lt"/>
                  <a:ea typeface="+mj-ea"/>
                  <a:cs typeface="+mj-cs"/>
                </a:rPr>
                <a:t>ŘÍJEN </a:t>
              </a: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TextovéPole 1"/>
          <p:cNvSpPr txBox="1"/>
          <p:nvPr/>
        </p:nvSpPr>
        <p:spPr>
          <a:xfrm>
            <a:off x="647564" y="390971"/>
            <a:ext cx="7848872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VY_12_INOVACE_21_POŘÁDEK-SLOV-VE-VĚTĚ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Pořádek slov ve  větě</a:t>
            </a:r>
          </a:p>
          <a:p>
            <a:pPr algn="ctr"/>
            <a:r>
              <a:rPr lang="cs-CZ" sz="4000" dirty="0" smtClean="0"/>
              <a:t>2.ročník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je zaměřen na procvičení správného pořádku slov ve větě.</a:t>
            </a:r>
            <a:endParaRPr lang="cs-CZ" i="1" dirty="0" smtClean="0"/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9" name="Obrázek 8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275856" y="3573016"/>
            <a:ext cx="2160240" cy="1296144"/>
            <a:chOff x="1115616" y="548680"/>
            <a:chExt cx="2160240" cy="1296144"/>
          </a:xfrm>
          <a:solidFill>
            <a:schemeClr val="accent6">
              <a:lumMod val="75000"/>
            </a:schemeClr>
          </a:solidFill>
        </p:grpSpPr>
        <p:sp>
          <p:nvSpPr>
            <p:cNvPr id="3" name="Mrak 2"/>
            <p:cNvSpPr/>
            <p:nvPr/>
          </p:nvSpPr>
          <p:spPr>
            <a:xfrm>
              <a:off x="1115616" y="548680"/>
              <a:ext cx="2160240" cy="1296144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475656" y="980728"/>
              <a:ext cx="1296144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jedničku</a:t>
              </a:r>
              <a:endParaRPr lang="cs-CZ" sz="24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983760" y="5157192"/>
            <a:ext cx="2160240" cy="1296144"/>
            <a:chOff x="971600" y="3933056"/>
            <a:chExt cx="2160240" cy="1296144"/>
          </a:xfrm>
        </p:grpSpPr>
        <p:sp>
          <p:nvSpPr>
            <p:cNvPr id="4" name="Mrak 3"/>
            <p:cNvSpPr/>
            <p:nvPr/>
          </p:nvSpPr>
          <p:spPr>
            <a:xfrm>
              <a:off x="971600" y="3933056"/>
              <a:ext cx="2160240" cy="1296144"/>
            </a:xfrm>
            <a:prstGeom prst="cloud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331640" y="4293096"/>
              <a:ext cx="12961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Dnes</a:t>
              </a:r>
              <a:endParaRPr lang="cs-CZ" sz="2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67544" y="3068960"/>
            <a:ext cx="2160240" cy="1296144"/>
            <a:chOff x="3491880" y="3429000"/>
            <a:chExt cx="2160240" cy="1296144"/>
          </a:xfrm>
        </p:grpSpPr>
        <p:sp>
          <p:nvSpPr>
            <p:cNvPr id="5" name="Mrak 4"/>
            <p:cNvSpPr/>
            <p:nvPr/>
          </p:nvSpPr>
          <p:spPr>
            <a:xfrm>
              <a:off x="3491880" y="3429000"/>
              <a:ext cx="2160240" cy="1296144"/>
            </a:xfrm>
            <a:prstGeom prst="cloud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923928" y="3861048"/>
              <a:ext cx="12961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dostanu</a:t>
              </a:r>
              <a:endParaRPr lang="cs-CZ" sz="2400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283968" y="5229200"/>
            <a:ext cx="2160240" cy="1296144"/>
            <a:chOff x="3923928" y="3717032"/>
            <a:chExt cx="2160240" cy="1296144"/>
          </a:xfrm>
        </p:grpSpPr>
        <p:sp>
          <p:nvSpPr>
            <p:cNvPr id="12" name="Mrak 11"/>
            <p:cNvSpPr/>
            <p:nvPr/>
          </p:nvSpPr>
          <p:spPr>
            <a:xfrm>
              <a:off x="3923928" y="3717032"/>
              <a:ext cx="2160240" cy="1296144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355976" y="4149080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těším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83568" y="5085184"/>
            <a:ext cx="2160240" cy="1296144"/>
            <a:chOff x="683568" y="5085184"/>
            <a:chExt cx="2160240" cy="1296144"/>
          </a:xfrm>
        </p:grpSpPr>
        <p:sp>
          <p:nvSpPr>
            <p:cNvPr id="14" name="Mrak 13"/>
            <p:cNvSpPr/>
            <p:nvPr/>
          </p:nvSpPr>
          <p:spPr>
            <a:xfrm>
              <a:off x="683568" y="5085184"/>
              <a:ext cx="2160240" cy="1296144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971600" y="5445224"/>
              <a:ext cx="12961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na</a:t>
              </a:r>
              <a:endParaRPr lang="cs-CZ" sz="24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732240" y="3212976"/>
            <a:ext cx="2160240" cy="1296144"/>
            <a:chOff x="6660232" y="2636912"/>
            <a:chExt cx="2160240" cy="1296144"/>
          </a:xfrm>
        </p:grpSpPr>
        <p:sp>
          <p:nvSpPr>
            <p:cNvPr id="13" name="Mrak 12"/>
            <p:cNvSpPr/>
            <p:nvPr/>
          </p:nvSpPr>
          <p:spPr>
            <a:xfrm>
              <a:off x="6660232" y="2636912"/>
              <a:ext cx="2160240" cy="1296144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092280" y="3068960"/>
              <a:ext cx="13681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Vánoce</a:t>
              </a:r>
              <a:endParaRPr lang="cs-CZ" sz="24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619672" y="1340768"/>
            <a:ext cx="2160240" cy="1296144"/>
            <a:chOff x="2267744" y="620688"/>
            <a:chExt cx="2160240" cy="1296144"/>
          </a:xfrm>
        </p:grpSpPr>
        <p:sp>
          <p:nvSpPr>
            <p:cNvPr id="19" name="Mrak 18"/>
            <p:cNvSpPr/>
            <p:nvPr/>
          </p:nvSpPr>
          <p:spPr>
            <a:xfrm>
              <a:off x="2267744" y="620688"/>
              <a:ext cx="2160240" cy="1296144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555776" y="980728"/>
              <a:ext cx="13681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Už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860032" y="1700808"/>
            <a:ext cx="2160240" cy="1296144"/>
            <a:chOff x="6228184" y="620688"/>
            <a:chExt cx="2160240" cy="1296144"/>
          </a:xfrm>
        </p:grpSpPr>
        <p:sp>
          <p:nvSpPr>
            <p:cNvPr id="18" name="Mrak 17"/>
            <p:cNvSpPr/>
            <p:nvPr/>
          </p:nvSpPr>
          <p:spPr>
            <a:xfrm>
              <a:off x="6228184" y="620688"/>
              <a:ext cx="2160240" cy="1296144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588224" y="980728"/>
              <a:ext cx="13681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se</a:t>
              </a:r>
              <a:endParaRPr lang="cs-CZ" sz="2400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2555776" y="260648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Dokážeš z mráčků sestavit dvě věty?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Krychle 8"/>
          <p:cNvSpPr/>
          <p:nvPr/>
        </p:nvSpPr>
        <p:spPr>
          <a:xfrm>
            <a:off x="467544" y="4005064"/>
            <a:ext cx="2088232" cy="1872208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domácí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 rot="841025">
            <a:off x="2391380" y="4158079"/>
            <a:ext cx="2088232" cy="1872208"/>
          </a:xfrm>
          <a:prstGeom prst="cube">
            <a:avLst>
              <a:gd name="adj" fmla="val 2592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Máte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1475656" y="2492896"/>
            <a:ext cx="2088232" cy="1872208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nes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971600" y="1052736"/>
            <a:ext cx="2088232" cy="1872208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úkoly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 rot="1733035">
            <a:off x="5758381" y="2664767"/>
            <a:ext cx="2088232" cy="1872208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Zítra</a:t>
            </a:r>
            <a:endParaRPr lang="cs-CZ" sz="3200" dirty="0"/>
          </a:p>
        </p:txBody>
      </p:sp>
      <p:sp>
        <p:nvSpPr>
          <p:cNvPr id="14" name="Krychle 13"/>
          <p:cNvSpPr/>
          <p:nvPr/>
        </p:nvSpPr>
        <p:spPr>
          <a:xfrm>
            <a:off x="4860032" y="4293096"/>
            <a:ext cx="2088232" cy="1872208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večer</a:t>
            </a:r>
            <a:endParaRPr lang="cs-CZ" sz="3200" dirty="0"/>
          </a:p>
        </p:txBody>
      </p:sp>
      <p:sp>
        <p:nvSpPr>
          <p:cNvPr id="15" name="Krychle 14"/>
          <p:cNvSpPr/>
          <p:nvPr/>
        </p:nvSpPr>
        <p:spPr>
          <a:xfrm>
            <a:off x="7055768" y="4221088"/>
            <a:ext cx="2088232" cy="1872208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přijede</a:t>
            </a:r>
            <a:endParaRPr lang="cs-CZ" sz="3200" dirty="0"/>
          </a:p>
        </p:txBody>
      </p:sp>
      <p:sp>
        <p:nvSpPr>
          <p:cNvPr id="16" name="Krychle 15"/>
          <p:cNvSpPr/>
          <p:nvPr/>
        </p:nvSpPr>
        <p:spPr>
          <a:xfrm rot="19773950">
            <a:off x="6486490" y="1236623"/>
            <a:ext cx="2088232" cy="1872208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babička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188640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Sestav věty a urči jejich druhy: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51520" y="1556792"/>
            <a:ext cx="1872208" cy="180020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žák</a:t>
            </a:r>
            <a:endParaRPr lang="cs-CZ" sz="2800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1763688" y="1196752"/>
            <a:ext cx="1944216" cy="180020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úkol</a:t>
            </a:r>
            <a:endParaRPr lang="cs-CZ" sz="2800" dirty="0"/>
          </a:p>
        </p:txBody>
      </p:sp>
      <p:sp>
        <p:nvSpPr>
          <p:cNvPr id="4" name="Srdce 3"/>
          <p:cNvSpPr/>
          <p:nvPr/>
        </p:nvSpPr>
        <p:spPr>
          <a:xfrm>
            <a:off x="5076056" y="1484784"/>
            <a:ext cx="2088232" cy="18002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maminka</a:t>
            </a:r>
            <a:endParaRPr lang="cs-CZ" sz="2400" dirty="0"/>
          </a:p>
        </p:txBody>
      </p:sp>
      <p:sp>
        <p:nvSpPr>
          <p:cNvPr id="5" name="Srdce 4"/>
          <p:cNvSpPr/>
          <p:nvPr/>
        </p:nvSpPr>
        <p:spPr>
          <a:xfrm>
            <a:off x="6732240" y="2132856"/>
            <a:ext cx="1872208" cy="1800200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oběd</a:t>
            </a:r>
            <a:endParaRPr lang="cs-CZ" sz="2400" dirty="0"/>
          </a:p>
        </p:txBody>
      </p:sp>
      <p:sp>
        <p:nvSpPr>
          <p:cNvPr id="6" name="Slunce 5"/>
          <p:cNvSpPr/>
          <p:nvPr/>
        </p:nvSpPr>
        <p:spPr>
          <a:xfrm>
            <a:off x="0" y="4049688"/>
            <a:ext cx="3779912" cy="2808312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kamarádi</a:t>
            </a:r>
            <a:endParaRPr lang="cs-CZ" sz="2400" dirty="0"/>
          </a:p>
        </p:txBody>
      </p:sp>
      <p:sp>
        <p:nvSpPr>
          <p:cNvPr id="7" name="Slunce 6"/>
          <p:cNvSpPr/>
          <p:nvPr/>
        </p:nvSpPr>
        <p:spPr>
          <a:xfrm>
            <a:off x="2195736" y="3501008"/>
            <a:ext cx="2808312" cy="2664296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hřiště</a:t>
            </a:r>
            <a:endParaRPr lang="cs-CZ" sz="2400" dirty="0"/>
          </a:p>
        </p:txBody>
      </p:sp>
      <p:sp>
        <p:nvSpPr>
          <p:cNvPr id="8" name="Šestiúhelník 7"/>
          <p:cNvSpPr/>
          <p:nvPr/>
        </p:nvSpPr>
        <p:spPr>
          <a:xfrm>
            <a:off x="5580112" y="4005064"/>
            <a:ext cx="1656184" cy="1512168"/>
          </a:xfrm>
          <a:prstGeom prst="hexagon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malíř</a:t>
            </a:r>
            <a:endParaRPr lang="cs-CZ" sz="2400" dirty="0"/>
          </a:p>
        </p:txBody>
      </p:sp>
      <p:sp>
        <p:nvSpPr>
          <p:cNvPr id="9" name="Šestiúhelník 8"/>
          <p:cNvSpPr/>
          <p:nvPr/>
        </p:nvSpPr>
        <p:spPr>
          <a:xfrm>
            <a:off x="6948264" y="4725144"/>
            <a:ext cx="1656184" cy="1512168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obraz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188640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Tvořte věty s dvojicemi slov: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109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Pořádek slov ve větě</dc:title>
  <dc:creator>Rozalie</dc:creator>
  <cp:lastModifiedBy>Rozalie</cp:lastModifiedBy>
  <cp:revision>7</cp:revision>
  <dcterms:created xsi:type="dcterms:W3CDTF">2010-11-22T17:22:46Z</dcterms:created>
  <dcterms:modified xsi:type="dcterms:W3CDTF">2012-01-02T07:27:18Z</dcterms:modified>
</cp:coreProperties>
</file>