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9" r:id="rId3"/>
    <p:sldId id="256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40CD8-48B9-4735-A871-12762CC87017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31122-128A-4ED5-97FA-5F97D8920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40CD8-48B9-4735-A871-12762CC87017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31122-128A-4ED5-97FA-5F97D8920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40CD8-48B9-4735-A871-12762CC87017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31122-128A-4ED5-97FA-5F97D8920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40CD8-48B9-4735-A871-12762CC87017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31122-128A-4ED5-97FA-5F97D8920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40CD8-48B9-4735-A871-12762CC87017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31122-128A-4ED5-97FA-5F97D8920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40CD8-48B9-4735-A871-12762CC87017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31122-128A-4ED5-97FA-5F97D8920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40CD8-48B9-4735-A871-12762CC87017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31122-128A-4ED5-97FA-5F97D8920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40CD8-48B9-4735-A871-12762CC87017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31122-128A-4ED5-97FA-5F97D8920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40CD8-48B9-4735-A871-12762CC87017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31122-128A-4ED5-97FA-5F97D8920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40CD8-48B9-4735-A871-12762CC87017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31122-128A-4ED5-97FA-5F97D8920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40CD8-48B9-4735-A871-12762CC87017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E31122-128A-4ED5-97FA-5F97D8920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140CD8-48B9-4735-A871-12762CC87017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E31122-128A-4ED5-97FA-5F97D892000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36866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92672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48478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204284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60090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315897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17697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82504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83315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440668"/>
            <a:ext cx="7164288" cy="6048672"/>
            <a:chOff x="1728192" y="260648"/>
            <a:chExt cx="716428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54371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Český jazyk a literatura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Jazyková výchova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noProof="0" dirty="0" smtClean="0">
                  <a:latin typeface="+mj-lt"/>
                  <a:ea typeface="+mj-ea"/>
                  <a:cs typeface="+mj-cs"/>
                </a:rPr>
                <a:t>PŘEDPONY VY/VÝ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2819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smtClean="0">
                  <a:latin typeface="+mj-lt"/>
                  <a:ea typeface="+mj-ea"/>
                  <a:cs typeface="+mj-cs"/>
                </a:rPr>
                <a:t>ŘÍJEN </a:t>
              </a: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2011</a:t>
              </a: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00200" y="371703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b="1" cap="all" dirty="0" smtClean="0">
                  <a:latin typeface="+mj-lt"/>
                  <a:ea typeface="+mj-ea"/>
                  <a:cs typeface="+mj-cs"/>
                </a:rPr>
                <a:t>4</a:t>
              </a:r>
              <a:r>
                <a:rPr kumimoji="0" lang="cs-CZ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b="1" i="0" u="none" strike="noStrike" kern="1200" cap="all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5" name="Podnadpis 2"/>
          <p:cNvSpPr>
            <a:spLocks noGrp="1"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6" name="TextovéPole 1"/>
          <p:cNvSpPr txBox="1"/>
          <p:nvPr/>
        </p:nvSpPr>
        <p:spPr>
          <a:xfrm>
            <a:off x="647564" y="390971"/>
            <a:ext cx="784887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VY_12_INOVACE_22_PŘEDPONY-VY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3600" dirty="0" smtClean="0"/>
              <a:t>Předpony </a:t>
            </a:r>
            <a:r>
              <a:rPr lang="cs-CZ" sz="3600" dirty="0" smtClean="0"/>
              <a:t>vy-, </a:t>
            </a:r>
            <a:r>
              <a:rPr lang="cs-CZ" sz="3600" dirty="0" err="1" smtClean="0"/>
              <a:t>vý</a:t>
            </a:r>
            <a:r>
              <a:rPr lang="cs-CZ" sz="3600" dirty="0" smtClean="0"/>
              <a:t>-</a:t>
            </a:r>
            <a:endParaRPr lang="cs-CZ" sz="3600" dirty="0" smtClean="0"/>
          </a:p>
          <a:p>
            <a:pPr algn="ctr"/>
            <a:r>
              <a:rPr lang="cs-CZ" sz="3600" dirty="0" smtClean="0"/>
              <a:t>4</a:t>
            </a:r>
            <a:r>
              <a:rPr lang="cs-CZ" sz="3600" dirty="0" smtClean="0"/>
              <a:t>. ročník</a:t>
            </a:r>
            <a:endParaRPr lang="cs-CZ" sz="3600" dirty="0" smtClean="0"/>
          </a:p>
          <a:p>
            <a:pPr algn="ctr"/>
            <a:endParaRPr lang="cs-CZ" sz="3600" dirty="0" smtClean="0"/>
          </a:p>
          <a:p>
            <a:pPr algn="ctr"/>
            <a:r>
              <a:rPr lang="cs-CZ" dirty="0" smtClean="0"/>
              <a:t>Anotace: Materiál je zaměřen na procvičení pravopisu slov s předponami vy-/</a:t>
            </a:r>
            <a:r>
              <a:rPr lang="cs-CZ" dirty="0" err="1" smtClean="0"/>
              <a:t>vý</a:t>
            </a:r>
            <a:r>
              <a:rPr lang="cs-CZ" dirty="0" smtClean="0"/>
              <a:t>.</a:t>
            </a:r>
            <a:endParaRPr lang="cs-CZ" i="1" dirty="0" smtClean="0"/>
          </a:p>
          <a:p>
            <a:pPr algn="ctr"/>
            <a:r>
              <a:rPr lang="cs-CZ" dirty="0" smtClean="0"/>
              <a:t>Autor: Martina </a:t>
            </a:r>
            <a:r>
              <a:rPr lang="cs-CZ" dirty="0" err="1" smtClean="0"/>
              <a:t>Habrdlová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pic>
        <p:nvPicPr>
          <p:cNvPr id="7" name="Obrázek 6" descr="Logo do prezent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59732" y="5287515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Předpony vy/</a:t>
            </a:r>
            <a:r>
              <a:rPr lang="cs-CZ" sz="6600" b="1" dirty="0" err="1" smtClean="0"/>
              <a:t>vý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4. ročník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71600" y="2276872"/>
            <a:ext cx="712879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2420888"/>
            <a:ext cx="56886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Předpony vy/</a:t>
            </a:r>
            <a:r>
              <a:rPr lang="cs-CZ" sz="4800" b="1" dirty="0" err="1" smtClean="0"/>
              <a:t>vý</a:t>
            </a:r>
            <a:endParaRPr lang="cs-CZ" sz="48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láčky.jpg"/>
          <p:cNvPicPr>
            <a:picLocks noChangeAspect="1"/>
          </p:cNvPicPr>
          <p:nvPr/>
        </p:nvPicPr>
        <p:blipFill>
          <a:blip r:embed="rId2" cstate="print"/>
          <a:srcRect l="4167" t="6565" r="32182" b="65316"/>
          <a:stretch>
            <a:fillRect/>
          </a:stretch>
        </p:blipFill>
        <p:spPr>
          <a:xfrm>
            <a:off x="0" y="0"/>
            <a:ext cx="9073008" cy="63813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619672" y="1988840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v</a:t>
            </a:r>
            <a:r>
              <a:rPr lang="cs-CZ" sz="2000" dirty="0" smtClean="0"/>
              <a:t>_</a:t>
            </a:r>
            <a:r>
              <a:rPr lang="cs-CZ" sz="2000" dirty="0" err="1" smtClean="0"/>
              <a:t>jíždím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1628800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v</a:t>
            </a:r>
            <a:r>
              <a:rPr lang="cs-CZ" sz="2000" dirty="0" smtClean="0"/>
              <a:t>_</a:t>
            </a:r>
            <a:r>
              <a:rPr lang="cs-CZ" sz="2000" dirty="0" err="1" smtClean="0"/>
              <a:t>právění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1556792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v_razit</a:t>
            </a:r>
          </a:p>
          <a:p>
            <a:pPr algn="ctr"/>
            <a:r>
              <a:rPr lang="cs-CZ" sz="2000" dirty="0" smtClean="0"/>
              <a:t>domů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84168" y="1556792"/>
            <a:ext cx="13681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v_</a:t>
            </a:r>
            <a:r>
              <a:rPr lang="cs-CZ" sz="2000" dirty="0" err="1" smtClean="0"/>
              <a:t>čkávat</a:t>
            </a:r>
            <a:endParaRPr lang="cs-CZ" sz="2000" dirty="0" smtClean="0"/>
          </a:p>
          <a:p>
            <a:pPr algn="ctr"/>
            <a:r>
              <a:rPr lang="cs-CZ" sz="2000" dirty="0"/>
              <a:t>n</a:t>
            </a:r>
            <a:r>
              <a:rPr lang="cs-CZ" sz="2000" dirty="0" smtClean="0"/>
              <a:t>a správný okamžik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68344" y="1556792"/>
            <a:ext cx="14756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v_počítat</a:t>
            </a:r>
          </a:p>
          <a:p>
            <a:pPr algn="ctr"/>
            <a:r>
              <a:rPr lang="cs-CZ" sz="2000" dirty="0" smtClean="0"/>
              <a:t>příklad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35696" y="4005064"/>
            <a:ext cx="136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v</a:t>
            </a:r>
            <a:r>
              <a:rPr lang="cs-CZ" sz="2000" dirty="0" smtClean="0"/>
              <a:t>_myslet</a:t>
            </a:r>
          </a:p>
          <a:p>
            <a:pPr algn="ctr"/>
            <a:r>
              <a:rPr lang="cs-CZ" sz="2000" dirty="0" smtClean="0"/>
              <a:t>verš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47864" y="4077072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v_vést</a:t>
            </a:r>
          </a:p>
          <a:p>
            <a:pPr algn="ctr"/>
            <a:r>
              <a:rPr lang="cs-CZ" sz="2000" dirty="0" smtClean="0"/>
              <a:t>klukovinu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3933056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v_rovnat</a:t>
            </a:r>
          </a:p>
          <a:p>
            <a:pPr algn="ctr"/>
            <a:r>
              <a:rPr lang="cs-CZ" sz="2000" dirty="0" smtClean="0"/>
              <a:t>knihy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3933056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v_sušit prádlo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4365104"/>
            <a:ext cx="15476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n</a:t>
            </a:r>
            <a:r>
              <a:rPr lang="cs-CZ" sz="2000" dirty="0" smtClean="0"/>
              <a:t>ic </a:t>
            </a:r>
            <a:r>
              <a:rPr lang="cs-CZ" sz="2000" dirty="0" err="1" smtClean="0"/>
              <a:t>nev</a:t>
            </a:r>
            <a:r>
              <a:rPr lang="cs-CZ" sz="2000" dirty="0" smtClean="0"/>
              <a:t>_trousím</a:t>
            </a:r>
            <a:endParaRPr lang="cs-CZ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láčky.jpg"/>
          <p:cNvPicPr>
            <a:picLocks noChangeAspect="1"/>
          </p:cNvPicPr>
          <p:nvPr/>
        </p:nvPicPr>
        <p:blipFill>
          <a:blip r:embed="rId2" cstate="print"/>
          <a:srcRect l="4167" t="6565" r="32182" b="65316"/>
          <a:stretch>
            <a:fillRect/>
          </a:stretch>
        </p:blipFill>
        <p:spPr>
          <a:xfrm>
            <a:off x="0" y="0"/>
            <a:ext cx="9073008" cy="63813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987824" y="1340768"/>
            <a:ext cx="136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v_trénovat sportovce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1484784"/>
            <a:ext cx="12961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v</a:t>
            </a:r>
            <a:r>
              <a:rPr lang="cs-CZ" sz="2000" dirty="0" smtClean="0"/>
              <a:t>_těžit co nejvíce ze situace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84168" y="148478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err="1"/>
              <a:t>n</a:t>
            </a:r>
            <a:r>
              <a:rPr lang="cs-CZ" sz="2000" smtClean="0"/>
              <a:t>ev</a:t>
            </a:r>
            <a:r>
              <a:rPr lang="cs-CZ" sz="2000" dirty="0" smtClean="0"/>
              <a:t>_</a:t>
            </a:r>
            <a:r>
              <a:rPr lang="cs-CZ" sz="2000" dirty="0" err="1" smtClean="0"/>
              <a:t>hoda</a:t>
            </a:r>
            <a:endParaRPr lang="cs-CZ" sz="20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7668344" y="1484784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v_třást z něj duši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35696" y="3933056"/>
            <a:ext cx="1440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v_válet těsto na cukroví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19872" y="4005064"/>
            <a:ext cx="13681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v_volat žáka k tabuli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32040" y="3933056"/>
            <a:ext cx="13681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v_</a:t>
            </a:r>
            <a:r>
              <a:rPr lang="cs-CZ" sz="2000" dirty="0" err="1" smtClean="0"/>
              <a:t>ndat</a:t>
            </a:r>
            <a:r>
              <a:rPr lang="cs-CZ" sz="2000" dirty="0" smtClean="0"/>
              <a:t> něco z kapsy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516216" y="4005064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v_vodit závěr</a:t>
            </a:r>
            <a:endParaRPr lang="cs-CZ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120</Words>
  <Application>Microsoft Office PowerPoint</Application>
  <PresentationFormat>Předvádění na obrazovce (4:3)</PresentationFormat>
  <Paragraphs>54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Prezentace aplikace PowerPoint</vt:lpstr>
      <vt:lpstr>Předpony vy/vý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Předpony vy/vý</dc:title>
  <dc:creator>Rozalie</dc:creator>
  <cp:lastModifiedBy>Martin Králík</cp:lastModifiedBy>
  <cp:revision>7</cp:revision>
  <dcterms:created xsi:type="dcterms:W3CDTF">2011-12-06T19:17:53Z</dcterms:created>
  <dcterms:modified xsi:type="dcterms:W3CDTF">2012-03-16T23:13:22Z</dcterms:modified>
</cp:coreProperties>
</file>