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6AF4-7CD0-4775-8CC0-FCFF9AE5C64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B4398-F113-44AC-8EB3-8B78EDC61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1/Vysehrad_as_seen_over_the_Vltava_from_Cisarska_louka_732.jpg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e/Eisklettern_kl_engstligenfall.jpg" TargetMode="Externa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5/Praha,_Tr%C3%B3ja,_Botanick%C3%A1_zahrada,_vinice_svat%C3%A9_Kl%C3%A1ry.jpg" TargetMode="Externa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jahoda2020.blog.cz/0612/vanocni-vyzdobahttp:/jahoda2020.blog.cz/0612/vanocni-vyzdoba" TargetMode="External"/><Relationship Id="rId2" Type="http://schemas.openxmlformats.org/officeDocument/2006/relationships/hyperlink" Target="http://www.chytra-vyhra.cz/aktuality/1-vyherci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iam.kryspin.net/vystredni-moda/" TargetMode="External"/><Relationship Id="rId5" Type="http://schemas.openxmlformats.org/officeDocument/2006/relationships/hyperlink" Target="http://magazin.ceskenoviny.cz/tema/index_img.php?id=62954" TargetMode="External"/><Relationship Id="rId4" Type="http://schemas.openxmlformats.org/officeDocument/2006/relationships/hyperlink" Target="http://sas.srs-vodnany.cz/srs/vos3_07/daneckova/be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4077072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TextovéPole 1"/>
          <p:cNvSpPr txBox="1"/>
          <p:nvPr/>
        </p:nvSpPr>
        <p:spPr>
          <a:xfrm>
            <a:off x="647564" y="390971"/>
            <a:ext cx="7848872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VY_12_INOVACE_23_VYJMENOVANÁ-SLOVA-V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v-, předpony vy-/</a:t>
            </a:r>
            <a:r>
              <a:rPr lang="cs-CZ" sz="4000" dirty="0" err="1" smtClean="0"/>
              <a:t>vý</a:t>
            </a:r>
            <a:r>
              <a:rPr lang="cs-CZ" sz="4000" dirty="0" smtClean="0"/>
              <a:t>-</a:t>
            </a:r>
          </a:p>
          <a:p>
            <a:pPr algn="ctr"/>
            <a:r>
              <a:rPr lang="cs-CZ" sz="3600" dirty="0" smtClean="0"/>
              <a:t>4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zaměřen na procvičení pravopisu vyjmenovaných slov po v- a slov s předponou vy-/</a:t>
            </a:r>
            <a:r>
              <a:rPr lang="cs-CZ" dirty="0" err="1" smtClean="0"/>
              <a:t>vý</a:t>
            </a:r>
            <a:r>
              <a:rPr lang="cs-CZ" dirty="0" smtClean="0"/>
              <a:t>-. 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9" name="Obrázek 8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V_ už jste tu? V_</a:t>
            </a:r>
            <a:r>
              <a:rPr lang="cs-CZ" dirty="0" err="1" smtClean="0"/>
              <a:t>káme</a:t>
            </a:r>
            <a:r>
              <a:rPr lang="cs-CZ" dirty="0" smtClean="0"/>
              <a:t> především l_</a:t>
            </a:r>
            <a:r>
              <a:rPr lang="cs-CZ" dirty="0" err="1" smtClean="0"/>
              <a:t>dem</a:t>
            </a:r>
            <a:r>
              <a:rPr lang="cs-CZ" dirty="0" smtClean="0"/>
              <a:t>, které neznáme. V_děl jsem ten f_</a:t>
            </a:r>
            <a:r>
              <a:rPr lang="cs-CZ" dirty="0" err="1" smtClean="0"/>
              <a:t>lm</a:t>
            </a:r>
            <a:r>
              <a:rPr lang="cs-CZ" dirty="0" smtClean="0"/>
              <a:t> dvakrát. Kterou </a:t>
            </a:r>
            <a:r>
              <a:rPr lang="cs-CZ" dirty="0" err="1" smtClean="0"/>
              <a:t>žv</a:t>
            </a:r>
            <a:r>
              <a:rPr lang="cs-CZ" dirty="0" smtClean="0"/>
              <a:t>_kačku máš </a:t>
            </a:r>
            <a:r>
              <a:rPr lang="cs-CZ" dirty="0" err="1" smtClean="0"/>
              <a:t>nejdraději</a:t>
            </a:r>
            <a:r>
              <a:rPr lang="cs-CZ" dirty="0" smtClean="0"/>
              <a:t>? Slunce s_</a:t>
            </a:r>
            <a:r>
              <a:rPr lang="cs-CZ" dirty="0" err="1" smtClean="0"/>
              <a:t>ce</a:t>
            </a:r>
            <a:r>
              <a:rPr lang="cs-CZ" dirty="0" smtClean="0"/>
              <a:t> </a:t>
            </a:r>
            <a:r>
              <a:rPr lang="cs-CZ" dirty="0" err="1" smtClean="0"/>
              <a:t>sv</a:t>
            </a:r>
            <a:r>
              <a:rPr lang="cs-CZ" dirty="0" smtClean="0"/>
              <a:t>_</a:t>
            </a:r>
            <a:r>
              <a:rPr lang="cs-CZ" dirty="0" err="1" smtClean="0"/>
              <a:t>tí</a:t>
            </a:r>
            <a:r>
              <a:rPr lang="cs-CZ" dirty="0" smtClean="0"/>
              <a:t>, ale nad obzorem v_stupují temné mraky. Nová stavba </a:t>
            </a:r>
            <a:r>
              <a:rPr lang="cs-CZ" dirty="0" err="1" smtClean="0"/>
              <a:t>přev</a:t>
            </a:r>
            <a:r>
              <a:rPr lang="cs-CZ" dirty="0" smtClean="0"/>
              <a:t>_</a:t>
            </a:r>
            <a:r>
              <a:rPr lang="cs-CZ" dirty="0" err="1" smtClean="0"/>
              <a:t>šovala</a:t>
            </a:r>
            <a:r>
              <a:rPr lang="cs-CZ" dirty="0" smtClean="0"/>
              <a:t> okolní domy. Moje v_na to není, v_</a:t>
            </a:r>
            <a:r>
              <a:rPr lang="cs-CZ" dirty="0" err="1" smtClean="0"/>
              <a:t>ník</a:t>
            </a:r>
            <a:r>
              <a:rPr lang="cs-CZ" dirty="0" smtClean="0"/>
              <a:t> se najde. Nedělej </a:t>
            </a:r>
            <a:r>
              <a:rPr lang="cs-CZ" dirty="0" err="1" smtClean="0"/>
              <a:t>zb</a:t>
            </a:r>
            <a:r>
              <a:rPr lang="cs-CZ" dirty="0" smtClean="0"/>
              <a:t>_tečně </a:t>
            </a:r>
            <a:r>
              <a:rPr lang="cs-CZ" dirty="0" err="1" smtClean="0"/>
              <a:t>pov</a:t>
            </a:r>
            <a:r>
              <a:rPr lang="cs-CZ" dirty="0" smtClean="0"/>
              <a:t>_k. Talíř m_ v_padl z ruky a </a:t>
            </a:r>
            <a:r>
              <a:rPr lang="cs-CZ" dirty="0" err="1" smtClean="0"/>
              <a:t>rozb</a:t>
            </a:r>
            <a:r>
              <a:rPr lang="cs-CZ" dirty="0" smtClean="0"/>
              <a:t>_l se.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869160"/>
            <a:ext cx="5486400" cy="1303040"/>
          </a:xfrm>
        </p:spPr>
        <p:txBody>
          <a:bodyPr>
            <a:normAutofit lnSpcReduction="10000"/>
          </a:bodyPr>
          <a:lstStyle/>
          <a:p>
            <a:pPr algn="ctr"/>
            <a:endParaRPr lang="cs-CZ" sz="8800" dirty="0"/>
          </a:p>
        </p:txBody>
      </p:sp>
      <p:pic>
        <p:nvPicPr>
          <p:cNvPr id="1026" name="Picture 2" descr="Soubor:Vysehrad as seen over the Vltava from Cisarska louka 73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60648"/>
            <a:ext cx="7200800" cy="54543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483768" y="587727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V_</a:t>
            </a:r>
            <a:r>
              <a:rPr lang="cs-CZ" sz="3600" b="1" dirty="0" err="1" smtClean="0"/>
              <a:t>šehrad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/>
              <a:t>v</a:t>
            </a:r>
            <a:r>
              <a:rPr lang="cs-CZ" sz="3600" b="1" dirty="0" smtClean="0"/>
              <a:t>_stroj</a:t>
            </a:r>
            <a:endParaRPr lang="cs-CZ" sz="3600" b="1" dirty="0"/>
          </a:p>
        </p:txBody>
      </p:sp>
      <p:pic>
        <p:nvPicPr>
          <p:cNvPr id="17410" name="Picture 2" descr="Soubor:Eisklettern kl engstligenfall.jpg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21875" b="21875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6000" dirty="0" smtClean="0"/>
              <a:t>v_</a:t>
            </a:r>
            <a:r>
              <a:rPr lang="cs-CZ" sz="6000" dirty="0" err="1" smtClean="0"/>
              <a:t>nohrady</a:t>
            </a:r>
            <a:endParaRPr lang="cs-CZ" sz="3600" dirty="0"/>
          </a:p>
        </p:txBody>
      </p:sp>
      <p:pic>
        <p:nvPicPr>
          <p:cNvPr id="18434" name="Picture 2" descr="Soubor:Praha, Trója, Botanická zahrada, vinice svaté Klá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88640"/>
            <a:ext cx="7620000" cy="5498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v_</a:t>
            </a:r>
            <a:r>
              <a:rPr lang="cs-CZ" sz="3600" b="1" dirty="0" err="1" smtClean="0"/>
              <a:t>rážka</a:t>
            </a:r>
            <a:endParaRPr lang="cs-CZ" sz="3600" b="1" dirty="0"/>
          </a:p>
        </p:txBody>
      </p:sp>
      <p:pic>
        <p:nvPicPr>
          <p:cNvPr id="19458" name="Picture 2" descr="http://www.helpforenglish.cz/file.php?id=23_1231158373_lisej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b="-4317"/>
          <a:stretch>
            <a:fillRect/>
          </a:stretch>
        </p:blipFill>
        <p:spPr bwMode="auto">
          <a:xfrm>
            <a:off x="1763688" y="0"/>
            <a:ext cx="5486400" cy="5637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v_borný </a:t>
            </a:r>
            <a:r>
              <a:rPr lang="cs-CZ" sz="3600" b="1" dirty="0" err="1" smtClean="0"/>
              <a:t>záv</a:t>
            </a:r>
            <a:r>
              <a:rPr lang="cs-CZ" sz="3600" b="1" dirty="0" smtClean="0"/>
              <a:t>_n</a:t>
            </a:r>
            <a:endParaRPr lang="cs-CZ" sz="3600" b="1" dirty="0"/>
          </a:p>
        </p:txBody>
      </p:sp>
      <p:pic>
        <p:nvPicPr>
          <p:cNvPr id="20482" name="Picture 2" descr="http://static.prozeny.cz/images/imgcache/images/obrazky/recepty/galimmama-2010-09-24-23-36-42--485x-82-u.jpg?1320872087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464" r="5464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v_zvednout v_hru</a:t>
            </a:r>
            <a:endParaRPr lang="cs-CZ" sz="3600" dirty="0"/>
          </a:p>
        </p:txBody>
      </p:sp>
      <p:pic>
        <p:nvPicPr>
          <p:cNvPr id="21506" name="Picture 2" descr="http://www.chytra-vyhra.cz/gallery/0/186-vyhr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v_věsit vánoční v_zdobu</a:t>
            </a:r>
            <a:endParaRPr lang="cs-CZ" sz="3600" b="1" dirty="0"/>
          </a:p>
        </p:txBody>
      </p:sp>
      <p:pic>
        <p:nvPicPr>
          <p:cNvPr id="22530" name="Picture 2" descr="http://nd01.jxs.cz/441/505/6ac7375e97_35091597_o2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5369" b="19638"/>
          <a:stretch>
            <a:fillRect/>
          </a:stretch>
        </p:blipFill>
        <p:spPr bwMode="auto">
          <a:xfrm>
            <a:off x="1763688" y="260648"/>
            <a:ext cx="5486400" cy="5081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v_</a:t>
            </a:r>
            <a:r>
              <a:rPr lang="cs-CZ" sz="3600" b="1" dirty="0" err="1" smtClean="0"/>
              <a:t>nikající</a:t>
            </a:r>
            <a:r>
              <a:rPr lang="cs-CZ" sz="3600" b="1" dirty="0" smtClean="0"/>
              <a:t> v_</a:t>
            </a:r>
            <a:r>
              <a:rPr lang="cs-CZ" sz="3600" b="1" dirty="0" err="1" smtClean="0"/>
              <a:t>kon</a:t>
            </a:r>
            <a:endParaRPr lang="cs-CZ" sz="3600" b="1" dirty="0"/>
          </a:p>
        </p:txBody>
      </p:sp>
      <p:pic>
        <p:nvPicPr>
          <p:cNvPr id="23554" name="Picture 2" descr="http://sas.srs-vodnany.cz/srs/vos3_07/daneckova/sportovec.gif"/>
          <p:cNvPicPr>
            <a:picLocks noGrp="1" noChangeAspect="1" noChangeArrowheads="1" noCrop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411760" y="332656"/>
            <a:ext cx="3787824" cy="432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v_fuk automobilu</a:t>
            </a:r>
            <a:endParaRPr lang="cs-CZ" sz="3600" b="1" dirty="0"/>
          </a:p>
        </p:txBody>
      </p:sp>
      <p:pic>
        <p:nvPicPr>
          <p:cNvPr id="24578" name="Picture 2" descr="http://i3.cn.cz/1182775590_10-vyfuk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600" r="560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v_střední oděv</a:t>
            </a:r>
            <a:endParaRPr lang="cs-CZ" sz="3600" b="1" dirty="0"/>
          </a:p>
        </p:txBody>
      </p:sp>
      <p:pic>
        <p:nvPicPr>
          <p:cNvPr id="25602" name="Picture 2" descr="http://iam.kryspin.net/wp-content/uploads/weirdfashion01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3150" b="25000"/>
          <a:stretch>
            <a:fillRect/>
          </a:stretch>
        </p:blipFill>
        <p:spPr bwMode="auto">
          <a:xfrm>
            <a:off x="1792288" y="0"/>
            <a:ext cx="5486400" cy="5373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2492896"/>
            <a:ext cx="5486400" cy="3679304"/>
          </a:xfrm>
        </p:spPr>
        <p:txBody>
          <a:bodyPr/>
          <a:lstStyle/>
          <a:p>
            <a:r>
              <a:rPr lang="cs-CZ" dirty="0" smtClean="0"/>
              <a:t>Zdroje:</a:t>
            </a:r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://www.chytra-vyhra.cz/aktuality/1-vyherci/</a:t>
            </a:r>
            <a:endParaRPr lang="cs-CZ" dirty="0"/>
          </a:p>
          <a:p>
            <a:r>
              <a:rPr lang="cs-CZ" u="sng" dirty="0">
                <a:hlinkClick r:id="rId3"/>
              </a:rPr>
              <a:t>http://jahoda2020.blog.cz/0612/</a:t>
            </a:r>
            <a:r>
              <a:rPr lang="cs-CZ" u="sng" dirty="0" err="1">
                <a:hlinkClick r:id="rId3"/>
              </a:rPr>
              <a:t>vanocni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vyzdobahttp</a:t>
            </a:r>
            <a:r>
              <a:rPr lang="cs-CZ" u="sng" dirty="0">
                <a:hlinkClick r:id="rId3"/>
              </a:rPr>
              <a:t>://jahoda2020.blog.cz/0612/</a:t>
            </a:r>
            <a:r>
              <a:rPr lang="cs-CZ" u="sng" dirty="0" err="1">
                <a:hlinkClick r:id="rId3"/>
              </a:rPr>
              <a:t>vanocni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vyzdoba</a:t>
            </a:r>
            <a:endParaRPr lang="cs-CZ" dirty="0"/>
          </a:p>
          <a:p>
            <a:r>
              <a:rPr lang="cs-CZ" u="sng" dirty="0">
                <a:hlinkClick r:id="rId4"/>
              </a:rPr>
              <a:t>http://sas.srs-vodnany.cz/srs/vos3_07/daneckova/beh.html</a:t>
            </a:r>
            <a:endParaRPr lang="cs-CZ" dirty="0"/>
          </a:p>
          <a:p>
            <a:r>
              <a:rPr lang="cs-CZ" u="sng" dirty="0">
                <a:hlinkClick r:id="rId5"/>
              </a:rPr>
              <a:t>http://magazin.ceskenoviny.cz/tema/index_img.php?id=62954</a:t>
            </a:r>
            <a:endParaRPr lang="cs-CZ" dirty="0"/>
          </a:p>
          <a:p>
            <a:r>
              <a:rPr lang="cs-CZ" u="sng" dirty="0">
                <a:hlinkClick r:id="rId6"/>
              </a:rPr>
              <a:t>http://iam.kryspin.net/vystredni-moda/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179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V_ už jste tu? V_káme především l_dem, které neznáme. V_děl jsem ten f_lm dvakrát. Kterou žv_kačku máš nejdraději? Slunce s_ce sv_tí, ale nad obzorem v_stupují temné mraky. Nová stavba přev_šovala okolní domy. Moje v_na to není, v_ník se najde. Nedělej zb_tečně pov_k. Talíř m_ v_padl z ruky a rozb_l se.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v a předpony vy/vý</dc:title>
  <dc:creator>Rozalie</dc:creator>
  <cp:lastModifiedBy>Martin Králík</cp:lastModifiedBy>
  <cp:revision>11</cp:revision>
  <dcterms:created xsi:type="dcterms:W3CDTF">2011-12-07T18:38:05Z</dcterms:created>
  <dcterms:modified xsi:type="dcterms:W3CDTF">2012-03-16T23:11:43Z</dcterms:modified>
</cp:coreProperties>
</file>