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013B8-C977-4387-B9CB-0F09CA249D4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E35D0C7-AEBB-42A9-A4DA-864D5D3C30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013B8-C977-4387-B9CB-0F09CA249D4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6E35D0C7-AEBB-42A9-A4DA-864D5D3C30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013B8-C977-4387-B9CB-0F09CA249D4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E35D0C7-AEBB-42A9-A4DA-864D5D3C30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45013B8-C977-4387-B9CB-0F09CA249D4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5D0C7-AEBB-42A9-A4DA-864D5D3C30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013B8-C977-4387-B9CB-0F09CA249D4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6E35D0C7-AEBB-42A9-A4DA-864D5D3C30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013B8-C977-4387-B9CB-0F09CA249D4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6E35D0C7-AEBB-42A9-A4DA-864D5D3C3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013B8-C977-4387-B9CB-0F09CA249D4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E35D0C7-AEBB-42A9-A4DA-864D5D3C3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E35D0C7-AEBB-42A9-A4DA-864D5D3C30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013B8-C977-4387-B9CB-0F09CA249D4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6E35D0C7-AEBB-42A9-A4DA-864D5D3C30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45013B8-C977-4387-B9CB-0F09CA249D4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013B8-C977-4387-B9CB-0F09CA249D4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35D0C7-AEBB-42A9-A4DA-864D5D3C30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6E35D0C7-AEBB-42A9-A4DA-864D5D3C30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013B8-C977-4387-B9CB-0F09CA249D4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45013B8-C977-4387-B9CB-0F09CA249D4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E35D0C7-AEBB-42A9-A4DA-864D5D3C30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36866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92672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48478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204284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60090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315897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17697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382504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83315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979712" y="440668"/>
            <a:ext cx="7164288" cy="6048672"/>
            <a:chOff x="1728192" y="260648"/>
            <a:chExt cx="7164288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 a jazyková komunikace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54371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Český jazyk a literatura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Jazyková výchova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noProof="0" dirty="0" smtClean="0">
                  <a:latin typeface="+mj-lt"/>
                  <a:ea typeface="+mj-ea"/>
                  <a:cs typeface="+mj-cs"/>
                </a:rPr>
                <a:t>ZDVOJENÉ SOUHLÁSKY 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2819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dirty="0" smtClean="0">
                  <a:latin typeface="+mj-lt"/>
                  <a:ea typeface="+mj-ea"/>
                  <a:cs typeface="+mj-cs"/>
                </a:rPr>
                <a:t>ZÁŘÍ 2011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800200" y="371703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dirty="0" smtClean="0">
                  <a:latin typeface="+mj-lt"/>
                  <a:ea typeface="+mj-ea"/>
                  <a:cs typeface="+mj-cs"/>
                </a:rPr>
                <a:t>4</a:t>
              </a:r>
              <a:r>
                <a:rPr kumimoji="0" lang="cs-CZ" b="1" i="0" u="none" strike="noStrike" kern="1200" cap="all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6" name="Nadpis 1"/>
          <p:cNvSpPr>
            <a:spLocks noGrp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7" name="Podnadpis 2"/>
          <p:cNvSpPr>
            <a:spLocks noGrp="1"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8" name="TextovéPole 1"/>
          <p:cNvSpPr txBox="1"/>
          <p:nvPr/>
        </p:nvSpPr>
        <p:spPr>
          <a:xfrm>
            <a:off x="647564" y="390971"/>
            <a:ext cx="784887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VY_12_INOVACE_24_ZDVOJENÉ SOUHLÁSKY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4000" dirty="0" smtClean="0"/>
              <a:t>Zdvojené souhlásky</a:t>
            </a:r>
          </a:p>
          <a:p>
            <a:pPr algn="ctr"/>
            <a:r>
              <a:rPr lang="cs-CZ" sz="3600" dirty="0" smtClean="0"/>
              <a:t>4</a:t>
            </a:r>
            <a:r>
              <a:rPr lang="cs-CZ" sz="3600" dirty="0" smtClean="0"/>
              <a:t>. ročník</a:t>
            </a:r>
            <a:endParaRPr lang="cs-CZ" sz="3600" dirty="0" smtClean="0"/>
          </a:p>
          <a:p>
            <a:pPr algn="ctr"/>
            <a:endParaRPr lang="cs-CZ" sz="3600" dirty="0" smtClean="0"/>
          </a:p>
          <a:p>
            <a:pPr algn="ctr"/>
            <a:r>
              <a:rPr lang="cs-CZ" dirty="0" smtClean="0"/>
              <a:t>Anotace: Materiál prezentuje slova, ve kterých píšeme zdvojené souhlásky.</a:t>
            </a:r>
            <a:endParaRPr lang="cs-CZ" i="1" dirty="0" smtClean="0"/>
          </a:p>
          <a:p>
            <a:pPr algn="ctr"/>
            <a:r>
              <a:rPr lang="cs-CZ" dirty="0" smtClean="0"/>
              <a:t>Autor: Martina </a:t>
            </a:r>
            <a:r>
              <a:rPr lang="cs-CZ" dirty="0" err="1" smtClean="0"/>
              <a:t>Habrdlová</a:t>
            </a:r>
            <a:endParaRPr lang="cs-CZ" dirty="0" smtClean="0"/>
          </a:p>
          <a:p>
            <a:pPr algn="ctr"/>
            <a:r>
              <a:rPr lang="cs-CZ" dirty="0" smtClean="0"/>
              <a:t> Zdroj: </a:t>
            </a:r>
            <a:r>
              <a:rPr lang="cs-CZ" smtClean="0"/>
              <a:t>Microsoft Office</a:t>
            </a:r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pic>
        <p:nvPicPr>
          <p:cNvPr id="9" name="Obrázek 8" descr="Logo do prezenta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9732" y="5287515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Babička, která nemá zuby, je…</a:t>
            </a:r>
            <a:endParaRPr lang="cs-CZ" dirty="0"/>
          </a:p>
        </p:txBody>
      </p:sp>
      <p:pic>
        <p:nvPicPr>
          <p:cNvPr id="5" name="Zástupný symbol pro obrázek 4" descr="babicka-zpredu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b="26247"/>
          <a:stretch>
            <a:fillRect/>
          </a:stretch>
        </p:blipFill>
        <p:spPr>
          <a:xfrm>
            <a:off x="2915816" y="692696"/>
            <a:ext cx="3672408" cy="4104456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Býk, který zuří, je…</a:t>
            </a:r>
            <a:endParaRPr lang="cs-CZ" dirty="0"/>
          </a:p>
        </p:txBody>
      </p:sp>
      <p:pic>
        <p:nvPicPr>
          <p:cNvPr id="5" name="Zástupný symbol pro obrázek 4" descr="byk_anotace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4167" r="4167"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Maminka, když se zlobí, je…</a:t>
            </a:r>
            <a:endParaRPr lang="cs-CZ" dirty="0"/>
          </a:p>
        </p:txBody>
      </p:sp>
      <p:pic>
        <p:nvPicPr>
          <p:cNvPr id="5" name="Zástupný symbol pro obrázek 4" descr="maminka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5792" b="25792"/>
          <a:stretch>
            <a:fillRect/>
          </a:stretch>
        </p:blipFill>
        <p:spPr/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Člověk, který nemá žádné zásady, je…</a:t>
            </a:r>
            <a:endParaRPr lang="cs-CZ" dirty="0"/>
          </a:p>
        </p:txBody>
      </p:sp>
      <p:pic>
        <p:nvPicPr>
          <p:cNvPr id="5" name="Zástupný symbol pro obrázek 4" descr="homo.gif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0079" b="15118"/>
          <a:stretch>
            <a:fillRect/>
          </a:stretch>
        </p:blipFill>
        <p:spPr>
          <a:xfrm>
            <a:off x="3000375" y="620687"/>
            <a:ext cx="5460057" cy="4176465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Žárovka, která silně září, je…</a:t>
            </a:r>
            <a:endParaRPr lang="cs-CZ" dirty="0"/>
          </a:p>
        </p:txBody>
      </p:sp>
      <p:pic>
        <p:nvPicPr>
          <p:cNvPr id="5" name="Zástupný symbol pro obrázek 4" descr="zarovka2.gif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4319" b="7559"/>
          <a:stretch>
            <a:fillRect/>
          </a:stretch>
        </p:blipFill>
        <p:spPr>
          <a:xfrm>
            <a:off x="3000375" y="836712"/>
            <a:ext cx="4956001" cy="3960440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14</TotalTime>
  <Words>108</Words>
  <Application>Microsoft Office PowerPoint</Application>
  <PresentationFormat>Předvádění na obrazovce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Prezentace aplikace PowerPoint</vt:lpstr>
      <vt:lpstr>Prezentace aplikace PowerPoint</vt:lpstr>
      <vt:lpstr>Babička, která nemá zuby, je…</vt:lpstr>
      <vt:lpstr>Býk, který zuří, je…</vt:lpstr>
      <vt:lpstr>Maminka, když se zlobí, je…</vt:lpstr>
      <vt:lpstr>Člověk, který nemá žádné zásady, je…</vt:lpstr>
      <vt:lpstr>Žárovka, která silně září, je…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Zdvojené souhlásky</dc:title>
  <dc:creator>Rozalie</dc:creator>
  <cp:lastModifiedBy>Martin Králík</cp:lastModifiedBy>
  <cp:revision>6</cp:revision>
  <dcterms:created xsi:type="dcterms:W3CDTF">2010-10-22T19:33:42Z</dcterms:created>
  <dcterms:modified xsi:type="dcterms:W3CDTF">2012-03-16T23:07:02Z</dcterms:modified>
</cp:coreProperties>
</file>