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rnspass-fuer-kinder.de/themen-uebersicht/politik-und-geschichte/politik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rnspass-fuer-kinder.de/themen-uebersicht/politik-und-geschichte/politi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80387423"/>
              </p:ext>
            </p:extLst>
          </p:nvPr>
        </p:nvGraphicFramePr>
        <p:xfrm>
          <a:off x="755576" y="3212976"/>
          <a:ext cx="8136904" cy="2749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9203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VY_32_INOVACE_09C_03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Politisches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Systém in der BRD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německy mluvících zemí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8.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Tento materiál byl vytvořen pro žáky 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ročníku čtyřletého gymnázia přibližně na jednu vyučovací hodinu. Materiál obsahuje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stručný výklad o politickém systému v Německu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interaktivní </a:t>
            </a:r>
            <a:r>
              <a:rPr lang="de-DE" sz="2800" dirty="0" err="1" smtClean="0">
                <a:latin typeface="Times New Roman" pitchFamily="18" charset="0"/>
                <a:cs typeface="Times New Roman" pitchFamily="18" charset="0"/>
              </a:rPr>
              <a:t>kv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íz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webových stránkách.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vzdělávání: Žáci představí v německém jazyce základní informace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 politickém systému v Německu.</a:t>
            </a: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řeší interaktivní cvičení a kvíz na tabuli,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Im Herbst 1949 entstanden zwei deutsche Staaten: die DDR (Deutsche Demokratische Republik) und die BRD (Bundesrepublik Deutschland).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Die Teilung Deutschlands dauerte bis zum Jahre 1990.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Seit 1990 ist Deutschland wieder ein Land mit 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Bundesländern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Jedes Bundesland hat seine eigene Regierung mit dem Ministerpräsidenten. </a:t>
            </a:r>
            <a:endParaRPr lang="ru-RU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Politisches System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Deutschland ist eine Republik.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Ihre höchsten Organe sind der Bundestag und der Bundesrat.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Der Bundestag hat etwa 600 Abgeordnete.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Im Bundesrat sitzen die Vertreter der Länderregierungen.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Die wichtigsten Parteien sind die CDU (Christlich-Demokratische Union), die CSU (Christlich-Soziale Union), die FDP (Freie Demokratische Partei), die Grünen, die SPD (Sozialdemokratische Partei Deutschlands), die PDS (Partei des Demokratischen Sozialismus).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Die regierenden Parteien bilden die Bundesregierung mit dem Kanzler an der Spitze</a:t>
            </a:r>
            <a:endParaRPr lang="ru-RU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Politisches System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Das Reichstagsgebäude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asus\AppData\Local\Microsoft\Windows\Temporary Internet Files\Content.IE5\S2YN3XX7\MC9004156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132856"/>
            <a:ext cx="5976422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Seit 2005 ist Angela Merkel Bundeskanzlerin</a:t>
            </a: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Der Bundespräsident ist Joachim Gauck – seine Aufgaben sind vor allem repräsentativer 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Art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Quiz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lernspass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fuer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kinder.de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themen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uebersicht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/politik-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und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geschichte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/politik/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Politisches System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Vlastní práce autora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Obrázky použity z galerie Microsoft Office (30.7.2013)</a:t>
            </a:r>
          </a:p>
          <a:p>
            <a:pPr>
              <a:lnSpc>
                <a:spcPct val="150000"/>
              </a:lnSpc>
            </a:pP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LERNSPAß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FÜR KINDER.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Politik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[online]. [cit. 2.8.2013]. Dostupný na WWW: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lernspass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fuer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kinder.de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themen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uebersicht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/politik-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und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geschichte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/politik/ 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Zdroje a citace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42</TotalTime>
  <Words>336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Snímek 1</vt:lpstr>
      <vt:lpstr>Anotace</vt:lpstr>
      <vt:lpstr>Politisches System</vt:lpstr>
      <vt:lpstr>Politisches System</vt:lpstr>
      <vt:lpstr>Das Reichstagsgebäude</vt:lpstr>
      <vt:lpstr>Politisches System</vt:lpstr>
      <vt:lpstr>Zdroje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asus</cp:lastModifiedBy>
  <cp:revision>11</cp:revision>
  <dcterms:created xsi:type="dcterms:W3CDTF">2013-05-04T19:58:46Z</dcterms:created>
  <dcterms:modified xsi:type="dcterms:W3CDTF">2013-08-02T09:07:15Z</dcterms:modified>
</cp:coreProperties>
</file>