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2" r:id="rId3"/>
    <p:sldId id="257" r:id="rId4"/>
    <p:sldId id="258" r:id="rId5"/>
    <p:sldId id="259" r:id="rId6"/>
    <p:sldId id="260" r:id="rId7"/>
    <p:sldId id="261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55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2.8.2013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2.8.2013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2.8.2013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lernspass-fuer-kinder.de/themen-uebersicht/politik-und-geschichte/geschichte/deutsche-geschichte/inPage/374/film-ddr-2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lernspass-fuer-kinder.de/themen-uebersicht/politik-und-geschichte/geschichte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972241088"/>
              </p:ext>
            </p:extLst>
          </p:nvPr>
        </p:nvGraphicFramePr>
        <p:xfrm>
          <a:off x="467544" y="2852936"/>
          <a:ext cx="8136904" cy="274912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920328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 Martina 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Coubalová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VY_32_INOVACE_09C_05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kern="1200" baseline="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Geschichte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kern="1200" baseline="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Deutschlands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Reálie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německy mluvících zemí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de-DE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0</a:t>
                      </a: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2.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de-DE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0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8. 2013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Anotace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algn="just">
              <a:lnSpc>
                <a:spcPct val="150000"/>
              </a:lnSpc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Tento materiál byl vytvořen pro žáky </a:t>
            </a:r>
            <a:r>
              <a:rPr lang="de-DE" sz="24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 ročníku čtyřletého gymnázia přibližně na jednu vyučovací hodinu. Materiál obsahuje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stručný výklad o dějinách Německa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a interaktivní </a:t>
            </a:r>
            <a:r>
              <a:rPr lang="de-DE" sz="2400" dirty="0" err="1" smtClean="0">
                <a:latin typeface="Times New Roman" pitchFamily="18" charset="0"/>
                <a:cs typeface="Times New Roman" pitchFamily="18" charset="0"/>
              </a:rPr>
              <a:t>kv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íz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a film na webových stránkách.</a:t>
            </a:r>
          </a:p>
          <a:p>
            <a:pPr algn="just">
              <a:lnSpc>
                <a:spcPct val="150000"/>
              </a:lnSpc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Cíl vzdělávání: Žáci představí v německém jazyce základní informace o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dějinách Německa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2400" i="1" dirty="0" smtClean="0">
              <a:latin typeface="Times New Roman" pitchFamily="18" charset="0"/>
              <a:cs typeface="Times New Roman" pitchFamily="18" charset="0"/>
            </a:endParaRPr>
          </a:p>
          <a:p>
            <a:pPr algn="just">
              <a:lnSpc>
                <a:spcPct val="150000"/>
              </a:lnSpc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Žáci řeší interaktivní cvičení a kvíz na tabuli, digitálním perem či fixem dopisují řešení. Žáky můžeme rozdělit do skupin nebo mohou řešit jednotlivé úlohy samostatně nebo frontálně. </a:t>
            </a:r>
          </a:p>
          <a:p>
            <a:pPr algn="just">
              <a:lnSpc>
                <a:spcPct val="150000"/>
              </a:lnSpc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Materiál je určen k interaktivní výuce.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de-DE" sz="4000" dirty="0" smtClean="0">
                <a:latin typeface="Times New Roman" pitchFamily="18" charset="0"/>
                <a:cs typeface="Times New Roman" pitchFamily="18" charset="0"/>
              </a:rPr>
              <a:t>Völkerwanderung und Mittelalter</a:t>
            </a:r>
            <a:endParaRPr lang="de-DE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vor über 2000 Jahren kamen die Römer über die Alpen bis nach Germanien</a:t>
            </a:r>
          </a:p>
          <a:p>
            <a:pPr>
              <a:lnSpc>
                <a:spcPct val="15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Deutschland gab es damals noch nicht.</a:t>
            </a:r>
            <a:endParaRPr lang="de-DE" sz="2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 descr="C:\Users\asus\AppData\Local\Microsoft\Windows\Temporary Internet Files\Content.IE5\94UDSVH6\MC90014932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2564904"/>
            <a:ext cx="1952625" cy="2187575"/>
          </a:xfrm>
          <a:prstGeom prst="rect">
            <a:avLst/>
          </a:prstGeom>
          <a:noFill/>
        </p:spPr>
      </p:pic>
      <p:sp>
        <p:nvSpPr>
          <p:cNvPr id="7" name="Zaoblený obdélník 6"/>
          <p:cNvSpPr/>
          <p:nvPr/>
        </p:nvSpPr>
        <p:spPr>
          <a:xfrm>
            <a:off x="2699792" y="2564904"/>
            <a:ext cx="6192688" cy="2160240"/>
          </a:xfrm>
          <a:prstGeom prst="roundRect">
            <a:avLst/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r>
              <a:rPr lang="de-DE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Um 400 nach Christus begann in Europa eine große Völkerwanderung.  In Germanien siedelten die Sachsen, die Alemannen und die Franken.</a:t>
            </a:r>
            <a:endParaRPr lang="de-DE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835696" y="4941168"/>
            <a:ext cx="7122527" cy="161582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Nach der Völkerwanderung begann in Europa die Epoche des Mittelalters.</a:t>
            </a:r>
          </a:p>
          <a:p>
            <a:pPr>
              <a:lnSpc>
                <a:spcPct val="150000"/>
              </a:lnSpc>
            </a:pP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Die meisten Menschen waren Bauern und sehr arm. In den Städten lebten</a:t>
            </a:r>
          </a:p>
          <a:p>
            <a:pPr>
              <a:lnSpc>
                <a:spcPct val="150000"/>
              </a:lnSpc>
            </a:pP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d</a:t>
            </a: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ie Kaufleute und Handwerker. Norddeutsche Städte gründeten die Hanse.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der 1. Weltkrieg begann im Jahr 1914 und dauerte 4 Jahre lang</a:t>
            </a:r>
          </a:p>
          <a:p>
            <a:pPr>
              <a:lnSpc>
                <a:spcPct val="15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d</a:t>
            </a: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ie Gründe waren politische Spannungen zwischen den Ländern</a:t>
            </a:r>
          </a:p>
          <a:p>
            <a:pPr>
              <a:lnSpc>
                <a:spcPct val="15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d</a:t>
            </a: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ie großen und mächtigen Länder wie Deutschland, Frankreich und Großbritannien hatten damals Kolonien in Afrika und Asien</a:t>
            </a:r>
          </a:p>
          <a:p>
            <a:pPr>
              <a:lnSpc>
                <a:spcPct val="15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d</a:t>
            </a: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as Ziel dieses Krieges war die Macht zu stärken – mehr Kolonien für sich gewinnen </a:t>
            </a:r>
          </a:p>
          <a:p>
            <a:pPr>
              <a:lnSpc>
                <a:spcPct val="15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der </a:t>
            </a: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Krieg endete 1918 mit der Aufgabe </a:t>
            </a: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Deutschlands </a:t>
            </a:r>
          </a:p>
          <a:p>
            <a:endParaRPr lang="de-DE" sz="20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de-DE" sz="20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de-DE" sz="20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de-DE" sz="4000" dirty="0" smtClean="0">
                <a:latin typeface="Times New Roman" pitchFamily="18" charset="0"/>
                <a:cs typeface="Times New Roman" pitchFamily="18" charset="0"/>
              </a:rPr>
              <a:t>1. Weltkrieg 1914 - 1918</a:t>
            </a:r>
            <a:endParaRPr lang="de-DE" sz="4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44208" y="4337720"/>
            <a:ext cx="2520280" cy="25202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i</a:t>
            </a: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m Jahre 1933 regierte Adolf Hitler als Diktator</a:t>
            </a:r>
          </a:p>
          <a:p>
            <a:pPr>
              <a:lnSpc>
                <a:spcPct val="15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d</a:t>
            </a: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er zweite Weltkrieg begann im September 1939</a:t>
            </a:r>
          </a:p>
          <a:p>
            <a:pPr>
              <a:lnSpc>
                <a:spcPct val="15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Deutschland möchte verlorene Gebiete an Polen zurückbekommen</a:t>
            </a:r>
          </a:p>
          <a:p>
            <a:pPr>
              <a:lnSpc>
                <a:spcPct val="15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d</a:t>
            </a: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ie Nazis begannen den zweiten Weltkrieg</a:t>
            </a:r>
          </a:p>
          <a:p>
            <a:pPr>
              <a:lnSpc>
                <a:spcPct val="15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lles war zerstört, Millionen Leute verloren ihre Heimat</a:t>
            </a:r>
          </a:p>
          <a:p>
            <a:pPr>
              <a:lnSpc>
                <a:spcPct val="15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Adolf Hitler hat im Jahre 1945 Selbstmord begangen</a:t>
            </a:r>
          </a:p>
          <a:p>
            <a:pPr>
              <a:lnSpc>
                <a:spcPct val="150000"/>
              </a:lnSpc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de-DE" sz="4000" dirty="0" smtClean="0">
                <a:latin typeface="Times New Roman" pitchFamily="18" charset="0"/>
                <a:cs typeface="Times New Roman" pitchFamily="18" charset="0"/>
              </a:rPr>
              <a:t>Nationalsozialismus</a:t>
            </a:r>
            <a:br>
              <a:rPr lang="de-DE" sz="4000" dirty="0" smtClean="0">
                <a:latin typeface="Times New Roman" pitchFamily="18" charset="0"/>
                <a:cs typeface="Times New Roman" pitchFamily="18" charset="0"/>
              </a:rPr>
            </a:br>
            <a:r>
              <a:rPr lang="de-DE" sz="4000" dirty="0" smtClean="0">
                <a:latin typeface="Times New Roman" pitchFamily="18" charset="0"/>
                <a:cs typeface="Times New Roman" pitchFamily="18" charset="0"/>
              </a:rPr>
              <a:t>Der 2. Weltkrieg 1939 - 1945</a:t>
            </a:r>
            <a:endParaRPr lang="de-DE" sz="4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23928" y="4581128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44208" y="4581128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nach </a:t>
            </a: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dem 2. Weltkrieg war das Deutsche Reich in 4 Zonen aufgeteilt </a:t>
            </a: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– wurde </a:t>
            </a: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von den Siegermächten USA, Frankreich, Großbritannien und der </a:t>
            </a: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Sowjetunion besetzt</a:t>
            </a:r>
          </a:p>
          <a:p>
            <a:pPr>
              <a:lnSpc>
                <a:spcPct val="15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Westberlin wurde damals genau wie Westdeutschland von den USA, Frankreich und Großbritannien kontrolliert und Ostberlin von der </a:t>
            </a: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Sowjetunion</a:t>
            </a:r>
          </a:p>
          <a:p>
            <a:pPr>
              <a:lnSpc>
                <a:spcPct val="15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z</a:t>
            </a: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wischen den Staaten gab es immer mehr Konflikte – seit 1949 gab es zwei deutsche Staaten BRD und DDR - 1961 baute die DDR mitten durch Berlin eine Mauer</a:t>
            </a:r>
          </a:p>
          <a:p>
            <a:pPr>
              <a:lnSpc>
                <a:spcPct val="150000"/>
              </a:lnSpc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Die DDR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viele </a:t>
            </a: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DDR Bürger waren sehr </a:t>
            </a: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unzufrieden und demonstrierten </a:t>
            </a: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1989 wochenlang für eine Öffnung der </a:t>
            </a: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Grenzen</a:t>
            </a:r>
          </a:p>
          <a:p>
            <a:pPr>
              <a:lnSpc>
                <a:spcPct val="15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Die Teilung Deutschlands dauerte bis zum Jahre 1990. 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endParaRPr lang="de-DE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Film und Quiz:</a:t>
            </a:r>
          </a:p>
          <a:p>
            <a:pPr>
              <a:lnSpc>
                <a:spcPct val="150000"/>
              </a:lnSpc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2"/>
              </a:rPr>
              <a:t>http://www.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lernspass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2"/>
              </a:rPr>
              <a:t>-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fuer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2"/>
              </a:rPr>
              <a:t>-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kinder.de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2"/>
              </a:rPr>
              <a:t>/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themen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2"/>
              </a:rPr>
              <a:t>-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uebersicht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2"/>
              </a:rPr>
              <a:t>/politik-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und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2"/>
              </a:rPr>
              <a:t>-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geschichte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2"/>
              </a:rPr>
              <a:t>/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geschichte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2"/>
              </a:rPr>
              <a:t>/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deutsche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2"/>
              </a:rPr>
              <a:t>-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geschichte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2"/>
              </a:rPr>
              <a:t>/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inPage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2"/>
              </a:rPr>
              <a:t>/374/film-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ddr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2"/>
              </a:rPr>
              <a:t>-2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de-DE" sz="4000" dirty="0" smtClean="0">
                <a:latin typeface="Times New Roman" pitchFamily="18" charset="0"/>
                <a:cs typeface="Times New Roman" pitchFamily="18" charset="0"/>
              </a:rPr>
              <a:t>Die Wiedervereinigung</a:t>
            </a:r>
            <a:endParaRPr lang="de-DE" sz="4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Obrázky použity z galerie Microsoft Office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(02.08.2013)</a:t>
            </a:r>
          </a:p>
          <a:p>
            <a:pPr>
              <a:lnSpc>
                <a:spcPct val="15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THIEL, Hans Peter. </a:t>
            </a:r>
            <a:r>
              <a:rPr lang="de-DE" sz="2000" i="1" dirty="0" smtClean="0">
                <a:latin typeface="Times New Roman" pitchFamily="18" charset="0"/>
                <a:cs typeface="Times New Roman" pitchFamily="18" charset="0"/>
              </a:rPr>
              <a:t>Deutschland für Kinder</a:t>
            </a: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. Bratislava: </a:t>
            </a:r>
            <a:r>
              <a:rPr lang="de-DE" sz="2000" dirty="0" err="1" smtClean="0">
                <a:latin typeface="Times New Roman" pitchFamily="18" charset="0"/>
                <a:cs typeface="Times New Roman" pitchFamily="18" charset="0"/>
              </a:rPr>
              <a:t>Obzor</a:t>
            </a: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, 1992, ISBN 80-215-0229-0. 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de-DE" sz="2000" dirty="0" err="1" smtClean="0">
                <a:latin typeface="Times New Roman" pitchFamily="18" charset="0"/>
                <a:cs typeface="Times New Roman" pitchFamily="18" charset="0"/>
              </a:rPr>
              <a:t>LERNSPAß</a:t>
            </a: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 FÜR KINDER. </a:t>
            </a:r>
            <a:r>
              <a:rPr lang="de-DE" sz="2000" i="1" dirty="0" smtClean="0">
                <a:latin typeface="Times New Roman" pitchFamily="18" charset="0"/>
                <a:cs typeface="Times New Roman" pitchFamily="18" charset="0"/>
              </a:rPr>
              <a:t>Geschichte</a:t>
            </a: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 [online]. [</a:t>
            </a:r>
            <a:r>
              <a:rPr lang="de-DE" sz="2000" dirty="0" err="1" smtClean="0">
                <a:latin typeface="Times New Roman" pitchFamily="18" charset="0"/>
                <a:cs typeface="Times New Roman" pitchFamily="18" charset="0"/>
              </a:rPr>
              <a:t>cit</a:t>
            </a: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. 2.8.2013]. </a:t>
            </a:r>
            <a:r>
              <a:rPr lang="de-DE" sz="2000" dirty="0" err="1" smtClean="0">
                <a:latin typeface="Times New Roman" pitchFamily="18" charset="0"/>
                <a:cs typeface="Times New Roman" pitchFamily="18" charset="0"/>
              </a:rPr>
              <a:t>Dostupný</a:t>
            </a: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 na WWW: </a:t>
            </a:r>
            <a:r>
              <a:rPr lang="de-DE" sz="2000" dirty="0" smtClean="0">
                <a:latin typeface="Times New Roman" pitchFamily="18" charset="0"/>
                <a:cs typeface="Times New Roman" pitchFamily="18" charset="0"/>
                <a:hlinkClick r:id="rId2"/>
              </a:rPr>
              <a:t>http://www.lernspass-fuer-kinder.de/themen-uebersicht/politik-und-geschichte/geschichte/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Zdroje a citace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59</TotalTime>
  <Words>484</Words>
  <Application>Microsoft Office PowerPoint</Application>
  <PresentationFormat>Předvádění na obrazovce (4:3)</PresentationFormat>
  <Paragraphs>54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Shluk</vt:lpstr>
      <vt:lpstr>Snímek 1</vt:lpstr>
      <vt:lpstr>Anotace</vt:lpstr>
      <vt:lpstr>Völkerwanderung und Mittelalter</vt:lpstr>
      <vt:lpstr>1. Weltkrieg 1914 - 1918</vt:lpstr>
      <vt:lpstr>Nationalsozialismus Der 2. Weltkrieg 1939 - 1945</vt:lpstr>
      <vt:lpstr>Die DDR</vt:lpstr>
      <vt:lpstr>Die Wiedervereinigung</vt:lpstr>
      <vt:lpstr>Zdroje a 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asus</dc:creator>
  <cp:lastModifiedBy>asus</cp:lastModifiedBy>
  <cp:revision>8</cp:revision>
  <dcterms:created xsi:type="dcterms:W3CDTF">2013-08-01T08:09:29Z</dcterms:created>
  <dcterms:modified xsi:type="dcterms:W3CDTF">2013-08-02T08:53:02Z</dcterms:modified>
</cp:coreProperties>
</file>