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0" r:id="rId2"/>
    <p:sldId id="261" r:id="rId3"/>
    <p:sldId id="257" r:id="rId4"/>
    <p:sldId id="258" r:id="rId5"/>
    <p:sldId id="265" r:id="rId6"/>
    <p:sldId id="259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/>
            <a:t>:  </a:t>
          </a:r>
          <a:r>
            <a:rPr lang="cs-CZ" b="1" dirty="0" smtClean="0"/>
            <a:t>Základní škola a mateřská škola Uhřice, okres Hodonín</a:t>
          </a:r>
          <a:r>
            <a:rPr lang="cs-CZ" dirty="0" smtClean="0"/>
            <a:t>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David </a:t>
          </a:r>
          <a:r>
            <a:rPr lang="cs-CZ" dirty="0" err="1" smtClean="0"/>
            <a:t>Filipi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VY_32_INOVACE_10_Odčítání do 10 000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Nestandartní aplikační úkoly a problémy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/>
            <a:t>projektu</a:t>
          </a:r>
          <a:r>
            <a:rPr lang="cs-CZ" smtClean="0"/>
            <a:t>: </a:t>
          </a:r>
          <a:r>
            <a:rPr lang="cs-CZ" smtClean="0">
              <a:solidFill>
                <a:sysClr val="windowText" lastClr="000000"/>
              </a:solidFill>
              <a:latin typeface="Calibri"/>
              <a:ea typeface="+mn-ea"/>
              <a:cs typeface="+mn-cs"/>
            </a:rPr>
            <a:t>CZ.1.07/1.4.00/21.11.27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10.6.2012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70B8E0B5-7B80-4560-A347-9D89A0C8FD0C}" type="pres">
      <dgm:prSet presAssocID="{39F8B381-5807-488E-AC22-73DD4140ED4A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0221B48A-A3A7-4BCB-9EDE-434735054C38}" type="pres">
      <dgm:prSet presAssocID="{39F8B381-5807-488E-AC22-73DD4140ED4A}" presName="Name1" presStyleCnt="0"/>
      <dgm:spPr/>
      <dgm:t>
        <a:bodyPr/>
        <a:lstStyle/>
        <a:p>
          <a:endParaRPr lang="cs-CZ"/>
        </a:p>
      </dgm:t>
    </dgm:pt>
    <dgm:pt modelId="{F36F6746-C616-4F5C-90CA-44A1CC630A94}" type="pres">
      <dgm:prSet presAssocID="{39F8B381-5807-488E-AC22-73DD4140ED4A}" presName="cycle" presStyleCnt="0"/>
      <dgm:spPr/>
      <dgm:t>
        <a:bodyPr/>
        <a:lstStyle/>
        <a:p>
          <a:endParaRPr lang="cs-CZ"/>
        </a:p>
      </dgm:t>
    </dgm:pt>
    <dgm:pt modelId="{F82C04A0-7306-478F-AB3B-C81619DE2FB6}" type="pres">
      <dgm:prSet presAssocID="{39F8B381-5807-488E-AC22-73DD4140ED4A}" presName="srcNode" presStyleLbl="node1" presStyleIdx="0" presStyleCnt="6"/>
      <dgm:spPr/>
      <dgm:t>
        <a:bodyPr/>
        <a:lstStyle/>
        <a:p>
          <a:endParaRPr lang="cs-CZ"/>
        </a:p>
      </dgm:t>
    </dgm:pt>
    <dgm:pt modelId="{6FF35A5F-0F78-483F-91EB-97BCFA8EB1C1}" type="pres">
      <dgm:prSet presAssocID="{39F8B381-5807-488E-AC22-73DD4140ED4A}" presName="conn" presStyleLbl="parChTrans1D2" presStyleIdx="0" presStyleCnt="1"/>
      <dgm:spPr/>
      <dgm:t>
        <a:bodyPr/>
        <a:lstStyle/>
        <a:p>
          <a:endParaRPr lang="cs-CZ"/>
        </a:p>
      </dgm:t>
    </dgm:pt>
    <dgm:pt modelId="{4C262683-51A1-4E65-964D-0C9CF705FABA}" type="pres">
      <dgm:prSet presAssocID="{39F8B381-5807-488E-AC22-73DD4140ED4A}" presName="extraNode" presStyleLbl="node1" presStyleIdx="0" presStyleCnt="6"/>
      <dgm:spPr/>
      <dgm:t>
        <a:bodyPr/>
        <a:lstStyle/>
        <a:p>
          <a:endParaRPr lang="cs-CZ"/>
        </a:p>
      </dgm:t>
    </dgm:pt>
    <dgm:pt modelId="{53D48FD4-9590-43EB-83DA-C6426EB935D6}" type="pres">
      <dgm:prSet presAssocID="{39F8B381-5807-488E-AC22-73DD4140ED4A}" presName="dstNode" presStyleLbl="node1" presStyleIdx="0" presStyleCnt="6"/>
      <dgm:spPr/>
      <dgm:t>
        <a:bodyPr/>
        <a:lstStyle/>
        <a:p>
          <a:endParaRPr lang="cs-CZ"/>
        </a:p>
      </dgm:t>
    </dgm:pt>
    <dgm:pt modelId="{1DEC6587-8E70-4099-BFFD-88AEBFB43EAE}" type="pres">
      <dgm:prSet presAssocID="{445C7998-7549-48B0-BD68-D4F0167F02E5}" presName="text_1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5E4FD9-6E5F-40A0-95FB-9BF4BA8F3FDC}" type="pres">
      <dgm:prSet presAssocID="{445C7998-7549-48B0-BD68-D4F0167F02E5}" presName="accent_1" presStyleCnt="0"/>
      <dgm:spPr/>
      <dgm:t>
        <a:bodyPr/>
        <a:lstStyle/>
        <a:p>
          <a:endParaRPr lang="cs-CZ"/>
        </a:p>
      </dgm:t>
    </dgm:pt>
    <dgm:pt modelId="{C1CA4657-1DFC-4C6D-9C0F-7E8530DE30A1}" type="pres">
      <dgm:prSet presAssocID="{445C7998-7549-48B0-BD68-D4F0167F02E5}" presName="accentRepeatNode" presStyleLbl="solidFgAcc1" presStyleIdx="0" presStyleCnt="6"/>
      <dgm:spPr/>
      <dgm:t>
        <a:bodyPr/>
        <a:lstStyle/>
        <a:p>
          <a:endParaRPr lang="cs-CZ"/>
        </a:p>
      </dgm:t>
    </dgm:pt>
    <dgm:pt modelId="{90F65FEB-6A17-48BC-835E-7E44C8A441BE}" type="pres">
      <dgm:prSet presAssocID="{FBBFC3EA-9D9D-4F3A-BEA6-9C2C0E46BF20}" presName="text_2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ED1B09-497D-4A75-8A79-B8A6E063B262}" type="pres">
      <dgm:prSet presAssocID="{FBBFC3EA-9D9D-4F3A-BEA6-9C2C0E46BF20}" presName="accent_2" presStyleCnt="0"/>
      <dgm:spPr/>
      <dgm:t>
        <a:bodyPr/>
        <a:lstStyle/>
        <a:p>
          <a:endParaRPr lang="cs-CZ"/>
        </a:p>
      </dgm:t>
    </dgm:pt>
    <dgm:pt modelId="{8503FBE1-AB47-427C-AE2B-7C3F4FEF620D}" type="pres">
      <dgm:prSet presAssocID="{FBBFC3EA-9D9D-4F3A-BEA6-9C2C0E46BF20}" presName="accentRepeatNode" presStyleLbl="solidFgAcc1" presStyleIdx="1" presStyleCnt="6"/>
      <dgm:spPr/>
      <dgm:t>
        <a:bodyPr/>
        <a:lstStyle/>
        <a:p>
          <a:endParaRPr lang="cs-CZ"/>
        </a:p>
      </dgm:t>
    </dgm:pt>
    <dgm:pt modelId="{4D7224E1-50BE-4894-98F3-8904D0D30466}" type="pres">
      <dgm:prSet presAssocID="{019433A1-1324-4DE1-9E6F-32B851095F74}" presName="text_3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84687F-A55F-47C2-B0E7-7E55AB1D7118}" type="pres">
      <dgm:prSet presAssocID="{019433A1-1324-4DE1-9E6F-32B851095F74}" presName="accent_3" presStyleCnt="0"/>
      <dgm:spPr/>
      <dgm:t>
        <a:bodyPr/>
        <a:lstStyle/>
        <a:p>
          <a:endParaRPr lang="cs-CZ"/>
        </a:p>
      </dgm:t>
    </dgm:pt>
    <dgm:pt modelId="{4931B276-4508-4AD9-8C6A-98FC259E9482}" type="pres">
      <dgm:prSet presAssocID="{019433A1-1324-4DE1-9E6F-32B851095F74}" presName="accentRepeatNode" presStyleLbl="solidFgAcc1" presStyleIdx="2" presStyleCnt="6"/>
      <dgm:spPr/>
      <dgm:t>
        <a:bodyPr/>
        <a:lstStyle/>
        <a:p>
          <a:endParaRPr lang="cs-CZ"/>
        </a:p>
      </dgm:t>
    </dgm:pt>
    <dgm:pt modelId="{87BF9F67-1283-41A9-B2A8-BBDD1CA83D26}" type="pres">
      <dgm:prSet presAssocID="{C73C7642-F245-4585-8F88-243F9FAEF6CA}" presName="text_4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8A6AE6-819E-4EC0-B868-E5505D05ACA4}" type="pres">
      <dgm:prSet presAssocID="{C73C7642-F245-4585-8F88-243F9FAEF6CA}" presName="accent_4" presStyleCnt="0"/>
      <dgm:spPr/>
      <dgm:t>
        <a:bodyPr/>
        <a:lstStyle/>
        <a:p>
          <a:endParaRPr lang="cs-CZ"/>
        </a:p>
      </dgm:t>
    </dgm:pt>
    <dgm:pt modelId="{2BF9C03B-9E1A-4611-8B09-8F57939417B1}" type="pres">
      <dgm:prSet presAssocID="{C73C7642-F245-4585-8F88-243F9FAEF6CA}" presName="accentRepeatNode" presStyleLbl="solidFgAcc1" presStyleIdx="3" presStyleCnt="6"/>
      <dgm:spPr/>
      <dgm:t>
        <a:bodyPr/>
        <a:lstStyle/>
        <a:p>
          <a:endParaRPr lang="cs-CZ"/>
        </a:p>
      </dgm:t>
    </dgm:pt>
    <dgm:pt modelId="{75E0D7EB-0B14-472D-8BD8-2BEE5952B888}" type="pres">
      <dgm:prSet presAssocID="{EBC41103-E2E5-4D48-9B4B-425520D3D098}" presName="text_5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04394D-5A41-4873-BFE9-C7C500666B72}" type="pres">
      <dgm:prSet presAssocID="{EBC41103-E2E5-4D48-9B4B-425520D3D098}" presName="accent_5" presStyleCnt="0"/>
      <dgm:spPr/>
      <dgm:t>
        <a:bodyPr/>
        <a:lstStyle/>
        <a:p>
          <a:endParaRPr lang="cs-CZ"/>
        </a:p>
      </dgm:t>
    </dgm:pt>
    <dgm:pt modelId="{013F7533-5C1E-4AFC-A393-2CCB096348C4}" type="pres">
      <dgm:prSet presAssocID="{EBC41103-E2E5-4D48-9B4B-425520D3D098}" presName="accentRepeatNode" presStyleLbl="solidFgAcc1" presStyleIdx="4" presStyleCnt="6"/>
      <dgm:spPr/>
      <dgm:t>
        <a:bodyPr/>
        <a:lstStyle/>
        <a:p>
          <a:endParaRPr lang="cs-CZ"/>
        </a:p>
      </dgm:t>
    </dgm:pt>
    <dgm:pt modelId="{FD4AEF20-6540-40AE-A2B8-30D3D43247CF}" type="pres">
      <dgm:prSet presAssocID="{6B0205A6-422D-4956-AD89-0CEBCAE4530D}" presName="text_6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617058-E959-41EB-9F29-D1E22E118695}" type="pres">
      <dgm:prSet presAssocID="{6B0205A6-422D-4956-AD89-0CEBCAE4530D}" presName="accent_6" presStyleCnt="0"/>
      <dgm:spPr/>
      <dgm:t>
        <a:bodyPr/>
        <a:lstStyle/>
        <a:p>
          <a:endParaRPr lang="cs-CZ"/>
        </a:p>
      </dgm:t>
    </dgm:pt>
    <dgm:pt modelId="{3BB95050-06B6-4636-AFA9-47A942AA2EEF}" type="pres">
      <dgm:prSet presAssocID="{6B0205A6-422D-4956-AD89-0CEBCAE4530D}" presName="accentRepeatNode" presStyleLbl="solidFgAcc1" presStyleIdx="5" presStyleCnt="6"/>
      <dgm:spPr/>
      <dgm:t>
        <a:bodyPr/>
        <a:lstStyle/>
        <a:p>
          <a:endParaRPr lang="cs-CZ"/>
        </a:p>
      </dgm:t>
    </dgm:pt>
  </dgm:ptLst>
  <dgm:cxnLst>
    <dgm:cxn modelId="{F9436F8D-F414-46FD-B759-B111323B7A2A}" type="presOf" srcId="{39F8B381-5807-488E-AC22-73DD4140ED4A}" destId="{70B8E0B5-7B80-4560-A347-9D89A0C8FD0C}" srcOrd="0" destOrd="0" presId="urn:microsoft.com/office/officeart/2008/layout/VerticalCurvedList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2201360-2FFD-45FD-B13A-C2BB11F0C5B6}" type="presOf" srcId="{019433A1-1324-4DE1-9E6F-32B851095F74}" destId="{4D7224E1-50BE-4894-98F3-8904D0D30466}" srcOrd="0" destOrd="0" presId="urn:microsoft.com/office/officeart/2008/layout/VerticalCurvedList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8F67A934-2156-4DC0-9F76-BC83545FE992}" type="presOf" srcId="{6B0205A6-422D-4956-AD89-0CEBCAE4530D}" destId="{FD4AEF20-6540-40AE-A2B8-30D3D43247CF}" srcOrd="0" destOrd="0" presId="urn:microsoft.com/office/officeart/2008/layout/VerticalCurvedList"/>
    <dgm:cxn modelId="{C3831FD1-8B1D-4407-9226-B0C5F9BF7388}" type="presOf" srcId="{EBC41103-E2E5-4D48-9B4B-425520D3D098}" destId="{75E0D7EB-0B14-472D-8BD8-2BEE5952B888}" srcOrd="0" destOrd="0" presId="urn:microsoft.com/office/officeart/2008/layout/VerticalCurvedList"/>
    <dgm:cxn modelId="{1DBF216F-A661-4C63-944C-C33DDF01D2A5}" type="presOf" srcId="{C73C7642-F245-4585-8F88-243F9FAEF6CA}" destId="{87BF9F67-1283-41A9-B2A8-BBDD1CA83D26}" srcOrd="0" destOrd="0" presId="urn:microsoft.com/office/officeart/2008/layout/VerticalCurvedList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00EE7D1-95F4-4257-86EF-4163BF5881A4}" type="presOf" srcId="{FBBFC3EA-9D9D-4F3A-BEA6-9C2C0E46BF20}" destId="{90F65FEB-6A17-48BC-835E-7E44C8A441BE}" srcOrd="0" destOrd="0" presId="urn:microsoft.com/office/officeart/2008/layout/VerticalCurvedList"/>
    <dgm:cxn modelId="{D7988146-A513-4B31-89F2-685EECD2C5DB}" type="presOf" srcId="{445C7998-7549-48B0-BD68-D4F0167F02E5}" destId="{1DEC6587-8E70-4099-BFFD-88AEBFB43EAE}" srcOrd="0" destOrd="0" presId="urn:microsoft.com/office/officeart/2008/layout/VerticalCurvedList"/>
    <dgm:cxn modelId="{6748364E-4CA7-4F74-8090-9BBD1ADE60C1}" type="presOf" srcId="{C846DAC9-9D22-4975-84AF-8D4E4FA8DA5C}" destId="{6FF35A5F-0F78-483F-91EB-97BCFA8EB1C1}" srcOrd="0" destOrd="0" presId="urn:microsoft.com/office/officeart/2008/layout/VerticalCurvedList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A1E036F-B317-4826-8557-7C80F6125F58}" type="presParOf" srcId="{70B8E0B5-7B80-4560-A347-9D89A0C8FD0C}" destId="{0221B48A-A3A7-4BCB-9EDE-434735054C38}" srcOrd="0" destOrd="0" presId="urn:microsoft.com/office/officeart/2008/layout/VerticalCurvedList"/>
    <dgm:cxn modelId="{CF739790-F94D-4B41-BBDD-7667588CD2CF}" type="presParOf" srcId="{0221B48A-A3A7-4BCB-9EDE-434735054C38}" destId="{F36F6746-C616-4F5C-90CA-44A1CC630A94}" srcOrd="0" destOrd="0" presId="urn:microsoft.com/office/officeart/2008/layout/VerticalCurvedList"/>
    <dgm:cxn modelId="{9260D1E3-78A7-4633-8399-5404905672AF}" type="presParOf" srcId="{F36F6746-C616-4F5C-90CA-44A1CC630A94}" destId="{F82C04A0-7306-478F-AB3B-C81619DE2FB6}" srcOrd="0" destOrd="0" presId="urn:microsoft.com/office/officeart/2008/layout/VerticalCurvedList"/>
    <dgm:cxn modelId="{470CF349-8ED9-4E7C-A551-FE9FB179FD00}" type="presParOf" srcId="{F36F6746-C616-4F5C-90CA-44A1CC630A94}" destId="{6FF35A5F-0F78-483F-91EB-97BCFA8EB1C1}" srcOrd="1" destOrd="0" presId="urn:microsoft.com/office/officeart/2008/layout/VerticalCurvedList"/>
    <dgm:cxn modelId="{CD745202-90F1-4A31-B584-1BA453AB1CDB}" type="presParOf" srcId="{F36F6746-C616-4F5C-90CA-44A1CC630A94}" destId="{4C262683-51A1-4E65-964D-0C9CF705FABA}" srcOrd="2" destOrd="0" presId="urn:microsoft.com/office/officeart/2008/layout/VerticalCurvedList"/>
    <dgm:cxn modelId="{08D0A780-0948-4CC2-BC15-8585811130B7}" type="presParOf" srcId="{F36F6746-C616-4F5C-90CA-44A1CC630A94}" destId="{53D48FD4-9590-43EB-83DA-C6426EB935D6}" srcOrd="3" destOrd="0" presId="urn:microsoft.com/office/officeart/2008/layout/VerticalCurvedList"/>
    <dgm:cxn modelId="{6FCA839D-863B-4D90-8E58-5D53AFD6E1D6}" type="presParOf" srcId="{0221B48A-A3A7-4BCB-9EDE-434735054C38}" destId="{1DEC6587-8E70-4099-BFFD-88AEBFB43EAE}" srcOrd="1" destOrd="0" presId="urn:microsoft.com/office/officeart/2008/layout/VerticalCurvedList"/>
    <dgm:cxn modelId="{C2D8EDA7-0FD6-41EE-9B58-9C679BA265F3}" type="presParOf" srcId="{0221B48A-A3A7-4BCB-9EDE-434735054C38}" destId="{335E4FD9-6E5F-40A0-95FB-9BF4BA8F3FDC}" srcOrd="2" destOrd="0" presId="urn:microsoft.com/office/officeart/2008/layout/VerticalCurvedList"/>
    <dgm:cxn modelId="{7140DA31-E88B-4EA4-B14B-7BF112A1CBC5}" type="presParOf" srcId="{335E4FD9-6E5F-40A0-95FB-9BF4BA8F3FDC}" destId="{C1CA4657-1DFC-4C6D-9C0F-7E8530DE30A1}" srcOrd="0" destOrd="0" presId="urn:microsoft.com/office/officeart/2008/layout/VerticalCurvedList"/>
    <dgm:cxn modelId="{8D3E73C6-35E4-42BB-B7D8-46ACA2888FCC}" type="presParOf" srcId="{0221B48A-A3A7-4BCB-9EDE-434735054C38}" destId="{90F65FEB-6A17-48BC-835E-7E44C8A441BE}" srcOrd="3" destOrd="0" presId="urn:microsoft.com/office/officeart/2008/layout/VerticalCurvedList"/>
    <dgm:cxn modelId="{5B80C302-8EFC-4EDF-A031-9DF4CF2ADF23}" type="presParOf" srcId="{0221B48A-A3A7-4BCB-9EDE-434735054C38}" destId="{69ED1B09-497D-4A75-8A79-B8A6E063B262}" srcOrd="4" destOrd="0" presId="urn:microsoft.com/office/officeart/2008/layout/VerticalCurvedList"/>
    <dgm:cxn modelId="{D8E4B9E1-5443-404E-8EB4-80FA41F2D532}" type="presParOf" srcId="{69ED1B09-497D-4A75-8A79-B8A6E063B262}" destId="{8503FBE1-AB47-427C-AE2B-7C3F4FEF620D}" srcOrd="0" destOrd="0" presId="urn:microsoft.com/office/officeart/2008/layout/VerticalCurvedList"/>
    <dgm:cxn modelId="{7D86CA15-B514-4494-877B-E1897CB91BA7}" type="presParOf" srcId="{0221B48A-A3A7-4BCB-9EDE-434735054C38}" destId="{4D7224E1-50BE-4894-98F3-8904D0D30466}" srcOrd="5" destOrd="0" presId="urn:microsoft.com/office/officeart/2008/layout/VerticalCurvedList"/>
    <dgm:cxn modelId="{FC7FCC66-583E-4DEA-831D-276F6BD88F11}" type="presParOf" srcId="{0221B48A-A3A7-4BCB-9EDE-434735054C38}" destId="{8584687F-A55F-47C2-B0E7-7E55AB1D7118}" srcOrd="6" destOrd="0" presId="urn:microsoft.com/office/officeart/2008/layout/VerticalCurvedList"/>
    <dgm:cxn modelId="{61C598C7-A29F-4F2E-BB48-9B4B37064FA9}" type="presParOf" srcId="{8584687F-A55F-47C2-B0E7-7E55AB1D7118}" destId="{4931B276-4508-4AD9-8C6A-98FC259E9482}" srcOrd="0" destOrd="0" presId="urn:microsoft.com/office/officeart/2008/layout/VerticalCurvedList"/>
    <dgm:cxn modelId="{0E67EF8D-F6F4-4144-AFD9-C741BD27DDB6}" type="presParOf" srcId="{0221B48A-A3A7-4BCB-9EDE-434735054C38}" destId="{87BF9F67-1283-41A9-B2A8-BBDD1CA83D26}" srcOrd="7" destOrd="0" presId="urn:microsoft.com/office/officeart/2008/layout/VerticalCurvedList"/>
    <dgm:cxn modelId="{17919FAD-FCD3-4E5C-A608-3641104A170A}" type="presParOf" srcId="{0221B48A-A3A7-4BCB-9EDE-434735054C38}" destId="{708A6AE6-819E-4EC0-B868-E5505D05ACA4}" srcOrd="8" destOrd="0" presId="urn:microsoft.com/office/officeart/2008/layout/VerticalCurvedList"/>
    <dgm:cxn modelId="{B78B4BC8-7B65-47FF-9C15-265903B428B8}" type="presParOf" srcId="{708A6AE6-819E-4EC0-B868-E5505D05ACA4}" destId="{2BF9C03B-9E1A-4611-8B09-8F57939417B1}" srcOrd="0" destOrd="0" presId="urn:microsoft.com/office/officeart/2008/layout/VerticalCurvedList"/>
    <dgm:cxn modelId="{585F3DB9-EFBB-4261-8ED6-E4342C9CCF66}" type="presParOf" srcId="{0221B48A-A3A7-4BCB-9EDE-434735054C38}" destId="{75E0D7EB-0B14-472D-8BD8-2BEE5952B888}" srcOrd="9" destOrd="0" presId="urn:microsoft.com/office/officeart/2008/layout/VerticalCurvedList"/>
    <dgm:cxn modelId="{6FBBD12A-28F0-4F01-AE27-91E1FA7FA0AA}" type="presParOf" srcId="{0221B48A-A3A7-4BCB-9EDE-434735054C38}" destId="{7904394D-5A41-4873-BFE9-C7C500666B72}" srcOrd="10" destOrd="0" presId="urn:microsoft.com/office/officeart/2008/layout/VerticalCurvedList"/>
    <dgm:cxn modelId="{EBB5A5DD-3950-4561-BD1D-7FB373C87B40}" type="presParOf" srcId="{7904394D-5A41-4873-BFE9-C7C500666B72}" destId="{013F7533-5C1E-4AFC-A393-2CCB096348C4}" srcOrd="0" destOrd="0" presId="urn:microsoft.com/office/officeart/2008/layout/VerticalCurvedList"/>
    <dgm:cxn modelId="{AF664C87-F872-4875-845E-74725107A4C0}" type="presParOf" srcId="{0221B48A-A3A7-4BCB-9EDE-434735054C38}" destId="{FD4AEF20-6540-40AE-A2B8-30D3D43247CF}" srcOrd="11" destOrd="0" presId="urn:microsoft.com/office/officeart/2008/layout/VerticalCurvedList"/>
    <dgm:cxn modelId="{1EB54BBC-B5E8-474D-85DA-E5B143340F6B}" type="presParOf" srcId="{0221B48A-A3A7-4BCB-9EDE-434735054C38}" destId="{86617058-E959-41EB-9F29-D1E22E118695}" srcOrd="12" destOrd="0" presId="urn:microsoft.com/office/officeart/2008/layout/VerticalCurvedList"/>
    <dgm:cxn modelId="{FFD20C90-573B-41AF-99A0-007608DB29D8}" type="presParOf" srcId="{86617058-E959-41EB-9F29-D1E22E118695}" destId="{3BB95050-06B6-4636-AFA9-47A942AA2EE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F35A5F-0F78-483F-91EB-97BCFA8EB1C1}">
      <dsp:nvSpPr>
        <dsp:cNvPr id="0" name=""/>
        <dsp:cNvSpPr/>
      </dsp:nvSpPr>
      <dsp:spPr>
        <a:xfrm>
          <a:off x="-4558638" y="-698981"/>
          <a:ext cx="5430410" cy="5430410"/>
        </a:xfrm>
        <a:prstGeom prst="blockArc">
          <a:avLst>
            <a:gd name="adj1" fmla="val 18900000"/>
            <a:gd name="adj2" fmla="val 2700000"/>
            <a:gd name="adj3" fmla="val 398"/>
          </a:avLst>
        </a:pr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EC6587-8E70-4099-BFFD-88AEBFB43EAE}">
      <dsp:nvSpPr>
        <dsp:cNvPr id="0" name=""/>
        <dsp:cNvSpPr/>
      </dsp:nvSpPr>
      <dsp:spPr>
        <a:xfrm>
          <a:off x="325571" y="212348"/>
          <a:ext cx="638849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</a:t>
          </a:r>
          <a:r>
            <a:rPr lang="cs-CZ" sz="1600" b="1" kern="1200" dirty="0"/>
            <a:t>:  </a:t>
          </a:r>
          <a:r>
            <a:rPr lang="cs-CZ" sz="1600" b="1" kern="1200" dirty="0" smtClean="0"/>
            <a:t>Základní škola a mateřská škola Uhřice, okres Hodonín</a:t>
          </a:r>
          <a:r>
            <a:rPr lang="cs-CZ" sz="1600" kern="1200" dirty="0" smtClean="0"/>
            <a:t>  </a:t>
          </a:r>
          <a:endParaRPr lang="cs-CZ" sz="1600" kern="1200" dirty="0"/>
        </a:p>
      </dsp:txBody>
      <dsp:txXfrm>
        <a:off x="325571" y="212348"/>
        <a:ext cx="6388492" cy="424536"/>
      </dsp:txXfrm>
    </dsp:sp>
    <dsp:sp modelId="{C1CA4657-1DFC-4C6D-9C0F-7E8530DE30A1}">
      <dsp:nvSpPr>
        <dsp:cNvPr id="0" name=""/>
        <dsp:cNvSpPr/>
      </dsp:nvSpPr>
      <dsp:spPr>
        <a:xfrm>
          <a:off x="60236" y="159281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90F65FEB-6A17-48BC-835E-7E44C8A441BE}">
      <dsp:nvSpPr>
        <dsp:cNvPr id="0" name=""/>
        <dsp:cNvSpPr/>
      </dsp:nvSpPr>
      <dsp:spPr>
        <a:xfrm>
          <a:off x="674781" y="849072"/>
          <a:ext cx="603928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120479"/>
                <a:satOff val="-2520"/>
                <a:lumOff val="14021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120479"/>
                <a:satOff val="-2520"/>
                <a:lumOff val="14021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120479"/>
                <a:satOff val="-2520"/>
                <a:lumOff val="1402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Mgr. David </a:t>
          </a:r>
          <a:r>
            <a:rPr lang="cs-CZ" sz="1600" kern="1200" dirty="0" err="1" smtClean="0"/>
            <a:t>Filipi</a:t>
          </a:r>
          <a:endParaRPr lang="cs-CZ" sz="1600" kern="1200" dirty="0"/>
        </a:p>
      </dsp:txBody>
      <dsp:txXfrm>
        <a:off x="674781" y="849072"/>
        <a:ext cx="6039282" cy="424536"/>
      </dsp:txXfrm>
    </dsp:sp>
    <dsp:sp modelId="{8503FBE1-AB47-427C-AE2B-7C3F4FEF620D}">
      <dsp:nvSpPr>
        <dsp:cNvPr id="0" name=""/>
        <dsp:cNvSpPr/>
      </dsp:nvSpPr>
      <dsp:spPr>
        <a:xfrm>
          <a:off x="409446" y="796005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120479"/>
              <a:satOff val="-2520"/>
              <a:lumOff val="1402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4D7224E1-50BE-4894-98F3-8904D0D30466}">
      <dsp:nvSpPr>
        <dsp:cNvPr id="0" name=""/>
        <dsp:cNvSpPr/>
      </dsp:nvSpPr>
      <dsp:spPr>
        <a:xfrm>
          <a:off x="834466" y="1485795"/>
          <a:ext cx="5879597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240958"/>
                <a:satOff val="-5040"/>
                <a:lumOff val="28042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240958"/>
                <a:satOff val="-5040"/>
                <a:lumOff val="28042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240958"/>
                <a:satOff val="-5040"/>
                <a:lumOff val="2804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VY_32_INOVACE_10_Odčítání do 10 000</a:t>
          </a:r>
          <a:endParaRPr lang="cs-CZ" sz="1600" kern="1200" dirty="0"/>
        </a:p>
      </dsp:txBody>
      <dsp:txXfrm>
        <a:off x="834466" y="1485795"/>
        <a:ext cx="5879597" cy="424536"/>
      </dsp:txXfrm>
    </dsp:sp>
    <dsp:sp modelId="{4931B276-4508-4AD9-8C6A-98FC259E9482}">
      <dsp:nvSpPr>
        <dsp:cNvPr id="0" name=""/>
        <dsp:cNvSpPr/>
      </dsp:nvSpPr>
      <dsp:spPr>
        <a:xfrm>
          <a:off x="569131" y="1432728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240958"/>
              <a:satOff val="-5040"/>
              <a:lumOff val="2804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87BF9F67-1283-41A9-B2A8-BBDD1CA83D26}">
      <dsp:nvSpPr>
        <dsp:cNvPr id="0" name=""/>
        <dsp:cNvSpPr/>
      </dsp:nvSpPr>
      <dsp:spPr>
        <a:xfrm>
          <a:off x="834466" y="2122116"/>
          <a:ext cx="5879597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361437"/>
                <a:satOff val="-7560"/>
                <a:lumOff val="42063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361437"/>
                <a:satOff val="-7560"/>
                <a:lumOff val="42063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361437"/>
                <a:satOff val="-7560"/>
                <a:lumOff val="4206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Nestandartní aplikační úkoly a problémy</a:t>
          </a:r>
          <a:endParaRPr lang="cs-CZ" sz="1600" kern="1200" dirty="0"/>
        </a:p>
      </dsp:txBody>
      <dsp:txXfrm>
        <a:off x="834466" y="2122116"/>
        <a:ext cx="5879597" cy="424536"/>
      </dsp:txXfrm>
    </dsp:sp>
    <dsp:sp modelId="{2BF9C03B-9E1A-4611-8B09-8F57939417B1}">
      <dsp:nvSpPr>
        <dsp:cNvPr id="0" name=""/>
        <dsp:cNvSpPr/>
      </dsp:nvSpPr>
      <dsp:spPr>
        <a:xfrm>
          <a:off x="569131" y="2069049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361437"/>
              <a:satOff val="-7560"/>
              <a:lumOff val="4206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75E0D7EB-0B14-472D-8BD8-2BEE5952B888}">
      <dsp:nvSpPr>
        <dsp:cNvPr id="0" name=""/>
        <dsp:cNvSpPr/>
      </dsp:nvSpPr>
      <dsp:spPr>
        <a:xfrm>
          <a:off x="674781" y="2758839"/>
          <a:ext cx="603928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240958"/>
                <a:satOff val="-5040"/>
                <a:lumOff val="28042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240958"/>
                <a:satOff val="-5040"/>
                <a:lumOff val="28042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240958"/>
                <a:satOff val="-5040"/>
                <a:lumOff val="2804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/>
            <a:t>projektu</a:t>
          </a:r>
          <a:r>
            <a:rPr lang="cs-CZ" sz="1600" kern="1200" smtClean="0"/>
            <a:t>: </a:t>
          </a:r>
          <a:r>
            <a:rPr lang="cs-CZ" sz="1600" kern="1200" smtClean="0">
              <a:solidFill>
                <a:sysClr val="windowText" lastClr="000000"/>
              </a:solidFill>
              <a:latin typeface="Calibri"/>
              <a:ea typeface="+mn-ea"/>
              <a:cs typeface="+mn-cs"/>
            </a:rPr>
            <a:t>CZ.1.07/1.4.00/21.11.27</a:t>
          </a:r>
          <a:endParaRPr lang="cs-CZ" sz="1600" kern="1200" dirty="0"/>
        </a:p>
      </dsp:txBody>
      <dsp:txXfrm>
        <a:off x="674781" y="2758839"/>
        <a:ext cx="6039282" cy="424536"/>
      </dsp:txXfrm>
    </dsp:sp>
    <dsp:sp modelId="{013F7533-5C1E-4AFC-A393-2CCB096348C4}">
      <dsp:nvSpPr>
        <dsp:cNvPr id="0" name=""/>
        <dsp:cNvSpPr/>
      </dsp:nvSpPr>
      <dsp:spPr>
        <a:xfrm>
          <a:off x="409446" y="2705772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240958"/>
              <a:satOff val="-5040"/>
              <a:lumOff val="2804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FD4AEF20-6540-40AE-A2B8-30D3D43247CF}">
      <dsp:nvSpPr>
        <dsp:cNvPr id="0" name=""/>
        <dsp:cNvSpPr/>
      </dsp:nvSpPr>
      <dsp:spPr>
        <a:xfrm>
          <a:off x="325571" y="3395563"/>
          <a:ext cx="638849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120479"/>
                <a:satOff val="-2520"/>
                <a:lumOff val="14021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120479"/>
                <a:satOff val="-2520"/>
                <a:lumOff val="14021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120479"/>
                <a:satOff val="-2520"/>
                <a:lumOff val="1402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</a:t>
          </a:r>
          <a:r>
            <a:rPr lang="cs-CZ" sz="1600" kern="1200" smtClean="0"/>
            <a:t>: 10.6.2012</a:t>
          </a:r>
          <a:endParaRPr lang="cs-CZ" sz="1600" kern="1200" dirty="0"/>
        </a:p>
      </dsp:txBody>
      <dsp:txXfrm>
        <a:off x="325571" y="3395563"/>
        <a:ext cx="6388492" cy="424536"/>
      </dsp:txXfrm>
    </dsp:sp>
    <dsp:sp modelId="{3BB95050-06B6-4636-AFA9-47A942AA2EEF}">
      <dsp:nvSpPr>
        <dsp:cNvPr id="0" name=""/>
        <dsp:cNvSpPr/>
      </dsp:nvSpPr>
      <dsp:spPr>
        <a:xfrm>
          <a:off x="60236" y="3342496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120479"/>
              <a:satOff val="-2520"/>
              <a:lumOff val="1402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066BCA-1E1A-45EE-86F1-00971921F46D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D6C45B-EDBB-42D8-BF0F-F8435F0D1D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8514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D6C45B-EDBB-42D8-BF0F-F8435F0D1D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D6C45B-EDBB-42D8-BF0F-F8435F0D1D9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D6C45B-EDBB-42D8-BF0F-F8435F0D1D9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D6C45B-EDBB-42D8-BF0F-F8435F0D1D9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D6C45B-EDBB-42D8-BF0F-F8435F0D1D9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D6C45B-EDBB-42D8-BF0F-F8435F0D1D9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D6C45B-EDBB-42D8-BF0F-F8435F0D1D9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  <a:alpha val="8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22554202"/>
              </p:ext>
            </p:extLst>
          </p:nvPr>
        </p:nvGraphicFramePr>
        <p:xfrm>
          <a:off x="827584" y="1196752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959" y="5301208"/>
            <a:ext cx="3528392" cy="68535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žákům 4. ročníku. Slouží ke zopakování odčítání do 10 000.</a:t>
            </a:r>
          </a:p>
          <a:p>
            <a:r>
              <a:rPr lang="cs-CZ" dirty="0"/>
              <a:t>Do rámečků je možno doplnit  jakákoliv čísla, která je potřeba procvičovat</a:t>
            </a:r>
          </a:p>
          <a:p>
            <a:r>
              <a:rPr lang="cs-CZ" dirty="0"/>
              <a:t>Je určeno na samostatnou práci, rozcvičku na začátku hodiny, motivaci, práci na interaktivní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b="1" i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Odčítání</a:t>
            </a:r>
            <a:endParaRPr lang="cs-CZ" sz="9600" b="1" i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1"/>
                </a:solidFill>
              </a:rPr>
              <a:t>Čísla v obrazcích odečti</a:t>
            </a:r>
          </a:p>
          <a:p>
            <a:r>
              <a:rPr lang="cs-CZ" b="1" i="1" dirty="0" smtClean="0">
                <a:solidFill>
                  <a:schemeClr val="tx1"/>
                </a:solidFill>
              </a:rPr>
              <a:t>a do prázdného </a:t>
            </a:r>
            <a:r>
              <a:rPr lang="cs-CZ" b="1" i="1" dirty="0">
                <a:solidFill>
                  <a:schemeClr val="tx1"/>
                </a:solidFill>
              </a:rPr>
              <a:t>z</a:t>
            </a:r>
            <a:r>
              <a:rPr lang="cs-CZ" b="1" i="1" dirty="0" smtClean="0">
                <a:solidFill>
                  <a:schemeClr val="tx1"/>
                </a:solidFill>
              </a:rPr>
              <a:t>apiš výsledek</a:t>
            </a:r>
            <a:endParaRPr lang="cs-CZ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  <a:alpha val="8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7565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6385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280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5617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2339752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53955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7832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133164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334786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4355976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536408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637220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2411760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3347864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Pravidelný pětiúhelník 19"/>
          <p:cNvSpPr/>
          <p:nvPr/>
        </p:nvSpPr>
        <p:spPr>
          <a:xfrm>
            <a:off x="147565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Pravidelný pětiúhelník 20"/>
          <p:cNvSpPr/>
          <p:nvPr/>
        </p:nvSpPr>
        <p:spPr>
          <a:xfrm>
            <a:off x="4283968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Pravidelný pětiúhelník 21"/>
          <p:cNvSpPr/>
          <p:nvPr/>
        </p:nvSpPr>
        <p:spPr>
          <a:xfrm>
            <a:off x="522007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6</a:t>
            </a:r>
            <a:r>
              <a:rPr lang="cs-CZ" b="1" dirty="0" smtClean="0">
                <a:solidFill>
                  <a:schemeClr val="tx1"/>
                </a:solidFill>
              </a:rPr>
              <a:t>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Pravidelný pětiúhelník 22"/>
          <p:cNvSpPr/>
          <p:nvPr/>
        </p:nvSpPr>
        <p:spPr>
          <a:xfrm>
            <a:off x="615617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3000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83671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380312" y="242088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092280" y="515719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386104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601216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3</a:t>
            </a:r>
            <a:r>
              <a:rPr lang="cs-CZ" b="1" dirty="0" smtClean="0">
                <a:solidFill>
                  <a:schemeClr val="tx1"/>
                </a:solidFill>
              </a:rPr>
              <a:t>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Plaketa 35"/>
          <p:cNvSpPr/>
          <p:nvPr/>
        </p:nvSpPr>
        <p:spPr>
          <a:xfrm>
            <a:off x="507605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Plaketa 36"/>
          <p:cNvSpPr/>
          <p:nvPr/>
        </p:nvSpPr>
        <p:spPr>
          <a:xfrm>
            <a:off x="4139952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Plaketa 37"/>
          <p:cNvSpPr/>
          <p:nvPr/>
        </p:nvSpPr>
        <p:spPr>
          <a:xfrm>
            <a:off x="3203848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5</a:t>
            </a:r>
            <a:r>
              <a:rPr lang="cs-CZ" b="1" dirty="0" smtClean="0">
                <a:solidFill>
                  <a:schemeClr val="tx1"/>
                </a:solidFill>
              </a:rPr>
              <a:t>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Plaketa 38"/>
          <p:cNvSpPr/>
          <p:nvPr/>
        </p:nvSpPr>
        <p:spPr>
          <a:xfrm>
            <a:off x="2267744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Plaketa 39"/>
          <p:cNvSpPr/>
          <p:nvPr/>
        </p:nvSpPr>
        <p:spPr>
          <a:xfrm>
            <a:off x="133164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Plaketa 40"/>
          <p:cNvSpPr/>
          <p:nvPr/>
        </p:nvSpPr>
        <p:spPr>
          <a:xfrm>
            <a:off x="39553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6953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Šestiúhelník 33"/>
          <p:cNvSpPr/>
          <p:nvPr/>
        </p:nvSpPr>
        <p:spPr>
          <a:xfrm>
            <a:off x="32352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8490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  <a:alpha val="8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7565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6385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280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5617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2339752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53955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7832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133164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334786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4355976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536408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637220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2411760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3347864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Pravidelný pětiúhelník 19"/>
          <p:cNvSpPr/>
          <p:nvPr/>
        </p:nvSpPr>
        <p:spPr>
          <a:xfrm>
            <a:off x="147565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Pravidelný pětiúhelník 20"/>
          <p:cNvSpPr/>
          <p:nvPr/>
        </p:nvSpPr>
        <p:spPr>
          <a:xfrm>
            <a:off x="4283968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Pravidelný pětiúhelník 21"/>
          <p:cNvSpPr/>
          <p:nvPr/>
        </p:nvSpPr>
        <p:spPr>
          <a:xfrm>
            <a:off x="522007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6</a:t>
            </a:r>
            <a:r>
              <a:rPr lang="cs-CZ" b="1" dirty="0" smtClean="0">
                <a:solidFill>
                  <a:schemeClr val="tx1"/>
                </a:solidFill>
              </a:rPr>
              <a:t>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Pravidelný pětiúhelník 22"/>
          <p:cNvSpPr/>
          <p:nvPr/>
        </p:nvSpPr>
        <p:spPr>
          <a:xfrm>
            <a:off x="615617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3000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83671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475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380312" y="242088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7831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092280" y="515719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3998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386104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6 199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601216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3</a:t>
            </a:r>
            <a:r>
              <a:rPr lang="cs-CZ" b="1" dirty="0" smtClean="0">
                <a:solidFill>
                  <a:schemeClr val="tx1"/>
                </a:solidFill>
              </a:rPr>
              <a:t>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Plaketa 35"/>
          <p:cNvSpPr/>
          <p:nvPr/>
        </p:nvSpPr>
        <p:spPr>
          <a:xfrm>
            <a:off x="507605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Plaketa 36"/>
          <p:cNvSpPr/>
          <p:nvPr/>
        </p:nvSpPr>
        <p:spPr>
          <a:xfrm>
            <a:off x="4139952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Plaketa 37"/>
          <p:cNvSpPr/>
          <p:nvPr/>
        </p:nvSpPr>
        <p:spPr>
          <a:xfrm>
            <a:off x="3203848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5</a:t>
            </a:r>
            <a:r>
              <a:rPr lang="cs-CZ" b="1" dirty="0" smtClean="0">
                <a:solidFill>
                  <a:schemeClr val="tx1"/>
                </a:solidFill>
              </a:rPr>
              <a:t>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Plaketa 38"/>
          <p:cNvSpPr/>
          <p:nvPr/>
        </p:nvSpPr>
        <p:spPr>
          <a:xfrm>
            <a:off x="2267744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Plaketa 39"/>
          <p:cNvSpPr/>
          <p:nvPr/>
        </p:nvSpPr>
        <p:spPr>
          <a:xfrm>
            <a:off x="133164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Plaketa 40"/>
          <p:cNvSpPr/>
          <p:nvPr/>
        </p:nvSpPr>
        <p:spPr>
          <a:xfrm>
            <a:off x="39553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6953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Šestiúhelník 33"/>
          <p:cNvSpPr/>
          <p:nvPr/>
        </p:nvSpPr>
        <p:spPr>
          <a:xfrm>
            <a:off x="32352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8490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3243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7565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10000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350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1000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5617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2339752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350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53955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8500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133164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334786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1000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4355976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536408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637220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2411760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150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3347864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1000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0" name="Pravidelný pětiúhelník 19"/>
          <p:cNvSpPr/>
          <p:nvPr/>
        </p:nvSpPr>
        <p:spPr>
          <a:xfrm>
            <a:off x="147565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350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1" name="Pravidelný pětiúhelník 20"/>
          <p:cNvSpPr/>
          <p:nvPr/>
        </p:nvSpPr>
        <p:spPr>
          <a:xfrm>
            <a:off x="4283968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2" name="Pravidelný pětiúhelník 21"/>
          <p:cNvSpPr/>
          <p:nvPr/>
        </p:nvSpPr>
        <p:spPr>
          <a:xfrm>
            <a:off x="522007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400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3" name="Pravidelný pětiúhelník 22"/>
          <p:cNvSpPr/>
          <p:nvPr/>
        </p:nvSpPr>
        <p:spPr>
          <a:xfrm>
            <a:off x="615617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600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83671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380312" y="242088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092280" y="515719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386104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601216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6" name="Plaketa 35"/>
          <p:cNvSpPr/>
          <p:nvPr/>
        </p:nvSpPr>
        <p:spPr>
          <a:xfrm>
            <a:off x="507605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1000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7" name="Plaketa 36"/>
          <p:cNvSpPr/>
          <p:nvPr/>
        </p:nvSpPr>
        <p:spPr>
          <a:xfrm>
            <a:off x="4139952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8" name="Plaketa 37"/>
          <p:cNvSpPr/>
          <p:nvPr/>
        </p:nvSpPr>
        <p:spPr>
          <a:xfrm>
            <a:off x="3203848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700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9" name="Plaketa 38"/>
          <p:cNvSpPr/>
          <p:nvPr/>
        </p:nvSpPr>
        <p:spPr>
          <a:xfrm>
            <a:off x="2267744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40" name="Plaketa 39"/>
          <p:cNvSpPr/>
          <p:nvPr/>
        </p:nvSpPr>
        <p:spPr>
          <a:xfrm>
            <a:off x="133164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41" name="Plaketa 40"/>
          <p:cNvSpPr/>
          <p:nvPr/>
        </p:nvSpPr>
        <p:spPr>
          <a:xfrm>
            <a:off x="39553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8500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4" name="Šestiúhelník 33"/>
          <p:cNvSpPr/>
          <p:nvPr/>
        </p:nvSpPr>
        <p:spPr>
          <a:xfrm>
            <a:off x="32352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9500</a:t>
            </a:r>
            <a:endParaRPr lang="cs-CZ" sz="1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7565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10000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350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1000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5617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2339752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350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53955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8500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133164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334786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1000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4355976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536408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637220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2411760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150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3347864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1000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0" name="Pravidelný pětiúhelník 19"/>
          <p:cNvSpPr/>
          <p:nvPr/>
        </p:nvSpPr>
        <p:spPr>
          <a:xfrm>
            <a:off x="147565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350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1" name="Pravidelný pětiúhelník 20"/>
          <p:cNvSpPr/>
          <p:nvPr/>
        </p:nvSpPr>
        <p:spPr>
          <a:xfrm>
            <a:off x="4283968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2" name="Pravidelný pětiúhelník 21"/>
          <p:cNvSpPr/>
          <p:nvPr/>
        </p:nvSpPr>
        <p:spPr>
          <a:xfrm>
            <a:off x="522007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400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3" name="Pravidelný pětiúhelník 22"/>
          <p:cNvSpPr/>
          <p:nvPr/>
        </p:nvSpPr>
        <p:spPr>
          <a:xfrm>
            <a:off x="615617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600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83671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2650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380312" y="242088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2150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116296" y="515719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4500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386104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3500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601216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6" name="Plaketa 35"/>
          <p:cNvSpPr/>
          <p:nvPr/>
        </p:nvSpPr>
        <p:spPr>
          <a:xfrm>
            <a:off x="507605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1000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7" name="Plaketa 36"/>
          <p:cNvSpPr/>
          <p:nvPr/>
        </p:nvSpPr>
        <p:spPr>
          <a:xfrm>
            <a:off x="4139952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8" name="Plaketa 37"/>
          <p:cNvSpPr/>
          <p:nvPr/>
        </p:nvSpPr>
        <p:spPr>
          <a:xfrm>
            <a:off x="3203848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700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9" name="Plaketa 38"/>
          <p:cNvSpPr/>
          <p:nvPr/>
        </p:nvSpPr>
        <p:spPr>
          <a:xfrm>
            <a:off x="2267744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40" name="Plaketa 39"/>
          <p:cNvSpPr/>
          <p:nvPr/>
        </p:nvSpPr>
        <p:spPr>
          <a:xfrm>
            <a:off x="133164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41" name="Plaketa 40"/>
          <p:cNvSpPr/>
          <p:nvPr/>
        </p:nvSpPr>
        <p:spPr>
          <a:xfrm>
            <a:off x="39553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8500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4" name="Šestiúhelník 33"/>
          <p:cNvSpPr/>
          <p:nvPr/>
        </p:nvSpPr>
        <p:spPr>
          <a:xfrm>
            <a:off x="32352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9500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28826"/>
            <a:ext cx="1969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39227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 vlastní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085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</TotalTime>
  <Words>227</Words>
  <Application>Microsoft Office PowerPoint</Application>
  <PresentationFormat>Předvádění na obrazovce (4:3)</PresentationFormat>
  <Paragraphs>143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Odčítání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</dc:title>
  <dc:creator>Mgr. David Filipi</dc:creator>
  <cp:lastModifiedBy>01</cp:lastModifiedBy>
  <cp:revision>18</cp:revision>
  <dcterms:created xsi:type="dcterms:W3CDTF">2012-12-14T20:13:40Z</dcterms:created>
  <dcterms:modified xsi:type="dcterms:W3CDTF">2013-08-09T16:42:19Z</dcterms:modified>
</cp:coreProperties>
</file>