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7" r:id="rId4"/>
    <p:sldId id="260" r:id="rId5"/>
    <p:sldId id="264" r:id="rId6"/>
    <p:sldId id="261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/>
            <a:t>:  </a:t>
          </a:r>
          <a:r>
            <a:rPr lang="cs-CZ" b="1" dirty="0" smtClean="0"/>
            <a:t>Základní škola a mateřská škola Uhřice, okres Hodonín</a:t>
          </a:r>
          <a:r>
            <a:rPr lang="cs-CZ" dirty="0" smtClean="0"/>
            <a:t>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David </a:t>
          </a:r>
          <a:r>
            <a:rPr lang="cs-CZ" dirty="0" err="1" smtClean="0"/>
            <a:t>Filipi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VY_32_INOVACE_08_Odčítání do 100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Nestandartní aplikační úkoly a problémy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/>
            <a:t>projektu</a:t>
          </a:r>
          <a:r>
            <a:rPr lang="cs-CZ" smtClean="0"/>
            <a:t>: </a:t>
          </a:r>
          <a:r>
            <a:rPr lang="cs-CZ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10.6.2012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70B8E0B5-7B80-4560-A347-9D89A0C8FD0C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0221B48A-A3A7-4BCB-9EDE-434735054C38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F36F6746-C616-4F5C-90CA-44A1CC630A94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82C04A0-7306-478F-AB3B-C81619DE2FB6}" type="pres">
      <dgm:prSet presAssocID="{39F8B381-5807-488E-AC22-73DD4140ED4A}" presName="srcNode" presStyleLbl="node1" presStyleIdx="0" presStyleCnt="6"/>
      <dgm:spPr/>
      <dgm:t>
        <a:bodyPr/>
        <a:lstStyle/>
        <a:p>
          <a:endParaRPr lang="cs-CZ"/>
        </a:p>
      </dgm:t>
    </dgm:pt>
    <dgm:pt modelId="{6FF35A5F-0F78-483F-91EB-97BCFA8EB1C1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4C262683-51A1-4E65-964D-0C9CF705FABA}" type="pres">
      <dgm:prSet presAssocID="{39F8B381-5807-488E-AC22-73DD4140ED4A}" presName="extraNode" presStyleLbl="node1" presStyleIdx="0" presStyleCnt="6"/>
      <dgm:spPr/>
      <dgm:t>
        <a:bodyPr/>
        <a:lstStyle/>
        <a:p>
          <a:endParaRPr lang="cs-CZ"/>
        </a:p>
      </dgm:t>
    </dgm:pt>
    <dgm:pt modelId="{53D48FD4-9590-43EB-83DA-C6426EB935D6}" type="pres">
      <dgm:prSet presAssocID="{39F8B381-5807-488E-AC22-73DD4140ED4A}" presName="dstNode" presStyleLbl="node1" presStyleIdx="0" presStyleCnt="6"/>
      <dgm:spPr/>
      <dgm:t>
        <a:bodyPr/>
        <a:lstStyle/>
        <a:p>
          <a:endParaRPr lang="cs-CZ"/>
        </a:p>
      </dgm:t>
    </dgm:pt>
    <dgm:pt modelId="{1DEC6587-8E70-4099-BFFD-88AEBFB43EAE}" type="pres">
      <dgm:prSet presAssocID="{445C7998-7549-48B0-BD68-D4F0167F02E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5E4FD9-6E5F-40A0-95FB-9BF4BA8F3FDC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C1CA4657-1DFC-4C6D-9C0F-7E8530DE30A1}" type="pres">
      <dgm:prSet presAssocID="{445C7998-7549-48B0-BD68-D4F0167F02E5}" presName="accentRepeatNode" presStyleLbl="solidFgAcc1" presStyleIdx="0" presStyleCnt="6"/>
      <dgm:spPr/>
      <dgm:t>
        <a:bodyPr/>
        <a:lstStyle/>
        <a:p>
          <a:endParaRPr lang="cs-CZ"/>
        </a:p>
      </dgm:t>
    </dgm:pt>
    <dgm:pt modelId="{90F65FEB-6A17-48BC-835E-7E44C8A441BE}" type="pres">
      <dgm:prSet presAssocID="{FBBFC3EA-9D9D-4F3A-BEA6-9C2C0E46BF20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ED1B09-497D-4A75-8A79-B8A6E063B262}" type="pres">
      <dgm:prSet presAssocID="{FBBFC3EA-9D9D-4F3A-BEA6-9C2C0E46BF20}" presName="accent_2" presStyleCnt="0"/>
      <dgm:spPr/>
      <dgm:t>
        <a:bodyPr/>
        <a:lstStyle/>
        <a:p>
          <a:endParaRPr lang="cs-CZ"/>
        </a:p>
      </dgm:t>
    </dgm:pt>
    <dgm:pt modelId="{8503FBE1-AB47-427C-AE2B-7C3F4FEF620D}" type="pres">
      <dgm:prSet presAssocID="{FBBFC3EA-9D9D-4F3A-BEA6-9C2C0E46BF20}" presName="accentRepeatNode" presStyleLbl="solidFgAcc1" presStyleIdx="1" presStyleCnt="6"/>
      <dgm:spPr/>
      <dgm:t>
        <a:bodyPr/>
        <a:lstStyle/>
        <a:p>
          <a:endParaRPr lang="cs-CZ"/>
        </a:p>
      </dgm:t>
    </dgm:pt>
    <dgm:pt modelId="{4D7224E1-50BE-4894-98F3-8904D0D30466}" type="pres">
      <dgm:prSet presAssocID="{019433A1-1324-4DE1-9E6F-32B851095F74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4687F-A55F-47C2-B0E7-7E55AB1D7118}" type="pres">
      <dgm:prSet presAssocID="{019433A1-1324-4DE1-9E6F-32B851095F74}" presName="accent_3" presStyleCnt="0"/>
      <dgm:spPr/>
      <dgm:t>
        <a:bodyPr/>
        <a:lstStyle/>
        <a:p>
          <a:endParaRPr lang="cs-CZ"/>
        </a:p>
      </dgm:t>
    </dgm:pt>
    <dgm:pt modelId="{4931B276-4508-4AD9-8C6A-98FC259E9482}" type="pres">
      <dgm:prSet presAssocID="{019433A1-1324-4DE1-9E6F-32B851095F74}" presName="accentRepeatNode" presStyleLbl="solidFgAcc1" presStyleIdx="2" presStyleCnt="6"/>
      <dgm:spPr/>
      <dgm:t>
        <a:bodyPr/>
        <a:lstStyle/>
        <a:p>
          <a:endParaRPr lang="cs-CZ"/>
        </a:p>
      </dgm:t>
    </dgm:pt>
    <dgm:pt modelId="{87BF9F67-1283-41A9-B2A8-BBDD1CA83D26}" type="pres">
      <dgm:prSet presAssocID="{C73C7642-F245-4585-8F88-243F9FAEF6CA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8A6AE6-819E-4EC0-B868-E5505D05ACA4}" type="pres">
      <dgm:prSet presAssocID="{C73C7642-F245-4585-8F88-243F9FAEF6CA}" presName="accent_4" presStyleCnt="0"/>
      <dgm:spPr/>
      <dgm:t>
        <a:bodyPr/>
        <a:lstStyle/>
        <a:p>
          <a:endParaRPr lang="cs-CZ"/>
        </a:p>
      </dgm:t>
    </dgm:pt>
    <dgm:pt modelId="{2BF9C03B-9E1A-4611-8B09-8F57939417B1}" type="pres">
      <dgm:prSet presAssocID="{C73C7642-F245-4585-8F88-243F9FAEF6CA}" presName="accentRepeatNode" presStyleLbl="solidFgAcc1" presStyleIdx="3" presStyleCnt="6"/>
      <dgm:spPr/>
      <dgm:t>
        <a:bodyPr/>
        <a:lstStyle/>
        <a:p>
          <a:endParaRPr lang="cs-CZ"/>
        </a:p>
      </dgm:t>
    </dgm:pt>
    <dgm:pt modelId="{75E0D7EB-0B14-472D-8BD8-2BEE5952B888}" type="pres">
      <dgm:prSet presAssocID="{EBC41103-E2E5-4D48-9B4B-425520D3D098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04394D-5A41-4873-BFE9-C7C500666B72}" type="pres">
      <dgm:prSet presAssocID="{EBC41103-E2E5-4D48-9B4B-425520D3D098}" presName="accent_5" presStyleCnt="0"/>
      <dgm:spPr/>
      <dgm:t>
        <a:bodyPr/>
        <a:lstStyle/>
        <a:p>
          <a:endParaRPr lang="cs-CZ"/>
        </a:p>
      </dgm:t>
    </dgm:pt>
    <dgm:pt modelId="{013F7533-5C1E-4AFC-A393-2CCB096348C4}" type="pres">
      <dgm:prSet presAssocID="{EBC41103-E2E5-4D48-9B4B-425520D3D098}" presName="accentRepeatNode" presStyleLbl="solidFgAcc1" presStyleIdx="4" presStyleCnt="6"/>
      <dgm:spPr/>
      <dgm:t>
        <a:bodyPr/>
        <a:lstStyle/>
        <a:p>
          <a:endParaRPr lang="cs-CZ"/>
        </a:p>
      </dgm:t>
    </dgm:pt>
    <dgm:pt modelId="{FD4AEF20-6540-40AE-A2B8-30D3D43247CF}" type="pres">
      <dgm:prSet presAssocID="{6B0205A6-422D-4956-AD89-0CEBCAE4530D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17058-E959-41EB-9F29-D1E22E118695}" type="pres">
      <dgm:prSet presAssocID="{6B0205A6-422D-4956-AD89-0CEBCAE4530D}" presName="accent_6" presStyleCnt="0"/>
      <dgm:spPr/>
      <dgm:t>
        <a:bodyPr/>
        <a:lstStyle/>
        <a:p>
          <a:endParaRPr lang="cs-CZ"/>
        </a:p>
      </dgm:t>
    </dgm:pt>
    <dgm:pt modelId="{3BB95050-06B6-4636-AFA9-47A942AA2EEF}" type="pres">
      <dgm:prSet presAssocID="{6B0205A6-422D-4956-AD89-0CEBCAE4530D}" presName="accentRepeatNode" presStyleLbl="solidFgAcc1" presStyleIdx="5" presStyleCnt="6"/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42174A6-CA53-4C42-A6ED-2F117584D8DD}" type="presOf" srcId="{6B0205A6-422D-4956-AD89-0CEBCAE4530D}" destId="{FD4AEF20-6540-40AE-A2B8-30D3D43247CF}" srcOrd="0" destOrd="0" presId="urn:microsoft.com/office/officeart/2008/layout/VerticalCurvedList"/>
    <dgm:cxn modelId="{45FE7FBC-59C5-41BF-A9E3-A8EAD9EC5084}" type="presOf" srcId="{FBBFC3EA-9D9D-4F3A-BEA6-9C2C0E46BF20}" destId="{90F65FEB-6A17-48BC-835E-7E44C8A441BE}" srcOrd="0" destOrd="0" presId="urn:microsoft.com/office/officeart/2008/layout/VerticalCurvedList"/>
    <dgm:cxn modelId="{81C404F5-8BC6-4760-951A-F47B849BA31D}" type="presOf" srcId="{445C7998-7549-48B0-BD68-D4F0167F02E5}" destId="{1DEC6587-8E70-4099-BFFD-88AEBFB43EAE}" srcOrd="0" destOrd="0" presId="urn:microsoft.com/office/officeart/2008/layout/VerticalCurvedList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D473663-7B15-4BE9-AAE0-DFD915CCD9AE}" type="presOf" srcId="{C846DAC9-9D22-4975-84AF-8D4E4FA8DA5C}" destId="{6FF35A5F-0F78-483F-91EB-97BCFA8EB1C1}" srcOrd="0" destOrd="0" presId="urn:microsoft.com/office/officeart/2008/layout/VerticalCurvedList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3083CBE-50C7-4EF6-A780-B2E412F4680F}" type="presOf" srcId="{39F8B381-5807-488E-AC22-73DD4140ED4A}" destId="{70B8E0B5-7B80-4560-A347-9D89A0C8FD0C}" srcOrd="0" destOrd="0" presId="urn:microsoft.com/office/officeart/2008/layout/VerticalCurvedList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1FD22A7-5982-4293-BFBC-9201908D6158}" type="presOf" srcId="{019433A1-1324-4DE1-9E6F-32B851095F74}" destId="{4D7224E1-50BE-4894-98F3-8904D0D30466}" srcOrd="0" destOrd="0" presId="urn:microsoft.com/office/officeart/2008/layout/VerticalCurvedList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7A0BE84D-C982-4158-8042-60A947B97A46}" type="presOf" srcId="{C73C7642-F245-4585-8F88-243F9FAEF6CA}" destId="{87BF9F67-1283-41A9-B2A8-BBDD1CA83D26}" srcOrd="0" destOrd="0" presId="urn:microsoft.com/office/officeart/2008/layout/VerticalCurvedList"/>
    <dgm:cxn modelId="{E651242B-2154-48DE-BDB2-E2AAB053D7BB}" type="presOf" srcId="{EBC41103-E2E5-4D48-9B4B-425520D3D098}" destId="{75E0D7EB-0B14-472D-8BD8-2BEE5952B888}" srcOrd="0" destOrd="0" presId="urn:microsoft.com/office/officeart/2008/layout/VerticalCurvedList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7A8BD106-2A1C-4CB4-9CB9-593D30930658}" type="presParOf" srcId="{70B8E0B5-7B80-4560-A347-9D89A0C8FD0C}" destId="{0221B48A-A3A7-4BCB-9EDE-434735054C38}" srcOrd="0" destOrd="0" presId="urn:microsoft.com/office/officeart/2008/layout/VerticalCurvedList"/>
    <dgm:cxn modelId="{DA44DF07-4F10-4CD4-9004-DC8AC6E3C91C}" type="presParOf" srcId="{0221B48A-A3A7-4BCB-9EDE-434735054C38}" destId="{F36F6746-C616-4F5C-90CA-44A1CC630A94}" srcOrd="0" destOrd="0" presId="urn:microsoft.com/office/officeart/2008/layout/VerticalCurvedList"/>
    <dgm:cxn modelId="{F1640782-D561-457F-8D1C-CD326375A624}" type="presParOf" srcId="{F36F6746-C616-4F5C-90CA-44A1CC630A94}" destId="{F82C04A0-7306-478F-AB3B-C81619DE2FB6}" srcOrd="0" destOrd="0" presId="urn:microsoft.com/office/officeart/2008/layout/VerticalCurvedList"/>
    <dgm:cxn modelId="{83782B58-1548-4FF0-BE63-295235051A83}" type="presParOf" srcId="{F36F6746-C616-4F5C-90CA-44A1CC630A94}" destId="{6FF35A5F-0F78-483F-91EB-97BCFA8EB1C1}" srcOrd="1" destOrd="0" presId="urn:microsoft.com/office/officeart/2008/layout/VerticalCurvedList"/>
    <dgm:cxn modelId="{C0C598B0-989D-4902-B0EF-DD0800A8188B}" type="presParOf" srcId="{F36F6746-C616-4F5C-90CA-44A1CC630A94}" destId="{4C262683-51A1-4E65-964D-0C9CF705FABA}" srcOrd="2" destOrd="0" presId="urn:microsoft.com/office/officeart/2008/layout/VerticalCurvedList"/>
    <dgm:cxn modelId="{F13542E6-2EBD-47BD-A9D7-033C253D046B}" type="presParOf" srcId="{F36F6746-C616-4F5C-90CA-44A1CC630A94}" destId="{53D48FD4-9590-43EB-83DA-C6426EB935D6}" srcOrd="3" destOrd="0" presId="urn:microsoft.com/office/officeart/2008/layout/VerticalCurvedList"/>
    <dgm:cxn modelId="{B4963A52-4294-4205-919A-96266F6A4A92}" type="presParOf" srcId="{0221B48A-A3A7-4BCB-9EDE-434735054C38}" destId="{1DEC6587-8E70-4099-BFFD-88AEBFB43EAE}" srcOrd="1" destOrd="0" presId="urn:microsoft.com/office/officeart/2008/layout/VerticalCurvedList"/>
    <dgm:cxn modelId="{E05D1301-22BA-4EBC-9E19-23AF941E1BD8}" type="presParOf" srcId="{0221B48A-A3A7-4BCB-9EDE-434735054C38}" destId="{335E4FD9-6E5F-40A0-95FB-9BF4BA8F3FDC}" srcOrd="2" destOrd="0" presId="urn:microsoft.com/office/officeart/2008/layout/VerticalCurvedList"/>
    <dgm:cxn modelId="{D22DF627-5C75-4010-B2AC-DBF65358ED6F}" type="presParOf" srcId="{335E4FD9-6E5F-40A0-95FB-9BF4BA8F3FDC}" destId="{C1CA4657-1DFC-4C6D-9C0F-7E8530DE30A1}" srcOrd="0" destOrd="0" presId="urn:microsoft.com/office/officeart/2008/layout/VerticalCurvedList"/>
    <dgm:cxn modelId="{D6210D48-C585-4564-9F21-C84508BE547B}" type="presParOf" srcId="{0221B48A-A3A7-4BCB-9EDE-434735054C38}" destId="{90F65FEB-6A17-48BC-835E-7E44C8A441BE}" srcOrd="3" destOrd="0" presId="urn:microsoft.com/office/officeart/2008/layout/VerticalCurvedList"/>
    <dgm:cxn modelId="{742BCFFA-BA72-40E2-AFD3-A3DE6F0AF9EC}" type="presParOf" srcId="{0221B48A-A3A7-4BCB-9EDE-434735054C38}" destId="{69ED1B09-497D-4A75-8A79-B8A6E063B262}" srcOrd="4" destOrd="0" presId="urn:microsoft.com/office/officeart/2008/layout/VerticalCurvedList"/>
    <dgm:cxn modelId="{152EA667-149F-4D08-902E-A2DADF0CFE75}" type="presParOf" srcId="{69ED1B09-497D-4A75-8A79-B8A6E063B262}" destId="{8503FBE1-AB47-427C-AE2B-7C3F4FEF620D}" srcOrd="0" destOrd="0" presId="urn:microsoft.com/office/officeart/2008/layout/VerticalCurvedList"/>
    <dgm:cxn modelId="{2E0A3A73-E775-4E36-B07E-6817884490C1}" type="presParOf" srcId="{0221B48A-A3A7-4BCB-9EDE-434735054C38}" destId="{4D7224E1-50BE-4894-98F3-8904D0D30466}" srcOrd="5" destOrd="0" presId="urn:microsoft.com/office/officeart/2008/layout/VerticalCurvedList"/>
    <dgm:cxn modelId="{AA222B69-4A23-4274-A9CA-F2B03737615B}" type="presParOf" srcId="{0221B48A-A3A7-4BCB-9EDE-434735054C38}" destId="{8584687F-A55F-47C2-B0E7-7E55AB1D7118}" srcOrd="6" destOrd="0" presId="urn:microsoft.com/office/officeart/2008/layout/VerticalCurvedList"/>
    <dgm:cxn modelId="{5EEF54D7-97DD-4E29-AF23-0E5F2D956642}" type="presParOf" srcId="{8584687F-A55F-47C2-B0E7-7E55AB1D7118}" destId="{4931B276-4508-4AD9-8C6A-98FC259E9482}" srcOrd="0" destOrd="0" presId="urn:microsoft.com/office/officeart/2008/layout/VerticalCurvedList"/>
    <dgm:cxn modelId="{E7E83703-F04C-4010-9EC0-C2C0B84D3EB4}" type="presParOf" srcId="{0221B48A-A3A7-4BCB-9EDE-434735054C38}" destId="{87BF9F67-1283-41A9-B2A8-BBDD1CA83D26}" srcOrd="7" destOrd="0" presId="urn:microsoft.com/office/officeart/2008/layout/VerticalCurvedList"/>
    <dgm:cxn modelId="{55336534-92AA-40E1-912A-B8A69BA01D66}" type="presParOf" srcId="{0221B48A-A3A7-4BCB-9EDE-434735054C38}" destId="{708A6AE6-819E-4EC0-B868-E5505D05ACA4}" srcOrd="8" destOrd="0" presId="urn:microsoft.com/office/officeart/2008/layout/VerticalCurvedList"/>
    <dgm:cxn modelId="{005B8812-43C9-4CFC-95F2-5E56E14A1BDB}" type="presParOf" srcId="{708A6AE6-819E-4EC0-B868-E5505D05ACA4}" destId="{2BF9C03B-9E1A-4611-8B09-8F57939417B1}" srcOrd="0" destOrd="0" presId="urn:microsoft.com/office/officeart/2008/layout/VerticalCurvedList"/>
    <dgm:cxn modelId="{4A0FD5DF-6B47-464D-B790-B41C6603241F}" type="presParOf" srcId="{0221B48A-A3A7-4BCB-9EDE-434735054C38}" destId="{75E0D7EB-0B14-472D-8BD8-2BEE5952B888}" srcOrd="9" destOrd="0" presId="urn:microsoft.com/office/officeart/2008/layout/VerticalCurvedList"/>
    <dgm:cxn modelId="{705D31BF-D1FB-46EF-9C5B-AB8FF6516933}" type="presParOf" srcId="{0221B48A-A3A7-4BCB-9EDE-434735054C38}" destId="{7904394D-5A41-4873-BFE9-C7C500666B72}" srcOrd="10" destOrd="0" presId="urn:microsoft.com/office/officeart/2008/layout/VerticalCurvedList"/>
    <dgm:cxn modelId="{809E7772-0C7C-45FC-B88B-55CAE93B0D03}" type="presParOf" srcId="{7904394D-5A41-4873-BFE9-C7C500666B72}" destId="{013F7533-5C1E-4AFC-A393-2CCB096348C4}" srcOrd="0" destOrd="0" presId="urn:microsoft.com/office/officeart/2008/layout/VerticalCurvedList"/>
    <dgm:cxn modelId="{46298DEA-931B-416A-8F70-01D2E0616F01}" type="presParOf" srcId="{0221B48A-A3A7-4BCB-9EDE-434735054C38}" destId="{FD4AEF20-6540-40AE-A2B8-30D3D43247CF}" srcOrd="11" destOrd="0" presId="urn:microsoft.com/office/officeart/2008/layout/VerticalCurvedList"/>
    <dgm:cxn modelId="{9E7B1342-04CD-4919-A6AF-33E5979D7CE5}" type="presParOf" srcId="{0221B48A-A3A7-4BCB-9EDE-434735054C38}" destId="{86617058-E959-41EB-9F29-D1E22E118695}" srcOrd="12" destOrd="0" presId="urn:microsoft.com/office/officeart/2008/layout/VerticalCurvedList"/>
    <dgm:cxn modelId="{4C958A9F-3DFA-409B-AAA8-7BC03A026B91}" type="presParOf" srcId="{86617058-E959-41EB-9F29-D1E22E118695}" destId="{3BB95050-06B6-4636-AFA9-47A942AA2EE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35A5F-0F78-483F-91EB-97BCFA8EB1C1}">
      <dsp:nvSpPr>
        <dsp:cNvPr id="0" name=""/>
        <dsp:cNvSpPr/>
      </dsp:nvSpPr>
      <dsp:spPr>
        <a:xfrm>
          <a:off x="-4558638" y="-698981"/>
          <a:ext cx="5430410" cy="5430410"/>
        </a:xfrm>
        <a:prstGeom prst="blockArc">
          <a:avLst>
            <a:gd name="adj1" fmla="val 18900000"/>
            <a:gd name="adj2" fmla="val 2700000"/>
            <a:gd name="adj3" fmla="val 398"/>
          </a:avLst>
        </a:pr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EC6587-8E70-4099-BFFD-88AEBFB43EAE}">
      <dsp:nvSpPr>
        <dsp:cNvPr id="0" name=""/>
        <dsp:cNvSpPr/>
      </dsp:nvSpPr>
      <dsp:spPr>
        <a:xfrm>
          <a:off x="325571" y="212348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b="1" kern="1200" dirty="0"/>
            <a:t>:  </a:t>
          </a:r>
          <a:r>
            <a:rPr lang="cs-CZ" sz="1600" b="1" kern="1200" dirty="0" smtClean="0"/>
            <a:t>Základní škola a mateřská škola Uhřice, okres Hodonín</a:t>
          </a:r>
          <a:r>
            <a:rPr lang="cs-CZ" sz="1600" kern="1200" dirty="0" smtClean="0"/>
            <a:t>  </a:t>
          </a:r>
          <a:endParaRPr lang="cs-CZ" sz="1600" kern="1200" dirty="0"/>
        </a:p>
      </dsp:txBody>
      <dsp:txXfrm>
        <a:off x="325571" y="212348"/>
        <a:ext cx="6388492" cy="424536"/>
      </dsp:txXfrm>
    </dsp:sp>
    <dsp:sp modelId="{C1CA4657-1DFC-4C6D-9C0F-7E8530DE30A1}">
      <dsp:nvSpPr>
        <dsp:cNvPr id="0" name=""/>
        <dsp:cNvSpPr/>
      </dsp:nvSpPr>
      <dsp:spPr>
        <a:xfrm>
          <a:off x="60236" y="159281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0F65FEB-6A17-48BC-835E-7E44C8A441BE}">
      <dsp:nvSpPr>
        <dsp:cNvPr id="0" name=""/>
        <dsp:cNvSpPr/>
      </dsp:nvSpPr>
      <dsp:spPr>
        <a:xfrm>
          <a:off x="674781" y="849072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Mgr. David </a:t>
          </a:r>
          <a:r>
            <a:rPr lang="cs-CZ" sz="1600" kern="1200" dirty="0" err="1" smtClean="0"/>
            <a:t>Filipi</a:t>
          </a:r>
          <a:endParaRPr lang="cs-CZ" sz="1600" kern="1200" dirty="0"/>
        </a:p>
      </dsp:txBody>
      <dsp:txXfrm>
        <a:off x="674781" y="849072"/>
        <a:ext cx="6039282" cy="424536"/>
      </dsp:txXfrm>
    </dsp:sp>
    <dsp:sp modelId="{8503FBE1-AB47-427C-AE2B-7C3F4FEF620D}">
      <dsp:nvSpPr>
        <dsp:cNvPr id="0" name=""/>
        <dsp:cNvSpPr/>
      </dsp:nvSpPr>
      <dsp:spPr>
        <a:xfrm>
          <a:off x="409446" y="796005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D7224E1-50BE-4894-98F3-8904D0D30466}">
      <dsp:nvSpPr>
        <dsp:cNvPr id="0" name=""/>
        <dsp:cNvSpPr/>
      </dsp:nvSpPr>
      <dsp:spPr>
        <a:xfrm>
          <a:off x="834466" y="1485795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VY_32_INOVACE_08_Odčítání do 100</a:t>
          </a:r>
          <a:endParaRPr lang="cs-CZ" sz="1600" kern="1200" dirty="0"/>
        </a:p>
      </dsp:txBody>
      <dsp:txXfrm>
        <a:off x="834466" y="1485795"/>
        <a:ext cx="5879597" cy="424536"/>
      </dsp:txXfrm>
    </dsp:sp>
    <dsp:sp modelId="{4931B276-4508-4AD9-8C6A-98FC259E9482}">
      <dsp:nvSpPr>
        <dsp:cNvPr id="0" name=""/>
        <dsp:cNvSpPr/>
      </dsp:nvSpPr>
      <dsp:spPr>
        <a:xfrm>
          <a:off x="569131" y="1432728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BF9F67-1283-41A9-B2A8-BBDD1CA83D26}">
      <dsp:nvSpPr>
        <dsp:cNvPr id="0" name=""/>
        <dsp:cNvSpPr/>
      </dsp:nvSpPr>
      <dsp:spPr>
        <a:xfrm>
          <a:off x="834466" y="2122116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361437"/>
                <a:satOff val="-7560"/>
                <a:lumOff val="42063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361437"/>
                <a:satOff val="-7560"/>
                <a:lumOff val="42063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361437"/>
                <a:satOff val="-7560"/>
                <a:lumOff val="4206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Nestandartní aplikační úkoly a problémy</a:t>
          </a:r>
          <a:endParaRPr lang="cs-CZ" sz="1600" kern="1200" dirty="0"/>
        </a:p>
      </dsp:txBody>
      <dsp:txXfrm>
        <a:off x="834466" y="2122116"/>
        <a:ext cx="5879597" cy="424536"/>
      </dsp:txXfrm>
    </dsp:sp>
    <dsp:sp modelId="{2BF9C03B-9E1A-4611-8B09-8F57939417B1}">
      <dsp:nvSpPr>
        <dsp:cNvPr id="0" name=""/>
        <dsp:cNvSpPr/>
      </dsp:nvSpPr>
      <dsp:spPr>
        <a:xfrm>
          <a:off x="569131" y="2069049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361437"/>
              <a:satOff val="-7560"/>
              <a:lumOff val="4206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5E0D7EB-0B14-472D-8BD8-2BEE5952B888}">
      <dsp:nvSpPr>
        <dsp:cNvPr id="0" name=""/>
        <dsp:cNvSpPr/>
      </dsp:nvSpPr>
      <dsp:spPr>
        <a:xfrm>
          <a:off x="674781" y="2758839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/>
            <a:t>projektu</a:t>
          </a:r>
          <a:r>
            <a:rPr lang="cs-CZ" sz="1600" kern="1200" smtClean="0"/>
            <a:t>: </a:t>
          </a:r>
          <a:r>
            <a:rPr lang="cs-CZ" sz="1600" kern="1200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sz="1600" kern="1200" dirty="0"/>
        </a:p>
      </dsp:txBody>
      <dsp:txXfrm>
        <a:off x="674781" y="2758839"/>
        <a:ext cx="6039282" cy="424536"/>
      </dsp:txXfrm>
    </dsp:sp>
    <dsp:sp modelId="{013F7533-5C1E-4AFC-A393-2CCB096348C4}">
      <dsp:nvSpPr>
        <dsp:cNvPr id="0" name=""/>
        <dsp:cNvSpPr/>
      </dsp:nvSpPr>
      <dsp:spPr>
        <a:xfrm>
          <a:off x="409446" y="2705772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FD4AEF20-6540-40AE-A2B8-30D3D43247CF}">
      <dsp:nvSpPr>
        <dsp:cNvPr id="0" name=""/>
        <dsp:cNvSpPr/>
      </dsp:nvSpPr>
      <dsp:spPr>
        <a:xfrm>
          <a:off x="325571" y="3395563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</a:t>
          </a:r>
          <a:r>
            <a:rPr lang="cs-CZ" sz="1600" kern="1200" smtClean="0"/>
            <a:t>: 10.6.2012</a:t>
          </a:r>
          <a:endParaRPr lang="cs-CZ" sz="1600" kern="1200" dirty="0"/>
        </a:p>
      </dsp:txBody>
      <dsp:txXfrm>
        <a:off x="325571" y="3395563"/>
        <a:ext cx="6388492" cy="424536"/>
      </dsp:txXfrm>
    </dsp:sp>
    <dsp:sp modelId="{3BB95050-06B6-4636-AFA9-47A942AA2EEF}">
      <dsp:nvSpPr>
        <dsp:cNvPr id="0" name=""/>
        <dsp:cNvSpPr/>
      </dsp:nvSpPr>
      <dsp:spPr>
        <a:xfrm>
          <a:off x="60236" y="3342496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0FDF12-72CF-434F-A603-920FCD512BD7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02BD4E-D7DB-4DBB-B82D-576FB566D7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616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2BD4E-D7DB-4DBB-B82D-576FB566D77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2BD4E-D7DB-4DBB-B82D-576FB566D77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2BD4E-D7DB-4DBB-B82D-576FB566D77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2BD4E-D7DB-4DBB-B82D-576FB566D77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2BD4E-D7DB-4DBB-B82D-576FB566D77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2BD4E-D7DB-4DBB-B82D-576FB566D77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2BD4E-D7DB-4DBB-B82D-576FB566D77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126F4C-939C-4C5B-A31B-ED0A0F76373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AE064-37F4-4DA7-BE69-0E4ED1FDC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4924676"/>
              </p:ext>
            </p:extLst>
          </p:nvPr>
        </p:nvGraphicFramePr>
        <p:xfrm>
          <a:off x="827584" y="119675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959" y="5301208"/>
            <a:ext cx="3528392" cy="68535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3. ročníku. Slouží ke zopakování odčítání do 100.</a:t>
            </a:r>
          </a:p>
          <a:p>
            <a:r>
              <a:rPr lang="cs-CZ" dirty="0" smtClean="0"/>
              <a:t>Do rámečků je možno doplnit  jakákoliv čísla, která je potřeba procvičovat</a:t>
            </a:r>
          </a:p>
          <a:p>
            <a:r>
              <a:rPr lang="cs-CZ" dirty="0" smtClean="0"/>
              <a:t>Je určeno na samostatnou práci, rozcvičku na začátku hodiny, motivaci, práci na interaktivní tabuli.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11023" y="3112332"/>
            <a:ext cx="184731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sz="4400" dirty="0" smtClean="0"/>
          </a:p>
          <a:p>
            <a:pPr algn="ctr"/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i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Odčítání</a:t>
            </a:r>
            <a:endParaRPr lang="cs-CZ" sz="9600" b="1" i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Čísla v obrazcích odečti</a:t>
            </a:r>
          </a:p>
          <a:p>
            <a:r>
              <a:rPr lang="cs-CZ" b="1" i="1" dirty="0" smtClean="0">
                <a:solidFill>
                  <a:schemeClr val="tx1"/>
                </a:solidFill>
              </a:rPr>
              <a:t>a do prázdného </a:t>
            </a:r>
            <a:r>
              <a:rPr lang="cs-CZ" b="1" i="1" dirty="0">
                <a:solidFill>
                  <a:schemeClr val="tx1"/>
                </a:solidFill>
              </a:rPr>
              <a:t>z</a:t>
            </a:r>
            <a:r>
              <a:rPr lang="cs-CZ" b="1" i="1" dirty="0" smtClean="0">
                <a:solidFill>
                  <a:schemeClr val="tx1"/>
                </a:solidFill>
              </a:rPr>
              <a:t>apiš výsledek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973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90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973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55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35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116296" y="5150713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1713" y="128826"/>
            <a:ext cx="1850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6337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3478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973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60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33975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133164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400456" y="2434752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4355976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5369732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372200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40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380312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Šestiúhelník 33"/>
          <p:cNvSpPr/>
          <p:nvPr/>
        </p:nvSpPr>
        <p:spPr>
          <a:xfrm>
            <a:off x="323528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163668"/>
            <a:ext cx="19442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/>
              <a:t>Řešení</a:t>
            </a:r>
          </a:p>
        </p:txBody>
      </p:sp>
    </p:spTree>
    <p:extLst>
      <p:ext uri="{BB962C8B-B14F-4D97-AF65-F5344CB8AC3E}">
        <p14:creationId xmlns:p14="http://schemas.microsoft.com/office/powerpoint/2010/main" val="335857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vlastní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23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</TotalTime>
  <Words>224</Words>
  <Application>Microsoft Office PowerPoint</Application>
  <PresentationFormat>Předvádění na obrazovce (4:3)</PresentationFormat>
  <Paragraphs>147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Odčítání</vt:lpstr>
      <vt:lpstr>Prezentace aplikace PowerPoint</vt:lpstr>
      <vt:lpstr>Prezentace aplikace PowerPoint</vt:lpstr>
      <vt:lpstr>Prezentace aplikace PowerPoint</vt:lpstr>
      <vt:lpstr>Prezentace aplikace PowerPoint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</dc:title>
  <dc:creator>Mgr. David Filipi</dc:creator>
  <cp:lastModifiedBy>01</cp:lastModifiedBy>
  <cp:revision>19</cp:revision>
  <dcterms:created xsi:type="dcterms:W3CDTF">2012-12-14T12:37:01Z</dcterms:created>
  <dcterms:modified xsi:type="dcterms:W3CDTF">2013-08-09T16:40:09Z</dcterms:modified>
</cp:coreProperties>
</file>