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bdélník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Nadpis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28" name="Zástupný symbol pro datum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C90CC016-0809-4C84-9E9D-2C9640470ACD}" type="datetimeFigureOut">
              <a:rPr lang="cs-CZ" smtClean="0"/>
              <a:t>14.4.2012</a:t>
            </a:fld>
            <a:endParaRPr lang="cs-CZ"/>
          </a:p>
        </p:txBody>
      </p:sp>
      <p:sp>
        <p:nvSpPr>
          <p:cNvPr id="17" name="Zástupný symbol pro zápatí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29" name="Zástupný symbol pro číslo snímku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D52FB3-7535-4E3F-AB58-628F084AB02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CC016-0809-4C84-9E9D-2C9640470ACD}" type="datetimeFigureOut">
              <a:rPr lang="cs-CZ" smtClean="0"/>
              <a:t>14.4.2012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52FB3-7535-4E3F-AB58-628F084AB02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C90CC016-0809-4C84-9E9D-2C9640470ACD}" type="datetimeFigureOut">
              <a:rPr lang="cs-CZ" smtClean="0"/>
              <a:t>14.4.2012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7" name="Obdélník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53D52FB3-7535-4E3F-AB58-628F084AB02B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CC016-0809-4C84-9E9D-2C9640470ACD}" type="datetimeFigureOut">
              <a:rPr lang="cs-CZ" smtClean="0"/>
              <a:t>14.4.2012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D52FB3-7535-4E3F-AB58-628F084AB02B}" type="slidenum">
              <a:rPr lang="cs-CZ" smtClean="0"/>
              <a:t>‹#›</a:t>
            </a:fld>
            <a:endParaRPr lang="cs-CZ"/>
          </a:p>
        </p:txBody>
      </p:sp>
      <p:sp>
        <p:nvSpPr>
          <p:cNvPr id="8" name="Zástupný symbol pro obsah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7" name="Obdélník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CC016-0809-4C84-9E9D-2C9640470ACD}" type="datetimeFigureOut">
              <a:rPr lang="cs-CZ" smtClean="0"/>
              <a:t>14.4.2012</a:t>
            </a:fld>
            <a:endParaRPr lang="cs-CZ"/>
          </a:p>
        </p:txBody>
      </p:sp>
      <p:sp>
        <p:nvSpPr>
          <p:cNvPr id="13" name="Zástupný symbol pro číslo snímku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53D52FB3-7535-4E3F-AB58-628F084AB02B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8" name="Zástupný symbol pro datum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90CC016-0809-4C84-9E9D-2C9640470ACD}" type="datetimeFigureOut">
              <a:rPr lang="cs-CZ" smtClean="0"/>
              <a:t>14.4.2012</a:t>
            </a:fld>
            <a:endParaRPr lang="cs-CZ"/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3D52FB3-7535-4E3F-AB58-628F084AB02B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Zástupný symbol pro zápatí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1" name="Zástupný symbol pro obsah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10" name="Zástupný symbol pro datum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90CC016-0809-4C84-9E9D-2C9640470ACD}" type="datetimeFigureOut">
              <a:rPr lang="cs-CZ" smtClean="0"/>
              <a:t>14.4.2012</a:t>
            </a:fld>
            <a:endParaRPr lang="cs-CZ"/>
          </a:p>
        </p:txBody>
      </p:sp>
      <p:sp>
        <p:nvSpPr>
          <p:cNvPr id="12" name="Zástupný symbol pro číslo snímku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53D52FB3-7535-4E3F-AB58-628F084AB02B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cs-CZ"/>
          </a:p>
        </p:txBody>
      </p:sp>
      <p:sp>
        <p:nvSpPr>
          <p:cNvPr id="16" name="Zástupný symbol pro text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CC016-0809-4C84-9E9D-2C9640470ACD}" type="datetimeFigureOut">
              <a:rPr lang="cs-CZ" smtClean="0"/>
              <a:t>14.4.2012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D52FB3-7535-4E3F-AB58-628F084AB02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CC016-0809-4C84-9E9D-2C9640470ACD}" type="datetimeFigureOut">
              <a:rPr lang="cs-CZ" smtClean="0"/>
              <a:t>14.4.2012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3D52FB3-7535-4E3F-AB58-628F084AB02B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CC016-0809-4C84-9E9D-2C9640470ACD}" type="datetimeFigureOut">
              <a:rPr lang="cs-CZ" smtClean="0"/>
              <a:t>14.4.2012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3D52FB3-7535-4E3F-AB58-628F084AB02B}" type="slidenum">
              <a:rPr lang="cs-CZ" smtClean="0"/>
              <a:t>‹#›</a:t>
            </a:fld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9" name="Zástupný symbol pro obsah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8" name="Obdélník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Obdélník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1" name="Obdélník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Zástupný symbol pro datum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C90CC016-0809-4C84-9E9D-2C9640470ACD}" type="datetimeFigureOut">
              <a:rPr lang="cs-CZ" smtClean="0"/>
              <a:t>14.4.2012</a:t>
            </a:fld>
            <a:endParaRPr lang="cs-CZ"/>
          </a:p>
        </p:txBody>
      </p:sp>
      <p:sp>
        <p:nvSpPr>
          <p:cNvPr id="13" name="Zástupný symbol pro číslo snímku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53D52FB3-7535-4E3F-AB58-628F084AB02B}" type="slidenum">
              <a:rPr lang="cs-CZ" smtClean="0"/>
              <a:t>‹#›</a:t>
            </a:fld>
            <a:endParaRPr lang="cs-CZ"/>
          </a:p>
        </p:txBody>
      </p:sp>
      <p:sp>
        <p:nvSpPr>
          <p:cNvPr id="14" name="Zástupný symbol pro zápatí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Zástupný symbol pro nadpis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14" name="Zástupný symbol pro datum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90CC016-0809-4C84-9E9D-2C9640470ACD}" type="datetimeFigureOut">
              <a:rPr lang="cs-CZ" smtClean="0"/>
              <a:t>14.4.2012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Obdélník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Zástupný symbol pro číslo snímku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53D52FB3-7535-4E3F-AB58-628F084AB02B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000100" y="428604"/>
            <a:ext cx="7358114" cy="3471874"/>
          </a:xfrm>
        </p:spPr>
        <p:txBody>
          <a:bodyPr>
            <a:noAutofit/>
          </a:bodyPr>
          <a:lstStyle/>
          <a:p>
            <a:r>
              <a:rPr lang="cs-CZ" sz="11500" dirty="0" smtClean="0"/>
              <a:t>SEXUÁLNÍ 	VÝCHOVA</a:t>
            </a:r>
            <a:endParaRPr lang="cs-CZ" sz="115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cs-CZ" sz="3200" dirty="0" smtClean="0"/>
              <a:t>pohlaví, puberta, hormony, sexualita</a:t>
            </a:r>
            <a:endParaRPr lang="cs-CZ" sz="3200" dirty="0"/>
          </a:p>
        </p:txBody>
      </p:sp>
      <p:sp>
        <p:nvSpPr>
          <p:cNvPr id="4" name="Elipsa 3"/>
          <p:cNvSpPr/>
          <p:nvPr/>
        </p:nvSpPr>
        <p:spPr>
          <a:xfrm>
            <a:off x="714348" y="3786190"/>
            <a:ext cx="1071570" cy="107157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Elipsa 4"/>
          <p:cNvSpPr/>
          <p:nvPr/>
        </p:nvSpPr>
        <p:spPr>
          <a:xfrm>
            <a:off x="1785918" y="4786322"/>
            <a:ext cx="1071570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7" name="Přímá spojovací šipka 6"/>
          <p:cNvCxnSpPr/>
          <p:nvPr/>
        </p:nvCxnSpPr>
        <p:spPr>
          <a:xfrm rot="5400000" flipH="1" flipV="1">
            <a:off x="2104861" y="4110189"/>
            <a:ext cx="1005190" cy="500068"/>
          </a:xfrm>
          <a:prstGeom prst="straightConnector1">
            <a:avLst/>
          </a:prstGeom>
          <a:ln w="146050" cmpd="sng">
            <a:solidFill>
              <a:schemeClr val="tx2">
                <a:lumMod val="50000"/>
              </a:schemeClr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1" name="Přímá spojovací čára 10"/>
          <p:cNvCxnSpPr>
            <a:stCxn id="4" idx="4"/>
          </p:cNvCxnSpPr>
          <p:nvPr/>
        </p:nvCxnSpPr>
        <p:spPr>
          <a:xfrm rot="5400000">
            <a:off x="767926" y="5304249"/>
            <a:ext cx="928696" cy="35719"/>
          </a:xfrm>
          <a:prstGeom prst="line">
            <a:avLst/>
          </a:prstGeom>
          <a:ln w="15240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ovací čára 15"/>
          <p:cNvCxnSpPr/>
          <p:nvPr/>
        </p:nvCxnSpPr>
        <p:spPr>
          <a:xfrm rot="10800000" flipV="1">
            <a:off x="938186" y="5429264"/>
            <a:ext cx="633417" cy="9525"/>
          </a:xfrm>
          <a:prstGeom prst="line">
            <a:avLst/>
          </a:prstGeom>
          <a:ln w="15240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ipsa 3"/>
          <p:cNvSpPr/>
          <p:nvPr/>
        </p:nvSpPr>
        <p:spPr>
          <a:xfrm>
            <a:off x="142844" y="142852"/>
            <a:ext cx="428628" cy="35719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Elipsa 4"/>
          <p:cNvSpPr/>
          <p:nvPr/>
        </p:nvSpPr>
        <p:spPr>
          <a:xfrm>
            <a:off x="500034" y="785794"/>
            <a:ext cx="428628" cy="35719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ovací šipka 5"/>
          <p:cNvCxnSpPr/>
          <p:nvPr/>
        </p:nvCxnSpPr>
        <p:spPr>
          <a:xfrm rot="5400000" flipH="1" flipV="1">
            <a:off x="533224" y="466852"/>
            <a:ext cx="576562" cy="214314"/>
          </a:xfrm>
          <a:prstGeom prst="straightConnector1">
            <a:avLst/>
          </a:prstGeom>
          <a:ln w="66675" cmpd="sng">
            <a:solidFill>
              <a:schemeClr val="accent1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" name="Přímá spojovací čára 8"/>
          <p:cNvCxnSpPr/>
          <p:nvPr/>
        </p:nvCxnSpPr>
        <p:spPr>
          <a:xfrm rot="5400000">
            <a:off x="17827" y="696498"/>
            <a:ext cx="571506" cy="35719"/>
          </a:xfrm>
          <a:prstGeom prst="line">
            <a:avLst/>
          </a:prstGeom>
          <a:ln w="88900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ovací čára 10"/>
          <p:cNvCxnSpPr/>
          <p:nvPr/>
        </p:nvCxnSpPr>
        <p:spPr>
          <a:xfrm rot="10800000">
            <a:off x="142846" y="795320"/>
            <a:ext cx="357189" cy="61913"/>
          </a:xfrm>
          <a:prstGeom prst="line">
            <a:avLst/>
          </a:prstGeom>
          <a:ln w="60325" cmpd="sng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án">
  <a:themeElements>
    <a:clrScheme name="Shluk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Mediá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á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26</TotalTime>
  <Words>8</Words>
  <Application>Microsoft Office PowerPoint</Application>
  <PresentationFormat>Předvádění na obrazovce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</vt:i4>
      </vt:variant>
    </vt:vector>
  </HeadingPairs>
  <TitlesOfParts>
    <vt:vector size="3" baseType="lpstr">
      <vt:lpstr>Medián</vt:lpstr>
      <vt:lpstr>SEXUÁLNÍ  VÝCHOVA</vt:lpstr>
      <vt:lpstr>Snímek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SEXUÁLNÍ  VÝCHOVA</dc:title>
  <dc:creator>Uzivatel</dc:creator>
  <cp:lastModifiedBy>Uzivatel</cp:lastModifiedBy>
  <cp:revision>3</cp:revision>
  <dcterms:created xsi:type="dcterms:W3CDTF">2012-04-14T08:46:28Z</dcterms:created>
  <dcterms:modified xsi:type="dcterms:W3CDTF">2012-04-14T09:13:22Z</dcterms:modified>
</cp:coreProperties>
</file>