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20240A-9479-4A3A-9C0C-6AF6ECFE7D8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17C62-72CA-40B9-AC1F-CC30DF9EF1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200" dirty="0" smtClean="0"/>
              <a:t>VY_32_INOVACE_EV_8A_18M</a:t>
            </a:r>
            <a:br>
              <a:rPr lang="cs-CZ" sz="1200" dirty="0" smtClean="0"/>
            </a:br>
            <a:r>
              <a:rPr lang="cs-CZ" sz="1200" dirty="0" smtClean="0"/>
              <a:t>Škola: 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 Úmrtí</a:t>
            </a:r>
            <a:br>
              <a:rPr lang="cs-CZ" sz="1200" dirty="0" smtClean="0"/>
            </a:br>
            <a:r>
              <a:rPr lang="cs-CZ" sz="1200" dirty="0" smtClean="0"/>
              <a:t>Číslo projektu: CZ.1.07/1.4.00/21.2336</a:t>
            </a:r>
            <a:br>
              <a:rPr lang="cs-CZ" sz="1200" dirty="0" smtClean="0"/>
            </a:br>
            <a:r>
              <a:rPr lang="cs-CZ" sz="1200" dirty="0" smtClean="0"/>
              <a:t>Datum</a:t>
            </a:r>
            <a:r>
              <a:rPr lang="cs-CZ" sz="1200" smtClean="0"/>
              <a:t>:   14.05.2013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Jednotlivá témata jsou promítána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plátno, žáci společně diskutují v komunitním kruhu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Smrt </a:t>
            </a:r>
          </a:p>
          <a:p>
            <a:r>
              <a:rPr lang="cs-CZ" dirty="0" smtClean="0"/>
              <a:t>Pohřbívání – zvyky dříve a dnes</a:t>
            </a:r>
          </a:p>
          <a:p>
            <a:r>
              <a:rPr lang="cs-CZ" dirty="0" smtClean="0"/>
              <a:t>Sebevražda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625" y="620688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Smrt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Pohled na smrt v historii ( období pravěku, starověku – hrobky, pyramidy…, středověk – pohřbívání na hřbitovech, novověk)</a:t>
            </a:r>
          </a:p>
          <a:p>
            <a:r>
              <a:rPr lang="cs-CZ" dirty="0" smtClean="0"/>
              <a:t>Smrt a náboženství (pohled různých náboženství na „odchod člověka na věčnost“), zaměření na středověk </a:t>
            </a:r>
          </a:p>
          <a:p>
            <a:r>
              <a:rPr lang="cs-CZ" dirty="0" smtClean="0"/>
              <a:t>Pohřbívání – v historii, dnes</a:t>
            </a:r>
          </a:p>
          <a:p>
            <a:r>
              <a:rPr lang="cs-CZ" dirty="0" smtClean="0"/>
              <a:t>Smrt v literatuře, v malířství, sochařství, hudbě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Vyjádření soustrasti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Různé pohřební zvyky ( Evropa, celý svět)</a:t>
            </a:r>
          </a:p>
          <a:p>
            <a:r>
              <a:rPr lang="cs-CZ" dirty="0" smtClean="0"/>
              <a:t>Druhy pohřbu</a:t>
            </a:r>
          </a:p>
          <a:p>
            <a:r>
              <a:rPr lang="cs-CZ" dirty="0" smtClean="0"/>
              <a:t>Účast na pohřbu, oblečení</a:t>
            </a:r>
          </a:p>
          <a:p>
            <a:r>
              <a:rPr lang="cs-CZ" dirty="0" smtClean="0"/>
              <a:t>Květinové dary /kytice-sudý počet květů!, věnce…/</a:t>
            </a:r>
          </a:p>
          <a:p>
            <a:r>
              <a:rPr lang="cs-CZ" dirty="0" smtClean="0"/>
              <a:t>Různé druhy vyjádření soustrasti</a:t>
            </a:r>
          </a:p>
          <a:p>
            <a:r>
              <a:rPr lang="cs-CZ" dirty="0" smtClean="0"/>
              <a:t>Pozůstalí, psychická podpora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Sebevražda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Co je sebevražda</a:t>
            </a:r>
          </a:p>
          <a:p>
            <a:r>
              <a:rPr lang="cs-CZ" dirty="0" smtClean="0"/>
              <a:t>Pohled na sebevraždu dnes a v historii</a:t>
            </a:r>
          </a:p>
          <a:p>
            <a:r>
              <a:rPr lang="cs-CZ" dirty="0" smtClean="0"/>
              <a:t>Důvody páchání sebevraždy, sebevražda jako jediný způsob vyřešení situace?</a:t>
            </a:r>
          </a:p>
          <a:p>
            <a:r>
              <a:rPr lang="cs-CZ" dirty="0" smtClean="0"/>
              <a:t>Pamatuj! </a:t>
            </a:r>
          </a:p>
          <a:p>
            <a:r>
              <a:rPr lang="cs-CZ" dirty="0"/>
              <a:t>-</a:t>
            </a:r>
            <a:r>
              <a:rPr lang="cs-CZ" dirty="0" smtClean="0"/>
              <a:t> sebevražda je největší chyba, které se můžeš dopustit</a:t>
            </a:r>
          </a:p>
          <a:p>
            <a:r>
              <a:rPr lang="cs-CZ" dirty="0" smtClean="0"/>
              <a:t>- neodsuzuj ty, kteří se (S) dopustili, bylo jim určitě zle a mysleli si, že ze situace, v níž se ocitli, není východiska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všichni lidé nejsou proti tobě, snaž se najít nějaké řešení</a:t>
            </a:r>
          </a:p>
          <a:p>
            <a:r>
              <a:rPr lang="cs-CZ" dirty="0" smtClean="0"/>
              <a:t>- poraď se s někým, komu důvěřuješ</a:t>
            </a:r>
          </a:p>
          <a:p>
            <a:r>
              <a:rPr lang="cs-CZ" dirty="0" smtClean="0"/>
              <a:t>- kdyby všichni páchali sebevraždy, kde by byl lidský pokrok, další generace, spousta takových krásných věcí, které nás obklopují???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Kondolence</a:t>
            </a:r>
          </a:p>
          <a:p>
            <a:r>
              <a:rPr lang="cs-CZ" dirty="0" smtClean="0"/>
              <a:t>Vhodná grafická forma</a:t>
            </a:r>
          </a:p>
          <a:p>
            <a:r>
              <a:rPr lang="cs-CZ" dirty="0" smtClean="0"/>
              <a:t>Vhodný text</a:t>
            </a:r>
          </a:p>
          <a:p>
            <a:r>
              <a:rPr lang="cs-CZ" dirty="0" smtClean="0"/>
              <a:t>Parte – co to je, jak vypadá, proč a kam se vyvěšuje?</a:t>
            </a:r>
          </a:p>
          <a:p>
            <a:r>
              <a:rPr lang="cs-CZ" dirty="0" smtClean="0"/>
              <a:t>Čeho se vyvarovat, jak </a:t>
            </a:r>
            <a:r>
              <a:rPr lang="cs-CZ" smtClean="0"/>
              <a:t>se chovat?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238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VY_32_INOVACE_EV_8A_18M Škola: Základní škola Nové Město nad Metují, Školní 1000, okres Náchod Využívání informačních a komunikačních technologií, etická výchova Téma: Úmrtí Číslo projektu: CZ.1.07/1.4.00/21.2336 Datum:   14.05.2013 Anotace: Jednotlivá témata jsou promítána dataprojektorem na plátno, žáci společně diskutují v komunitním kruhu</vt:lpstr>
      <vt:lpstr>Smrt</vt:lpstr>
      <vt:lpstr>Vyjádření soustrasti</vt:lpstr>
      <vt:lpstr>Sebevražda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VY_32_INOVACE_EV_8A_18M Škola: Základní škola Nové Město nad Metují, Školní 1000, okres Náchod Využívání informačních a komunikačních technologií, etická výchova Téma: Úmrtí Číslo projektu: CZ.1.07/1.4.00/21.2336 Datum:   .   .  2013 Anotace: Jednotlivá témata jsou promítána dataprojektorem na plátno, žáci společně diskutují v komunitním kruhu</dc:title>
  <dc:creator>admin</dc:creator>
  <cp:lastModifiedBy>Správce</cp:lastModifiedBy>
  <cp:revision>6</cp:revision>
  <dcterms:created xsi:type="dcterms:W3CDTF">2013-04-13T14:00:04Z</dcterms:created>
  <dcterms:modified xsi:type="dcterms:W3CDTF">2013-06-06T13:20:40Z</dcterms:modified>
</cp:coreProperties>
</file>