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62"/>
  </p:notesMasterIdLst>
  <p:sldIdLst>
    <p:sldId id="382" r:id="rId3"/>
    <p:sldId id="381" r:id="rId4"/>
    <p:sldId id="260" r:id="rId5"/>
    <p:sldId id="261" r:id="rId6"/>
    <p:sldId id="308" r:id="rId7"/>
    <p:sldId id="309" r:id="rId8"/>
    <p:sldId id="307" r:id="rId9"/>
    <p:sldId id="367" r:id="rId10"/>
    <p:sldId id="368" r:id="rId11"/>
    <p:sldId id="369" r:id="rId12"/>
    <p:sldId id="370" r:id="rId13"/>
    <p:sldId id="363" r:id="rId14"/>
    <p:sldId id="364" r:id="rId15"/>
    <p:sldId id="365" r:id="rId16"/>
    <p:sldId id="305" r:id="rId17"/>
    <p:sldId id="306" r:id="rId18"/>
    <p:sldId id="311" r:id="rId19"/>
    <p:sldId id="312" r:id="rId20"/>
    <p:sldId id="315" r:id="rId21"/>
    <p:sldId id="336" r:id="rId22"/>
    <p:sldId id="337" r:id="rId23"/>
    <p:sldId id="338" r:id="rId24"/>
    <p:sldId id="371" r:id="rId25"/>
    <p:sldId id="360" r:id="rId26"/>
    <p:sldId id="316" r:id="rId27"/>
    <p:sldId id="321" r:id="rId28"/>
    <p:sldId id="319" r:id="rId29"/>
    <p:sldId id="318" r:id="rId30"/>
    <p:sldId id="320" r:id="rId31"/>
    <p:sldId id="322" r:id="rId32"/>
    <p:sldId id="323" r:id="rId33"/>
    <p:sldId id="375" r:id="rId34"/>
    <p:sldId id="376" r:id="rId35"/>
    <p:sldId id="377" r:id="rId36"/>
    <p:sldId id="378" r:id="rId37"/>
    <p:sldId id="324" r:id="rId38"/>
    <p:sldId id="325" r:id="rId39"/>
    <p:sldId id="326" r:id="rId40"/>
    <p:sldId id="329" r:id="rId41"/>
    <p:sldId id="331" r:id="rId42"/>
    <p:sldId id="332" r:id="rId43"/>
    <p:sldId id="333" r:id="rId44"/>
    <p:sldId id="330" r:id="rId45"/>
    <p:sldId id="334" r:id="rId46"/>
    <p:sldId id="335" r:id="rId47"/>
    <p:sldId id="340" r:id="rId48"/>
    <p:sldId id="341" r:id="rId49"/>
    <p:sldId id="342" r:id="rId50"/>
    <p:sldId id="343" r:id="rId51"/>
    <p:sldId id="344" r:id="rId52"/>
    <p:sldId id="345" r:id="rId53"/>
    <p:sldId id="346" r:id="rId54"/>
    <p:sldId id="348" r:id="rId55"/>
    <p:sldId id="352" r:id="rId56"/>
    <p:sldId id="355" r:id="rId57"/>
    <p:sldId id="374" r:id="rId58"/>
    <p:sldId id="350" r:id="rId59"/>
    <p:sldId id="349" r:id="rId60"/>
    <p:sldId id="379" r:id="rId6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261" autoAdjust="0"/>
    <p:restoredTop sz="97126" autoAdjust="0"/>
  </p:normalViewPr>
  <p:slideViewPr>
    <p:cSldViewPr>
      <p:cViewPr>
        <p:scale>
          <a:sx n="60" d="100"/>
          <a:sy n="60" d="100"/>
        </p:scale>
        <p:origin x="-1992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slide" Target="slides/slide59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6FF997-FBF8-489D-93C3-6152438B0C94}" type="doc">
      <dgm:prSet loTypeId="urn:microsoft.com/office/officeart/2005/8/layout/vList4#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127F2F-32AF-404C-93DF-5062E7DEB18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4100" spc="300" dirty="0" smtClean="0">
              <a:latin typeface="Calibri" pitchFamily="34" charset="0"/>
            </a:rPr>
            <a:t>     </a:t>
          </a:r>
          <a:r>
            <a:rPr lang="cs-CZ" sz="2800" spc="0" dirty="0" smtClean="0">
              <a:latin typeface="Calibri" pitchFamily="34" charset="0"/>
            </a:rPr>
            <a:t>Sandro Botticelli: </a:t>
          </a:r>
          <a:r>
            <a:rPr lang="cs-CZ" sz="2800" spc="0" dirty="0" err="1" smtClean="0">
              <a:latin typeface="Calibri" pitchFamily="34" charset="0"/>
            </a:rPr>
            <a:t>Primavera</a:t>
          </a:r>
          <a:endParaRPr lang="cs-CZ" sz="2800" spc="0" dirty="0">
            <a:latin typeface="Calibri" pitchFamily="34" charset="0"/>
          </a:endParaRPr>
        </a:p>
      </dgm:t>
    </dgm:pt>
    <dgm:pt modelId="{594C78B5-4382-4DA4-932E-47EABC8A629F}" type="parTrans" cxnId="{B1E8C5B6-A048-47A3-A5CD-8F38527D138D}">
      <dgm:prSet/>
      <dgm:spPr/>
      <dgm:t>
        <a:bodyPr/>
        <a:lstStyle/>
        <a:p>
          <a:endParaRPr lang="cs-CZ"/>
        </a:p>
      </dgm:t>
    </dgm:pt>
    <dgm:pt modelId="{CC6504C0-C613-4976-B4D8-88C89C943945}" type="sibTrans" cxnId="{B1E8C5B6-A048-47A3-A5CD-8F38527D138D}">
      <dgm:prSet/>
      <dgm:spPr/>
      <dgm:t>
        <a:bodyPr/>
        <a:lstStyle/>
        <a:p>
          <a:endParaRPr lang="cs-CZ"/>
        </a:p>
      </dgm:t>
    </dgm:pt>
    <dgm:pt modelId="{653D95B6-77A0-4099-A6E9-B37EDC1F43ED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800" spc="0" dirty="0" smtClean="0">
              <a:latin typeface="Calibri" pitchFamily="34" charset="0"/>
            </a:rPr>
            <a:t>            </a:t>
          </a:r>
          <a:r>
            <a:rPr lang="cs-CZ" sz="2800" spc="0" dirty="0" err="1" smtClean="0">
              <a:latin typeface="Calibri" pitchFamily="34" charset="0"/>
            </a:rPr>
            <a:t>Michelangelo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Buonarotti</a:t>
          </a:r>
          <a:r>
            <a:rPr lang="cs-CZ" sz="2800" spc="0" dirty="0" smtClean="0">
              <a:latin typeface="Calibri" pitchFamily="34" charset="0"/>
            </a:rPr>
            <a:t>: Pieta</a:t>
          </a:r>
        </a:p>
        <a:p>
          <a:pPr>
            <a:lnSpc>
              <a:spcPct val="100000"/>
            </a:lnSpc>
          </a:pPr>
          <a:r>
            <a:rPr lang="cs-CZ" sz="2800" spc="0" dirty="0" smtClean="0">
              <a:latin typeface="Calibri" pitchFamily="34" charset="0"/>
            </a:rPr>
            <a:t>           </a:t>
          </a:r>
          <a:r>
            <a:rPr lang="cs-CZ" sz="2800" spc="0" dirty="0" err="1" smtClean="0">
              <a:latin typeface="Calibri" pitchFamily="34" charset="0"/>
            </a:rPr>
            <a:t>Leonardo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da</a:t>
          </a:r>
          <a:r>
            <a:rPr lang="cs-CZ" sz="2800" spc="0" dirty="0" smtClean="0">
              <a:latin typeface="Calibri" pitchFamily="34" charset="0"/>
            </a:rPr>
            <a:t> Vinci: Madona ve skalách</a:t>
          </a:r>
        </a:p>
        <a:p>
          <a:pPr>
            <a:lnSpc>
              <a:spcPct val="100000"/>
            </a:lnSpc>
          </a:pPr>
          <a:r>
            <a:rPr lang="cs-CZ" sz="2800" spc="0" dirty="0" smtClean="0">
              <a:latin typeface="Calibri" pitchFamily="34" charset="0"/>
            </a:rPr>
            <a:t>           Sandro Botticelli: </a:t>
          </a:r>
          <a:r>
            <a:rPr lang="cs-CZ" sz="2800" spc="0" dirty="0" err="1" smtClean="0">
              <a:latin typeface="Calibri" pitchFamily="34" charset="0"/>
            </a:rPr>
            <a:t>Primavera</a:t>
          </a:r>
          <a:endParaRPr lang="cs-CZ" sz="2800" spc="0" dirty="0">
            <a:latin typeface="Calibri" pitchFamily="34" charset="0"/>
          </a:endParaRPr>
        </a:p>
      </dgm:t>
    </dgm:pt>
    <dgm:pt modelId="{3A73AF53-101C-4B01-8ABB-08CB2AD0E0C7}" type="parTrans" cxnId="{9FC9096A-0D1E-4522-8403-8FA0FDAC63A5}">
      <dgm:prSet/>
      <dgm:spPr/>
      <dgm:t>
        <a:bodyPr/>
        <a:lstStyle/>
        <a:p>
          <a:endParaRPr lang="cs-CZ"/>
        </a:p>
      </dgm:t>
    </dgm:pt>
    <dgm:pt modelId="{F05E3A55-F309-467C-A2CE-D549BE668F76}" type="sibTrans" cxnId="{9FC9096A-0D1E-4522-8403-8FA0FDAC63A5}">
      <dgm:prSet/>
      <dgm:spPr/>
      <dgm:t>
        <a:bodyPr/>
        <a:lstStyle/>
        <a:p>
          <a:endParaRPr lang="cs-CZ"/>
        </a:p>
      </dgm:t>
    </dgm:pt>
    <dgm:pt modelId="{D11773E7-7068-419A-80AD-623335EEA983}">
      <dgm:prSet phldrT="[Text]" custT="1"/>
      <dgm:spPr/>
      <dgm:t>
        <a:bodyPr/>
        <a:lstStyle/>
        <a:p>
          <a:r>
            <a:rPr lang="cs-CZ" sz="2800" spc="0" dirty="0" smtClean="0">
              <a:latin typeface="Calibri" pitchFamily="34" charset="0"/>
            </a:rPr>
            <a:t>           </a:t>
          </a:r>
          <a:r>
            <a:rPr lang="cs-CZ" sz="2800" spc="0" dirty="0" err="1" smtClean="0">
              <a:latin typeface="Calibri" pitchFamily="34" charset="0"/>
            </a:rPr>
            <a:t>Michelangelo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Buonarotti</a:t>
          </a:r>
          <a:r>
            <a:rPr lang="cs-CZ" sz="2800" spc="0" dirty="0" smtClean="0">
              <a:latin typeface="Calibri" pitchFamily="34" charset="0"/>
            </a:rPr>
            <a:t>: David</a:t>
          </a:r>
        </a:p>
        <a:p>
          <a:r>
            <a:rPr lang="cs-CZ" sz="2800" spc="0" dirty="0" smtClean="0">
              <a:latin typeface="Calibri" pitchFamily="34" charset="0"/>
            </a:rPr>
            <a:t>           </a:t>
          </a:r>
          <a:r>
            <a:rPr lang="cs-CZ" sz="2800" spc="0" dirty="0" err="1" smtClean="0">
              <a:latin typeface="Calibri" pitchFamily="34" charset="0"/>
            </a:rPr>
            <a:t>Michelangelo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Buonarotti</a:t>
          </a:r>
          <a:r>
            <a:rPr lang="cs-CZ" sz="2800" spc="0" dirty="0" smtClean="0">
              <a:latin typeface="Calibri" pitchFamily="34" charset="0"/>
            </a:rPr>
            <a:t>: Mojžíš</a:t>
          </a:r>
        </a:p>
        <a:p>
          <a:r>
            <a:rPr lang="cs-CZ" sz="2800" spc="0" dirty="0" smtClean="0">
              <a:latin typeface="Calibri" pitchFamily="34" charset="0"/>
            </a:rPr>
            <a:t>           </a:t>
          </a:r>
          <a:r>
            <a:rPr lang="cs-CZ" sz="2800" spc="0" dirty="0" err="1" smtClean="0">
              <a:latin typeface="Calibri" pitchFamily="34" charset="0"/>
            </a:rPr>
            <a:t>Michelangelo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Buonarotti</a:t>
          </a:r>
          <a:r>
            <a:rPr lang="cs-CZ" sz="2800" spc="0" dirty="0" smtClean="0">
              <a:latin typeface="Calibri" pitchFamily="34" charset="0"/>
            </a:rPr>
            <a:t>: Pieta</a:t>
          </a:r>
          <a:endParaRPr lang="cs-CZ" sz="2800" dirty="0"/>
        </a:p>
      </dgm:t>
    </dgm:pt>
    <dgm:pt modelId="{2AB46979-1D75-4FAB-8835-DC728418C69C}" type="parTrans" cxnId="{E72EB3C7-E12E-4BA0-A28D-3E25B074E6AA}">
      <dgm:prSet/>
      <dgm:spPr/>
      <dgm:t>
        <a:bodyPr/>
        <a:lstStyle/>
        <a:p>
          <a:endParaRPr lang="cs-CZ"/>
        </a:p>
      </dgm:t>
    </dgm:pt>
    <dgm:pt modelId="{BC5FF28D-7550-4496-BC34-5260305526C8}" type="sibTrans" cxnId="{E72EB3C7-E12E-4BA0-A28D-3E25B074E6AA}">
      <dgm:prSet/>
      <dgm:spPr/>
      <dgm:t>
        <a:bodyPr/>
        <a:lstStyle/>
        <a:p>
          <a:endParaRPr lang="cs-CZ"/>
        </a:p>
      </dgm:t>
    </dgm:pt>
    <dgm:pt modelId="{FB0830AA-201F-44E9-B358-6944CDD186EA}">
      <dgm:prSet phldrT="[Text]" custT="1"/>
      <dgm:spPr/>
      <dgm:t>
        <a:bodyPr/>
        <a:lstStyle/>
        <a:p>
          <a:endParaRPr lang="cs-CZ" sz="3200" dirty="0"/>
        </a:p>
      </dgm:t>
    </dgm:pt>
    <dgm:pt modelId="{B8C33A78-8642-44D1-9293-924AF0DC551A}" type="parTrans" cxnId="{AC798D60-AA9C-4D2B-9744-DA7738020947}">
      <dgm:prSet/>
      <dgm:spPr/>
      <dgm:t>
        <a:bodyPr/>
        <a:lstStyle/>
        <a:p>
          <a:endParaRPr lang="cs-CZ"/>
        </a:p>
      </dgm:t>
    </dgm:pt>
    <dgm:pt modelId="{20E89F36-F6D1-4337-873F-32AFD2D056F1}" type="sibTrans" cxnId="{AC798D60-AA9C-4D2B-9744-DA7738020947}">
      <dgm:prSet/>
      <dgm:spPr/>
      <dgm:t>
        <a:bodyPr/>
        <a:lstStyle/>
        <a:p>
          <a:endParaRPr lang="cs-CZ"/>
        </a:p>
      </dgm:t>
    </dgm:pt>
    <dgm:pt modelId="{86462A51-6839-4AA3-873D-23D584ACC06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800" spc="0" dirty="0" smtClean="0">
              <a:latin typeface="Calibri" pitchFamily="34" charset="0"/>
            </a:rPr>
            <a:t>      Sandro Botticelli: Zrození Venuše</a:t>
          </a:r>
          <a:endParaRPr lang="cs-CZ" sz="2800" dirty="0">
            <a:latin typeface="Calibri" pitchFamily="34" charset="0"/>
          </a:endParaRPr>
        </a:p>
      </dgm:t>
    </dgm:pt>
    <dgm:pt modelId="{0D1329D5-DB6C-4638-86F9-38134C11FCDA}" type="sibTrans" cxnId="{7BAFF9D2-8410-41A4-8DEB-73065436156A}">
      <dgm:prSet/>
      <dgm:spPr/>
      <dgm:t>
        <a:bodyPr/>
        <a:lstStyle/>
        <a:p>
          <a:endParaRPr lang="cs-CZ"/>
        </a:p>
      </dgm:t>
    </dgm:pt>
    <dgm:pt modelId="{5647F4F9-6699-405F-AA0B-8D832D3AB95A}" type="parTrans" cxnId="{7BAFF9D2-8410-41A4-8DEB-73065436156A}">
      <dgm:prSet/>
      <dgm:spPr/>
      <dgm:t>
        <a:bodyPr/>
        <a:lstStyle/>
        <a:p>
          <a:endParaRPr lang="cs-CZ"/>
        </a:p>
      </dgm:t>
    </dgm:pt>
    <dgm:pt modelId="{CA4DBF97-A8B3-46A1-9739-AE21E09E333E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800" spc="0" dirty="0" smtClean="0">
              <a:latin typeface="Calibri" pitchFamily="34" charset="0"/>
            </a:rPr>
            <a:t>      Rafael </a:t>
          </a:r>
          <a:r>
            <a:rPr lang="cs-CZ" sz="2800" spc="0" dirty="0" err="1" smtClean="0">
              <a:latin typeface="Calibri" pitchFamily="34" charset="0"/>
            </a:rPr>
            <a:t>Santi</a:t>
          </a:r>
          <a:r>
            <a:rPr lang="cs-CZ" sz="2800" spc="0" dirty="0" smtClean="0">
              <a:latin typeface="Calibri" pitchFamily="34" charset="0"/>
            </a:rPr>
            <a:t>: </a:t>
          </a:r>
          <a:r>
            <a:rPr lang="cs-CZ" sz="2800" dirty="0" smtClean="0">
              <a:latin typeface="Calibri" pitchFamily="34" charset="0"/>
            </a:rPr>
            <a:t>Athénská škola</a:t>
          </a:r>
          <a:endParaRPr lang="cs-CZ" sz="2800" spc="0" dirty="0">
            <a:latin typeface="Calibri" pitchFamily="34" charset="0"/>
          </a:endParaRPr>
        </a:p>
      </dgm:t>
    </dgm:pt>
    <dgm:pt modelId="{EC87B11D-CD15-461E-8151-C89F807769F7}" type="sibTrans" cxnId="{26C20029-F09F-455A-A369-C3CAFC800646}">
      <dgm:prSet/>
      <dgm:spPr/>
      <dgm:t>
        <a:bodyPr/>
        <a:lstStyle/>
        <a:p>
          <a:endParaRPr lang="cs-CZ"/>
        </a:p>
      </dgm:t>
    </dgm:pt>
    <dgm:pt modelId="{9FC82E51-D386-4854-A3E8-702D89B7EB30}" type="parTrans" cxnId="{26C20029-F09F-455A-A369-C3CAFC800646}">
      <dgm:prSet/>
      <dgm:spPr/>
      <dgm:t>
        <a:bodyPr/>
        <a:lstStyle/>
        <a:p>
          <a:endParaRPr lang="cs-CZ"/>
        </a:p>
      </dgm:t>
    </dgm:pt>
    <dgm:pt modelId="{B477BD3E-1D0A-428D-B614-46ADF11EDFBE}" type="pres">
      <dgm:prSet presAssocID="{346FF997-FBF8-489D-93C3-6152438B0C94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7086CC-15AA-438A-A335-8A65A264322D}" type="pres">
      <dgm:prSet presAssocID="{6E127F2F-32AF-404C-93DF-5062E7DEB185}" presName="comp" presStyleCnt="0"/>
      <dgm:spPr/>
      <dgm:t>
        <a:bodyPr/>
        <a:lstStyle/>
        <a:p>
          <a:endParaRPr lang="cs-CZ"/>
        </a:p>
      </dgm:t>
    </dgm:pt>
    <dgm:pt modelId="{CE10C9A4-2BA7-41E9-98F2-BED26BC9C577}" type="pres">
      <dgm:prSet presAssocID="{6E127F2F-32AF-404C-93DF-5062E7DEB185}" presName="box" presStyleLbl="node1" presStyleIdx="0" presStyleCnt="3" custScaleX="94183" custScaleY="100735" custLinFactNeighborX="-302" custLinFactNeighborY="0"/>
      <dgm:spPr/>
      <dgm:t>
        <a:bodyPr/>
        <a:lstStyle/>
        <a:p>
          <a:endParaRPr lang="cs-CZ"/>
        </a:p>
      </dgm:t>
    </dgm:pt>
    <dgm:pt modelId="{36901381-B6A5-46E5-82A2-0543019E3C83}" type="pres">
      <dgm:prSet presAssocID="{6E127F2F-32AF-404C-93DF-5062E7DEB185}" presName="img" presStyleLbl="fgImgPlace1" presStyleIdx="0" presStyleCnt="3" custScaleX="145905" custScaleY="133419" custLinFactNeighborX="576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63CFEA44-C35E-478A-98FE-4C324D877E8F}" type="pres">
      <dgm:prSet presAssocID="{6E127F2F-32AF-404C-93DF-5062E7DEB185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C58818-63E3-4BAD-98F8-20573445BB07}" type="pres">
      <dgm:prSet presAssocID="{CC6504C0-C613-4976-B4D8-88C89C943945}" presName="spacer" presStyleCnt="0"/>
      <dgm:spPr/>
      <dgm:t>
        <a:bodyPr/>
        <a:lstStyle/>
        <a:p>
          <a:endParaRPr lang="cs-CZ"/>
        </a:p>
      </dgm:t>
    </dgm:pt>
    <dgm:pt modelId="{E9458731-E65D-46B0-94CE-4767CC6626C9}" type="pres">
      <dgm:prSet presAssocID="{653D95B6-77A0-4099-A6E9-B37EDC1F43ED}" presName="comp" presStyleCnt="0"/>
      <dgm:spPr/>
      <dgm:t>
        <a:bodyPr/>
        <a:lstStyle/>
        <a:p>
          <a:endParaRPr lang="cs-CZ"/>
        </a:p>
      </dgm:t>
    </dgm:pt>
    <dgm:pt modelId="{CC2E5062-F56D-4187-A2CA-E26EF5472E50}" type="pres">
      <dgm:prSet presAssocID="{653D95B6-77A0-4099-A6E9-B37EDC1F43ED}" presName="box" presStyleLbl="node1" presStyleIdx="1" presStyleCnt="3" custScaleX="94564" custScaleY="78271" custLinFactNeighborX="395" custLinFactNeighborY="2281"/>
      <dgm:spPr/>
      <dgm:t>
        <a:bodyPr/>
        <a:lstStyle/>
        <a:p>
          <a:endParaRPr lang="cs-CZ"/>
        </a:p>
      </dgm:t>
    </dgm:pt>
    <dgm:pt modelId="{CA2AE855-54A4-4E23-8211-A4FFB53BA5E1}" type="pres">
      <dgm:prSet presAssocID="{653D95B6-77A0-4099-A6E9-B37EDC1F43ED}" presName="img" presStyleLbl="fgImgPlace1" presStyleIdx="1" presStyleCnt="3" custScaleX="99373" custScaleY="126626" custLinFactNeighborX="-6643" custLinFactNeighborY="126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2127DB6-C6D0-4899-8836-DFC9E3210642}" type="pres">
      <dgm:prSet presAssocID="{653D95B6-77A0-4099-A6E9-B37EDC1F43ED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FC2C0D-D36C-47AD-B533-81CFF330DA16}" type="pres">
      <dgm:prSet presAssocID="{F05E3A55-F309-467C-A2CE-D549BE668F76}" presName="spacer" presStyleCnt="0"/>
      <dgm:spPr/>
      <dgm:t>
        <a:bodyPr/>
        <a:lstStyle/>
        <a:p>
          <a:endParaRPr lang="cs-CZ"/>
        </a:p>
      </dgm:t>
    </dgm:pt>
    <dgm:pt modelId="{895829B9-6228-4AF9-9FB7-AD365F983FAF}" type="pres">
      <dgm:prSet presAssocID="{D11773E7-7068-419A-80AD-623335EEA983}" presName="comp" presStyleCnt="0"/>
      <dgm:spPr/>
      <dgm:t>
        <a:bodyPr/>
        <a:lstStyle/>
        <a:p>
          <a:endParaRPr lang="cs-CZ"/>
        </a:p>
      </dgm:t>
    </dgm:pt>
    <dgm:pt modelId="{4FC30182-AE4F-4E4D-93E6-3D3A5C326F0E}" type="pres">
      <dgm:prSet presAssocID="{D11773E7-7068-419A-80AD-623335EEA983}" presName="box" presStyleLbl="node1" presStyleIdx="2" presStyleCnt="3" custScaleX="95352" custScaleY="87930" custLinFactNeighborX="1162" custLinFactNeighborY="-374"/>
      <dgm:spPr/>
      <dgm:t>
        <a:bodyPr/>
        <a:lstStyle/>
        <a:p>
          <a:endParaRPr lang="cs-CZ"/>
        </a:p>
      </dgm:t>
    </dgm:pt>
    <dgm:pt modelId="{F49D3C2D-CA79-4ABC-AA3A-79AC0BACCFF8}" type="pres">
      <dgm:prSet presAssocID="{D11773E7-7068-419A-80AD-623335EEA983}" presName="img" presStyleLbl="fgImgPlace1" presStyleIdx="2" presStyleCnt="3" custScaleX="103110" custScaleY="131872" custLinFactNeighborX="-4724" custLinFactNeighborY="2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8C74FAF-7AC7-4107-9EC7-EC76DE609D81}" type="pres">
      <dgm:prSet presAssocID="{D11773E7-7068-419A-80AD-623335EEA983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C9096A-0D1E-4522-8403-8FA0FDAC63A5}" srcId="{346FF997-FBF8-489D-93C3-6152438B0C94}" destId="{653D95B6-77A0-4099-A6E9-B37EDC1F43ED}" srcOrd="1" destOrd="0" parTransId="{3A73AF53-101C-4B01-8ABB-08CB2AD0E0C7}" sibTransId="{F05E3A55-F309-467C-A2CE-D549BE668F76}"/>
    <dgm:cxn modelId="{D3232EE5-BD0F-4BDA-9420-2593A6A30CDC}" type="presOf" srcId="{653D95B6-77A0-4099-A6E9-B37EDC1F43ED}" destId="{CC2E5062-F56D-4187-A2CA-E26EF5472E50}" srcOrd="0" destOrd="0" presId="urn:microsoft.com/office/officeart/2005/8/layout/vList4#1"/>
    <dgm:cxn modelId="{8FEAF71D-3A01-48E2-8824-D140507BE02F}" type="presOf" srcId="{FB0830AA-201F-44E9-B358-6944CDD186EA}" destId="{4FC30182-AE4F-4E4D-93E6-3D3A5C326F0E}" srcOrd="0" destOrd="1" presId="urn:microsoft.com/office/officeart/2005/8/layout/vList4#1"/>
    <dgm:cxn modelId="{1FBF7422-0479-4D5E-A6B0-4D98DEAF7159}" type="presOf" srcId="{86462A51-6839-4AA3-873D-23D584ACC065}" destId="{CE10C9A4-2BA7-41E9-98F2-BED26BC9C577}" srcOrd="0" destOrd="1" presId="urn:microsoft.com/office/officeart/2005/8/layout/vList4#1"/>
    <dgm:cxn modelId="{A9286EE6-B5F4-4DF3-8F8C-060D2F57E910}" type="presOf" srcId="{6E127F2F-32AF-404C-93DF-5062E7DEB185}" destId="{63CFEA44-C35E-478A-98FE-4C324D877E8F}" srcOrd="1" destOrd="0" presId="urn:microsoft.com/office/officeart/2005/8/layout/vList4#1"/>
    <dgm:cxn modelId="{97BFEACE-67D1-454B-8854-5C1F4165A5CA}" type="presOf" srcId="{CA4DBF97-A8B3-46A1-9739-AE21E09E333E}" destId="{63CFEA44-C35E-478A-98FE-4C324D877E8F}" srcOrd="1" destOrd="2" presId="urn:microsoft.com/office/officeart/2005/8/layout/vList4#1"/>
    <dgm:cxn modelId="{E72EB3C7-E12E-4BA0-A28D-3E25B074E6AA}" srcId="{346FF997-FBF8-489D-93C3-6152438B0C94}" destId="{D11773E7-7068-419A-80AD-623335EEA983}" srcOrd="2" destOrd="0" parTransId="{2AB46979-1D75-4FAB-8835-DC728418C69C}" sibTransId="{BC5FF28D-7550-4496-BC34-5260305526C8}"/>
    <dgm:cxn modelId="{7BAFF9D2-8410-41A4-8DEB-73065436156A}" srcId="{6E127F2F-32AF-404C-93DF-5062E7DEB185}" destId="{86462A51-6839-4AA3-873D-23D584ACC065}" srcOrd="0" destOrd="0" parTransId="{5647F4F9-6699-405F-AA0B-8D832D3AB95A}" sibTransId="{0D1329D5-DB6C-4638-86F9-38134C11FCDA}"/>
    <dgm:cxn modelId="{D38D9DB2-2FF4-4029-8F98-8DC0378C5CF4}" type="presOf" srcId="{346FF997-FBF8-489D-93C3-6152438B0C94}" destId="{B477BD3E-1D0A-428D-B614-46ADF11EDFBE}" srcOrd="0" destOrd="0" presId="urn:microsoft.com/office/officeart/2005/8/layout/vList4#1"/>
    <dgm:cxn modelId="{B1E8C5B6-A048-47A3-A5CD-8F38527D138D}" srcId="{346FF997-FBF8-489D-93C3-6152438B0C94}" destId="{6E127F2F-32AF-404C-93DF-5062E7DEB185}" srcOrd="0" destOrd="0" parTransId="{594C78B5-4382-4DA4-932E-47EABC8A629F}" sibTransId="{CC6504C0-C613-4976-B4D8-88C89C943945}"/>
    <dgm:cxn modelId="{E7555B01-30C1-434F-81B4-5B551E488A3D}" type="presOf" srcId="{D11773E7-7068-419A-80AD-623335EEA983}" destId="{4FC30182-AE4F-4E4D-93E6-3D3A5C326F0E}" srcOrd="0" destOrd="0" presId="urn:microsoft.com/office/officeart/2005/8/layout/vList4#1"/>
    <dgm:cxn modelId="{F878DA51-BDDE-4461-9D79-7F93425A533A}" type="presOf" srcId="{FB0830AA-201F-44E9-B358-6944CDD186EA}" destId="{C8C74FAF-7AC7-4107-9EC7-EC76DE609D81}" srcOrd="1" destOrd="1" presId="urn:microsoft.com/office/officeart/2005/8/layout/vList4#1"/>
    <dgm:cxn modelId="{C0088F13-A025-47E4-B251-807B5A9876AC}" type="presOf" srcId="{6E127F2F-32AF-404C-93DF-5062E7DEB185}" destId="{CE10C9A4-2BA7-41E9-98F2-BED26BC9C577}" srcOrd="0" destOrd="0" presId="urn:microsoft.com/office/officeart/2005/8/layout/vList4#1"/>
    <dgm:cxn modelId="{539A1859-E311-4560-9ECF-BAF9479A4565}" type="presOf" srcId="{86462A51-6839-4AA3-873D-23D584ACC065}" destId="{63CFEA44-C35E-478A-98FE-4C324D877E8F}" srcOrd="1" destOrd="1" presId="urn:microsoft.com/office/officeart/2005/8/layout/vList4#1"/>
    <dgm:cxn modelId="{2777F46A-CAE8-4DDD-A912-890A2A09CF08}" type="presOf" srcId="{653D95B6-77A0-4099-A6E9-B37EDC1F43ED}" destId="{B2127DB6-C6D0-4899-8836-DFC9E3210642}" srcOrd="1" destOrd="0" presId="urn:microsoft.com/office/officeart/2005/8/layout/vList4#1"/>
    <dgm:cxn modelId="{AC798D60-AA9C-4D2B-9744-DA7738020947}" srcId="{D11773E7-7068-419A-80AD-623335EEA983}" destId="{FB0830AA-201F-44E9-B358-6944CDD186EA}" srcOrd="0" destOrd="0" parTransId="{B8C33A78-8642-44D1-9293-924AF0DC551A}" sibTransId="{20E89F36-F6D1-4337-873F-32AFD2D056F1}"/>
    <dgm:cxn modelId="{26C20029-F09F-455A-A369-C3CAFC800646}" srcId="{6E127F2F-32AF-404C-93DF-5062E7DEB185}" destId="{CA4DBF97-A8B3-46A1-9739-AE21E09E333E}" srcOrd="1" destOrd="0" parTransId="{9FC82E51-D386-4854-A3E8-702D89B7EB30}" sibTransId="{EC87B11D-CD15-461E-8151-C89F807769F7}"/>
    <dgm:cxn modelId="{5C970868-6575-4577-873C-CAF73E0B18EE}" type="presOf" srcId="{D11773E7-7068-419A-80AD-623335EEA983}" destId="{C8C74FAF-7AC7-4107-9EC7-EC76DE609D81}" srcOrd="1" destOrd="0" presId="urn:microsoft.com/office/officeart/2005/8/layout/vList4#1"/>
    <dgm:cxn modelId="{C0C2FEEB-C6F1-44D0-B031-0A4DA5EFD0F9}" type="presOf" srcId="{CA4DBF97-A8B3-46A1-9739-AE21E09E333E}" destId="{CE10C9A4-2BA7-41E9-98F2-BED26BC9C577}" srcOrd="0" destOrd="2" presId="urn:microsoft.com/office/officeart/2005/8/layout/vList4#1"/>
    <dgm:cxn modelId="{8A8B52B4-BC94-4EAE-80F9-0CFE848CC6A1}" type="presParOf" srcId="{B477BD3E-1D0A-428D-B614-46ADF11EDFBE}" destId="{0F7086CC-15AA-438A-A335-8A65A264322D}" srcOrd="0" destOrd="0" presId="urn:microsoft.com/office/officeart/2005/8/layout/vList4#1"/>
    <dgm:cxn modelId="{18EBC1BE-3578-47DF-8979-D38FA1CC9B51}" type="presParOf" srcId="{0F7086CC-15AA-438A-A335-8A65A264322D}" destId="{CE10C9A4-2BA7-41E9-98F2-BED26BC9C577}" srcOrd="0" destOrd="0" presId="urn:microsoft.com/office/officeart/2005/8/layout/vList4#1"/>
    <dgm:cxn modelId="{0F1A6318-8265-4829-9DCC-BC7E69052203}" type="presParOf" srcId="{0F7086CC-15AA-438A-A335-8A65A264322D}" destId="{36901381-B6A5-46E5-82A2-0543019E3C83}" srcOrd="1" destOrd="0" presId="urn:microsoft.com/office/officeart/2005/8/layout/vList4#1"/>
    <dgm:cxn modelId="{DC52C367-FE8D-430E-ACC5-CB794CEFEADA}" type="presParOf" srcId="{0F7086CC-15AA-438A-A335-8A65A264322D}" destId="{63CFEA44-C35E-478A-98FE-4C324D877E8F}" srcOrd="2" destOrd="0" presId="urn:microsoft.com/office/officeart/2005/8/layout/vList4#1"/>
    <dgm:cxn modelId="{D664D1C8-B680-4DBC-B0B1-4DC7BD1272F3}" type="presParOf" srcId="{B477BD3E-1D0A-428D-B614-46ADF11EDFBE}" destId="{7FC58818-63E3-4BAD-98F8-20573445BB07}" srcOrd="1" destOrd="0" presId="urn:microsoft.com/office/officeart/2005/8/layout/vList4#1"/>
    <dgm:cxn modelId="{D2696B5B-9206-426A-8369-55C0B27D7403}" type="presParOf" srcId="{B477BD3E-1D0A-428D-B614-46ADF11EDFBE}" destId="{E9458731-E65D-46B0-94CE-4767CC6626C9}" srcOrd="2" destOrd="0" presId="urn:microsoft.com/office/officeart/2005/8/layout/vList4#1"/>
    <dgm:cxn modelId="{E8DED6E6-C5E5-43BA-BDC5-69E3059388F6}" type="presParOf" srcId="{E9458731-E65D-46B0-94CE-4767CC6626C9}" destId="{CC2E5062-F56D-4187-A2CA-E26EF5472E50}" srcOrd="0" destOrd="0" presId="urn:microsoft.com/office/officeart/2005/8/layout/vList4#1"/>
    <dgm:cxn modelId="{F30690C4-2B83-4331-958E-B0E4B93A7C6D}" type="presParOf" srcId="{E9458731-E65D-46B0-94CE-4767CC6626C9}" destId="{CA2AE855-54A4-4E23-8211-A4FFB53BA5E1}" srcOrd="1" destOrd="0" presId="urn:microsoft.com/office/officeart/2005/8/layout/vList4#1"/>
    <dgm:cxn modelId="{6B673F5E-8F48-4EB9-B97A-7489ADB47D14}" type="presParOf" srcId="{E9458731-E65D-46B0-94CE-4767CC6626C9}" destId="{B2127DB6-C6D0-4899-8836-DFC9E3210642}" srcOrd="2" destOrd="0" presId="urn:microsoft.com/office/officeart/2005/8/layout/vList4#1"/>
    <dgm:cxn modelId="{65DBF22D-DC16-4060-A31C-AE3071ADC79E}" type="presParOf" srcId="{B477BD3E-1D0A-428D-B614-46ADF11EDFBE}" destId="{80FC2C0D-D36C-47AD-B533-81CFF330DA16}" srcOrd="3" destOrd="0" presId="urn:microsoft.com/office/officeart/2005/8/layout/vList4#1"/>
    <dgm:cxn modelId="{5BCED4B7-19C6-427D-8B5F-C2BD3AE28B48}" type="presParOf" srcId="{B477BD3E-1D0A-428D-B614-46ADF11EDFBE}" destId="{895829B9-6228-4AF9-9FB7-AD365F983FAF}" srcOrd="4" destOrd="0" presId="urn:microsoft.com/office/officeart/2005/8/layout/vList4#1"/>
    <dgm:cxn modelId="{A9853AC0-B54B-4AC2-9216-2DEBD46B1060}" type="presParOf" srcId="{895829B9-6228-4AF9-9FB7-AD365F983FAF}" destId="{4FC30182-AE4F-4E4D-93E6-3D3A5C326F0E}" srcOrd="0" destOrd="0" presId="urn:microsoft.com/office/officeart/2005/8/layout/vList4#1"/>
    <dgm:cxn modelId="{04BD1A68-7F5B-4C06-90AB-CA1A7961ABE1}" type="presParOf" srcId="{895829B9-6228-4AF9-9FB7-AD365F983FAF}" destId="{F49D3C2D-CA79-4ABC-AA3A-79AC0BACCFF8}" srcOrd="1" destOrd="0" presId="urn:microsoft.com/office/officeart/2005/8/layout/vList4#1"/>
    <dgm:cxn modelId="{C4B792C2-5D5E-483A-BEE5-CC5C2A4579B2}" type="presParOf" srcId="{895829B9-6228-4AF9-9FB7-AD365F983FAF}" destId="{C8C74FAF-7AC7-4107-9EC7-EC76DE609D81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6FF997-FBF8-489D-93C3-6152438B0C94}" type="doc">
      <dgm:prSet loTypeId="urn:microsoft.com/office/officeart/2005/8/layout/vList4#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127F2F-32AF-404C-93DF-5062E7DEB185}">
      <dgm:prSet phldrT="[Text]" custT="1"/>
      <dgm:spPr/>
      <dgm:t>
        <a:bodyPr/>
        <a:lstStyle/>
        <a:p>
          <a:r>
            <a:rPr lang="cs-CZ" sz="2800" spc="0" dirty="0" smtClean="0">
              <a:latin typeface="Calibri" pitchFamily="34" charset="0"/>
            </a:rPr>
            <a:t>            </a:t>
          </a:r>
          <a:r>
            <a:rPr lang="cs-CZ" sz="2800" spc="0" dirty="0" err="1" smtClean="0">
              <a:latin typeface="Calibri" pitchFamily="34" charset="0"/>
            </a:rPr>
            <a:t>Leonardo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da</a:t>
          </a:r>
          <a:r>
            <a:rPr lang="cs-CZ" sz="2800" spc="0" dirty="0" smtClean="0">
              <a:latin typeface="Calibri" pitchFamily="34" charset="0"/>
            </a:rPr>
            <a:t> Vinci: </a:t>
          </a:r>
          <a:r>
            <a:rPr lang="cs-CZ" sz="2800" spc="0" dirty="0" err="1" smtClean="0">
              <a:latin typeface="Calibri" pitchFamily="34" charset="0"/>
            </a:rPr>
            <a:t>Mona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Lisa</a:t>
          </a:r>
          <a:endParaRPr lang="cs-CZ" sz="2800" spc="0" dirty="0" smtClean="0">
            <a:latin typeface="Calibri" pitchFamily="34" charset="0"/>
          </a:endParaRPr>
        </a:p>
        <a:p>
          <a:r>
            <a:rPr lang="cs-CZ" sz="2800" spc="0" dirty="0" smtClean="0">
              <a:latin typeface="Calibri" pitchFamily="34" charset="0"/>
            </a:rPr>
            <a:t>            Sandro Botticelli: Zrození Venuše</a:t>
          </a:r>
        </a:p>
        <a:p>
          <a:r>
            <a:rPr lang="cs-CZ" sz="2800" spc="0" dirty="0" smtClean="0">
              <a:latin typeface="Calibri" pitchFamily="34" charset="0"/>
            </a:rPr>
            <a:t>            </a:t>
          </a:r>
          <a:r>
            <a:rPr lang="cs-CZ" sz="2800" spc="0" dirty="0" err="1" smtClean="0">
              <a:latin typeface="Calibri" pitchFamily="34" charset="0"/>
            </a:rPr>
            <a:t>Michelangelo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Buonarotti</a:t>
          </a:r>
          <a:r>
            <a:rPr lang="cs-CZ" sz="2800" spc="0" dirty="0" smtClean="0">
              <a:latin typeface="Calibri" pitchFamily="34" charset="0"/>
            </a:rPr>
            <a:t>: Pieta</a:t>
          </a:r>
          <a:endParaRPr lang="cs-CZ" sz="2800" dirty="0"/>
        </a:p>
      </dgm:t>
    </dgm:pt>
    <dgm:pt modelId="{594C78B5-4382-4DA4-932E-47EABC8A629F}" type="parTrans" cxnId="{B1E8C5B6-A048-47A3-A5CD-8F38527D138D}">
      <dgm:prSet/>
      <dgm:spPr/>
      <dgm:t>
        <a:bodyPr/>
        <a:lstStyle/>
        <a:p>
          <a:endParaRPr lang="cs-CZ"/>
        </a:p>
      </dgm:t>
    </dgm:pt>
    <dgm:pt modelId="{CC6504C0-C613-4976-B4D8-88C89C943945}" type="sibTrans" cxnId="{B1E8C5B6-A048-47A3-A5CD-8F38527D138D}">
      <dgm:prSet/>
      <dgm:spPr/>
      <dgm:t>
        <a:bodyPr/>
        <a:lstStyle/>
        <a:p>
          <a:endParaRPr lang="cs-CZ"/>
        </a:p>
      </dgm:t>
    </dgm:pt>
    <dgm:pt modelId="{15FD62B8-6DE4-40F2-A16A-2BC7A936A782}">
      <dgm:prSet phldrT="[Text]" custT="1"/>
      <dgm:spPr/>
      <dgm:t>
        <a:bodyPr/>
        <a:lstStyle/>
        <a:p>
          <a:r>
            <a:rPr lang="cs-CZ" sz="2800" spc="0" dirty="0" smtClean="0">
              <a:latin typeface="Calibri" pitchFamily="34" charset="0"/>
            </a:rPr>
            <a:t>      </a:t>
          </a:r>
          <a:r>
            <a:rPr lang="cs-CZ" sz="2800" spc="0" dirty="0" err="1" smtClean="0">
              <a:latin typeface="Calibri" pitchFamily="34" charset="0"/>
            </a:rPr>
            <a:t>Leonardo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da</a:t>
          </a:r>
          <a:r>
            <a:rPr lang="cs-CZ" sz="2800" spc="0" dirty="0" smtClean="0">
              <a:latin typeface="Calibri" pitchFamily="34" charset="0"/>
            </a:rPr>
            <a:t> Vinci: Poslední večeře</a:t>
          </a:r>
          <a:endParaRPr lang="cs-CZ" sz="2800" dirty="0">
            <a:latin typeface="Calibri" pitchFamily="34" charset="0"/>
          </a:endParaRPr>
        </a:p>
      </dgm:t>
    </dgm:pt>
    <dgm:pt modelId="{9419B6DE-F58F-4DCF-B3C5-E95C4481FC65}" type="parTrans" cxnId="{37514C96-C335-45D6-ADC1-016A5834BB8C}">
      <dgm:prSet/>
      <dgm:spPr/>
      <dgm:t>
        <a:bodyPr/>
        <a:lstStyle/>
        <a:p>
          <a:endParaRPr lang="cs-CZ"/>
        </a:p>
      </dgm:t>
    </dgm:pt>
    <dgm:pt modelId="{AF7A4BA0-D0C4-4825-89F1-E3A7F39BEF0F}" type="sibTrans" cxnId="{37514C96-C335-45D6-ADC1-016A5834BB8C}">
      <dgm:prSet/>
      <dgm:spPr/>
      <dgm:t>
        <a:bodyPr/>
        <a:lstStyle/>
        <a:p>
          <a:endParaRPr lang="cs-CZ"/>
        </a:p>
      </dgm:t>
    </dgm:pt>
    <dgm:pt modelId="{F5A236E1-0C71-4857-BA38-3AF630480D70}">
      <dgm:prSet phldrT="[Text]" custT="1"/>
      <dgm:spPr/>
      <dgm:t>
        <a:bodyPr/>
        <a:lstStyle/>
        <a:p>
          <a:r>
            <a:rPr lang="cs-CZ" sz="2800" dirty="0" smtClean="0">
              <a:latin typeface="Calibri" pitchFamily="34" charset="0"/>
            </a:rPr>
            <a:t>      </a:t>
          </a:r>
          <a:r>
            <a:rPr lang="cs-CZ" sz="2800" spc="0" dirty="0" smtClean="0">
              <a:latin typeface="Calibri" pitchFamily="34" charset="0"/>
            </a:rPr>
            <a:t>Rafael </a:t>
          </a:r>
          <a:r>
            <a:rPr lang="cs-CZ" sz="2800" spc="0" dirty="0" err="1" smtClean="0">
              <a:latin typeface="Calibri" pitchFamily="34" charset="0"/>
            </a:rPr>
            <a:t>Santi</a:t>
          </a:r>
          <a:r>
            <a:rPr lang="cs-CZ" sz="2800" spc="0" dirty="0" smtClean="0">
              <a:latin typeface="Calibri" pitchFamily="34" charset="0"/>
            </a:rPr>
            <a:t>: </a:t>
          </a:r>
          <a:r>
            <a:rPr lang="cs-CZ" sz="2800" dirty="0" smtClean="0">
              <a:latin typeface="Calibri" pitchFamily="34" charset="0"/>
            </a:rPr>
            <a:t>Athénská škola</a:t>
          </a:r>
          <a:endParaRPr lang="cs-CZ" sz="2800" dirty="0">
            <a:latin typeface="Calibri" pitchFamily="34" charset="0"/>
          </a:endParaRPr>
        </a:p>
      </dgm:t>
    </dgm:pt>
    <dgm:pt modelId="{8FBCFE53-CF0D-43D9-B74E-43080AC296A0}" type="parTrans" cxnId="{9D0BCC28-297D-4BD4-A3AE-4A7746F27471}">
      <dgm:prSet/>
      <dgm:spPr/>
      <dgm:t>
        <a:bodyPr/>
        <a:lstStyle/>
        <a:p>
          <a:endParaRPr lang="cs-CZ"/>
        </a:p>
      </dgm:t>
    </dgm:pt>
    <dgm:pt modelId="{D61E049B-1774-493C-A25F-CCECAC7D7B2A}" type="sibTrans" cxnId="{9D0BCC28-297D-4BD4-A3AE-4A7746F27471}">
      <dgm:prSet/>
      <dgm:spPr/>
      <dgm:t>
        <a:bodyPr/>
        <a:lstStyle/>
        <a:p>
          <a:endParaRPr lang="cs-CZ"/>
        </a:p>
      </dgm:t>
    </dgm:pt>
    <dgm:pt modelId="{D11773E7-7068-419A-80AD-623335EEA983}">
      <dgm:prSet phldrT="[Text]" custT="1"/>
      <dgm:spPr/>
      <dgm:t>
        <a:bodyPr/>
        <a:lstStyle/>
        <a:p>
          <a:r>
            <a:rPr lang="cs-CZ" sz="2800" spc="0" dirty="0" smtClean="0">
              <a:latin typeface="Calibri" pitchFamily="34" charset="0"/>
            </a:rPr>
            <a:t>           </a:t>
          </a:r>
          <a:r>
            <a:rPr lang="cs-CZ" sz="2800" spc="0" dirty="0" err="1" smtClean="0">
              <a:latin typeface="Calibri" pitchFamily="34" charset="0"/>
            </a:rPr>
            <a:t>Michelangelo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Buonarotti</a:t>
          </a:r>
          <a:r>
            <a:rPr lang="cs-CZ" sz="2800" spc="0" dirty="0" smtClean="0">
              <a:latin typeface="Calibri" pitchFamily="34" charset="0"/>
            </a:rPr>
            <a:t>: Poslední soud</a:t>
          </a:r>
          <a:endParaRPr lang="cs-CZ" sz="2800" dirty="0"/>
        </a:p>
      </dgm:t>
    </dgm:pt>
    <dgm:pt modelId="{2AB46979-1D75-4FAB-8835-DC728418C69C}" type="parTrans" cxnId="{E72EB3C7-E12E-4BA0-A28D-3E25B074E6AA}">
      <dgm:prSet/>
      <dgm:spPr/>
      <dgm:t>
        <a:bodyPr/>
        <a:lstStyle/>
        <a:p>
          <a:endParaRPr lang="cs-CZ"/>
        </a:p>
      </dgm:t>
    </dgm:pt>
    <dgm:pt modelId="{BC5FF28D-7550-4496-BC34-5260305526C8}" type="sibTrans" cxnId="{E72EB3C7-E12E-4BA0-A28D-3E25B074E6AA}">
      <dgm:prSet/>
      <dgm:spPr/>
      <dgm:t>
        <a:bodyPr/>
        <a:lstStyle/>
        <a:p>
          <a:endParaRPr lang="cs-CZ"/>
        </a:p>
      </dgm:t>
    </dgm:pt>
    <dgm:pt modelId="{8674918B-0AB7-4381-870B-4AA9B2F90CA8}">
      <dgm:prSet phldrT="[Text]" custT="1"/>
      <dgm:spPr/>
      <dgm:t>
        <a:bodyPr/>
        <a:lstStyle/>
        <a:p>
          <a:r>
            <a:rPr lang="cs-CZ" sz="2800" spc="0" dirty="0" smtClean="0">
              <a:latin typeface="Calibri" pitchFamily="34" charset="0"/>
            </a:rPr>
            <a:t>       Sandro Botticelli: </a:t>
          </a:r>
          <a:r>
            <a:rPr lang="cs-CZ" sz="2800" spc="0" dirty="0" err="1" smtClean="0">
              <a:latin typeface="Calibri" pitchFamily="34" charset="0"/>
            </a:rPr>
            <a:t>Primavera</a:t>
          </a:r>
          <a:endParaRPr lang="cs-CZ" sz="2800" dirty="0"/>
        </a:p>
      </dgm:t>
    </dgm:pt>
    <dgm:pt modelId="{AAC7C5E5-5F1E-4BEC-B1AF-63F112703CDF}" type="parTrans" cxnId="{6C8517F7-34C6-4B46-930F-0F980DA14267}">
      <dgm:prSet/>
      <dgm:spPr/>
      <dgm:t>
        <a:bodyPr/>
        <a:lstStyle/>
        <a:p>
          <a:endParaRPr lang="cs-CZ"/>
        </a:p>
      </dgm:t>
    </dgm:pt>
    <dgm:pt modelId="{DFD7B0EC-9178-443E-BE0B-591A900238FC}" type="sibTrans" cxnId="{6C8517F7-34C6-4B46-930F-0F980DA14267}">
      <dgm:prSet/>
      <dgm:spPr/>
      <dgm:t>
        <a:bodyPr/>
        <a:lstStyle/>
        <a:p>
          <a:endParaRPr lang="cs-CZ"/>
        </a:p>
      </dgm:t>
    </dgm:pt>
    <dgm:pt modelId="{653D95B6-77A0-4099-A6E9-B37EDC1F43ED}">
      <dgm:prSet phldrT="[Text]" custT="1"/>
      <dgm:spPr/>
      <dgm:t>
        <a:bodyPr/>
        <a:lstStyle/>
        <a:p>
          <a:r>
            <a:rPr lang="cs-CZ" sz="2800" spc="0" dirty="0" smtClean="0">
              <a:latin typeface="Calibri" pitchFamily="34" charset="0"/>
            </a:rPr>
            <a:t>         </a:t>
          </a:r>
          <a:r>
            <a:rPr lang="cs-CZ" sz="2800" spc="0" dirty="0" err="1" smtClean="0">
              <a:latin typeface="Calibri" pitchFamily="34" charset="0"/>
            </a:rPr>
            <a:t>Michelangelo</a:t>
          </a:r>
          <a:r>
            <a:rPr lang="cs-CZ" sz="2800" spc="0" dirty="0" smtClean="0">
              <a:latin typeface="Calibri" pitchFamily="34" charset="0"/>
            </a:rPr>
            <a:t> </a:t>
          </a:r>
          <a:r>
            <a:rPr lang="cs-CZ" sz="2800" spc="0" dirty="0" err="1" smtClean="0">
              <a:latin typeface="Calibri" pitchFamily="34" charset="0"/>
            </a:rPr>
            <a:t>Buonarotti</a:t>
          </a:r>
          <a:r>
            <a:rPr lang="cs-CZ" sz="2800" spc="0" dirty="0" smtClean="0">
              <a:latin typeface="Calibri" pitchFamily="34" charset="0"/>
            </a:rPr>
            <a:t>: Poslední soud</a:t>
          </a:r>
          <a:endParaRPr lang="cs-CZ" sz="2800" dirty="0">
            <a:latin typeface="Calibri" pitchFamily="34" charset="0"/>
          </a:endParaRPr>
        </a:p>
      </dgm:t>
    </dgm:pt>
    <dgm:pt modelId="{F05E3A55-F309-467C-A2CE-D549BE668F76}" type="sibTrans" cxnId="{9FC9096A-0D1E-4522-8403-8FA0FDAC63A5}">
      <dgm:prSet/>
      <dgm:spPr/>
      <dgm:t>
        <a:bodyPr/>
        <a:lstStyle/>
        <a:p>
          <a:endParaRPr lang="cs-CZ"/>
        </a:p>
      </dgm:t>
    </dgm:pt>
    <dgm:pt modelId="{3A73AF53-101C-4B01-8ABB-08CB2AD0E0C7}" type="parTrans" cxnId="{9FC9096A-0D1E-4522-8403-8FA0FDAC63A5}">
      <dgm:prSet/>
      <dgm:spPr/>
      <dgm:t>
        <a:bodyPr/>
        <a:lstStyle/>
        <a:p>
          <a:endParaRPr lang="cs-CZ"/>
        </a:p>
      </dgm:t>
    </dgm:pt>
    <dgm:pt modelId="{214A83AC-60C3-461C-949F-BE80611FE701}">
      <dgm:prSet phldrT="[Text]" custT="1"/>
      <dgm:spPr/>
      <dgm:t>
        <a:bodyPr/>
        <a:lstStyle/>
        <a:p>
          <a:r>
            <a:rPr lang="cs-CZ" sz="2800" spc="0" dirty="0" smtClean="0">
              <a:latin typeface="Calibri" pitchFamily="34" charset="0"/>
            </a:rPr>
            <a:t>       Rafael </a:t>
          </a:r>
          <a:r>
            <a:rPr lang="cs-CZ" sz="2800" spc="0" dirty="0" err="1" smtClean="0">
              <a:latin typeface="Calibri" pitchFamily="34" charset="0"/>
            </a:rPr>
            <a:t>Santi</a:t>
          </a:r>
          <a:r>
            <a:rPr lang="cs-CZ" sz="2800" spc="0" dirty="0" smtClean="0">
              <a:latin typeface="Calibri" pitchFamily="34" charset="0"/>
            </a:rPr>
            <a:t>: </a:t>
          </a:r>
          <a:r>
            <a:rPr lang="cs-CZ" sz="2800" dirty="0" smtClean="0">
              <a:latin typeface="Calibri" pitchFamily="34" charset="0"/>
            </a:rPr>
            <a:t>Athénská škola</a:t>
          </a:r>
          <a:endParaRPr lang="cs-CZ" sz="2800" dirty="0"/>
        </a:p>
      </dgm:t>
    </dgm:pt>
    <dgm:pt modelId="{CA77460A-618A-47D9-A253-14ED41646C53}" type="parTrans" cxnId="{B26D0776-D9CA-4898-AFF2-BFAA2CF6904C}">
      <dgm:prSet/>
      <dgm:spPr/>
      <dgm:t>
        <a:bodyPr/>
        <a:lstStyle/>
        <a:p>
          <a:endParaRPr lang="cs-CZ"/>
        </a:p>
      </dgm:t>
    </dgm:pt>
    <dgm:pt modelId="{C1FF05DA-3B8C-4451-A62B-A2692570EFBF}" type="sibTrans" cxnId="{B26D0776-D9CA-4898-AFF2-BFAA2CF6904C}">
      <dgm:prSet/>
      <dgm:spPr/>
      <dgm:t>
        <a:bodyPr/>
        <a:lstStyle/>
        <a:p>
          <a:endParaRPr lang="cs-CZ"/>
        </a:p>
      </dgm:t>
    </dgm:pt>
    <dgm:pt modelId="{B477BD3E-1D0A-428D-B614-46ADF11EDFBE}" type="pres">
      <dgm:prSet presAssocID="{346FF997-FBF8-489D-93C3-6152438B0C94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7086CC-15AA-438A-A335-8A65A264322D}" type="pres">
      <dgm:prSet presAssocID="{6E127F2F-32AF-404C-93DF-5062E7DEB185}" presName="comp" presStyleCnt="0"/>
      <dgm:spPr/>
      <dgm:t>
        <a:bodyPr/>
        <a:lstStyle/>
        <a:p>
          <a:endParaRPr lang="cs-CZ"/>
        </a:p>
      </dgm:t>
    </dgm:pt>
    <dgm:pt modelId="{CE10C9A4-2BA7-41E9-98F2-BED26BC9C577}" type="pres">
      <dgm:prSet presAssocID="{6E127F2F-32AF-404C-93DF-5062E7DEB185}" presName="box" presStyleLbl="node1" presStyleIdx="0" presStyleCnt="3" custScaleX="93767" custScaleY="95355" custLinFactNeighborX="-1253" custLinFactNeighborY="11549"/>
      <dgm:spPr/>
      <dgm:t>
        <a:bodyPr/>
        <a:lstStyle/>
        <a:p>
          <a:endParaRPr lang="cs-CZ"/>
        </a:p>
      </dgm:t>
    </dgm:pt>
    <dgm:pt modelId="{36901381-B6A5-46E5-82A2-0543019E3C83}" type="pres">
      <dgm:prSet presAssocID="{6E127F2F-32AF-404C-93DF-5062E7DEB185}" presName="img" presStyleLbl="fgImgPlace1" presStyleIdx="0" presStyleCnt="3" custScaleX="109698" custScaleY="132882" custLinFactNeighborX="-11149" custLinFactNeighborY="1013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63CFEA44-C35E-478A-98FE-4C324D877E8F}" type="pres">
      <dgm:prSet presAssocID="{6E127F2F-32AF-404C-93DF-5062E7DEB185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C58818-63E3-4BAD-98F8-20573445BB07}" type="pres">
      <dgm:prSet presAssocID="{CC6504C0-C613-4976-B4D8-88C89C943945}" presName="spacer" presStyleCnt="0"/>
      <dgm:spPr/>
      <dgm:t>
        <a:bodyPr/>
        <a:lstStyle/>
        <a:p>
          <a:endParaRPr lang="cs-CZ"/>
        </a:p>
      </dgm:t>
    </dgm:pt>
    <dgm:pt modelId="{E9458731-E65D-46B0-94CE-4767CC6626C9}" type="pres">
      <dgm:prSet presAssocID="{653D95B6-77A0-4099-A6E9-B37EDC1F43ED}" presName="comp" presStyleCnt="0"/>
      <dgm:spPr/>
      <dgm:t>
        <a:bodyPr/>
        <a:lstStyle/>
        <a:p>
          <a:endParaRPr lang="cs-CZ"/>
        </a:p>
      </dgm:t>
    </dgm:pt>
    <dgm:pt modelId="{CC2E5062-F56D-4187-A2CA-E26EF5472E50}" type="pres">
      <dgm:prSet presAssocID="{653D95B6-77A0-4099-A6E9-B37EDC1F43ED}" presName="box" presStyleLbl="node1" presStyleIdx="1" presStyleCnt="3" custScaleX="96786" custScaleY="81479"/>
      <dgm:spPr/>
      <dgm:t>
        <a:bodyPr/>
        <a:lstStyle/>
        <a:p>
          <a:endParaRPr lang="cs-CZ"/>
        </a:p>
      </dgm:t>
    </dgm:pt>
    <dgm:pt modelId="{CA2AE855-54A4-4E23-8211-A4FFB53BA5E1}" type="pres">
      <dgm:prSet presAssocID="{653D95B6-77A0-4099-A6E9-B37EDC1F43ED}" presName="img" presStyleLbl="fgImgPlace1" presStyleIdx="1" presStyleCnt="3" custScaleX="144350" custScaleY="126626" custLinFactNeighborX="1288" custLinFactNeighborY="3580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2127DB6-C6D0-4899-8836-DFC9E3210642}" type="pres">
      <dgm:prSet presAssocID="{653D95B6-77A0-4099-A6E9-B37EDC1F43ED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FC2C0D-D36C-47AD-B533-81CFF330DA16}" type="pres">
      <dgm:prSet presAssocID="{F05E3A55-F309-467C-A2CE-D549BE668F76}" presName="spacer" presStyleCnt="0"/>
      <dgm:spPr/>
      <dgm:t>
        <a:bodyPr/>
        <a:lstStyle/>
        <a:p>
          <a:endParaRPr lang="cs-CZ"/>
        </a:p>
      </dgm:t>
    </dgm:pt>
    <dgm:pt modelId="{895829B9-6228-4AF9-9FB7-AD365F983FAF}" type="pres">
      <dgm:prSet presAssocID="{D11773E7-7068-419A-80AD-623335EEA983}" presName="comp" presStyleCnt="0"/>
      <dgm:spPr/>
      <dgm:t>
        <a:bodyPr/>
        <a:lstStyle/>
        <a:p>
          <a:endParaRPr lang="cs-CZ"/>
        </a:p>
      </dgm:t>
    </dgm:pt>
    <dgm:pt modelId="{4FC30182-AE4F-4E4D-93E6-3D3A5C326F0E}" type="pres">
      <dgm:prSet presAssocID="{D11773E7-7068-419A-80AD-623335EEA983}" presName="box" presStyleLbl="node1" presStyleIdx="2" presStyleCnt="3" custScaleX="97392" custScaleY="91982"/>
      <dgm:spPr/>
      <dgm:t>
        <a:bodyPr/>
        <a:lstStyle/>
        <a:p>
          <a:endParaRPr lang="cs-CZ"/>
        </a:p>
      </dgm:t>
    </dgm:pt>
    <dgm:pt modelId="{F49D3C2D-CA79-4ABC-AA3A-79AC0BACCFF8}" type="pres">
      <dgm:prSet presAssocID="{D11773E7-7068-419A-80AD-623335EEA983}" presName="img" presStyleLbl="fgImgPlace1" presStyleIdx="2" presStyleCnt="3" custScaleX="140317" custScaleY="124656" custLinFactNeighborX="1037" custLinFactNeighborY="648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8C74FAF-7AC7-4107-9EC7-EC76DE609D81}" type="pres">
      <dgm:prSet presAssocID="{D11773E7-7068-419A-80AD-623335EEA983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9E6C58-0F4C-4540-98ED-9E8B7D817062}" type="presOf" srcId="{D11773E7-7068-419A-80AD-623335EEA983}" destId="{4FC30182-AE4F-4E4D-93E6-3D3A5C326F0E}" srcOrd="0" destOrd="0" presId="urn:microsoft.com/office/officeart/2005/8/layout/vList4#2"/>
    <dgm:cxn modelId="{B3877A98-72FA-46F4-8C6B-2A12942375DE}" type="presOf" srcId="{653D95B6-77A0-4099-A6E9-B37EDC1F43ED}" destId="{B2127DB6-C6D0-4899-8836-DFC9E3210642}" srcOrd="1" destOrd="0" presId="urn:microsoft.com/office/officeart/2005/8/layout/vList4#2"/>
    <dgm:cxn modelId="{BB27F0EB-C73D-4284-9876-99477EDF8C5F}" type="presOf" srcId="{214A83AC-60C3-461C-949F-BE80611FE701}" destId="{C8C74FAF-7AC7-4107-9EC7-EC76DE609D81}" srcOrd="1" destOrd="2" presId="urn:microsoft.com/office/officeart/2005/8/layout/vList4#2"/>
    <dgm:cxn modelId="{9FC9096A-0D1E-4522-8403-8FA0FDAC63A5}" srcId="{346FF997-FBF8-489D-93C3-6152438B0C94}" destId="{653D95B6-77A0-4099-A6E9-B37EDC1F43ED}" srcOrd="1" destOrd="0" parTransId="{3A73AF53-101C-4B01-8ABB-08CB2AD0E0C7}" sibTransId="{F05E3A55-F309-467C-A2CE-D549BE668F76}"/>
    <dgm:cxn modelId="{37514C96-C335-45D6-ADC1-016A5834BB8C}" srcId="{653D95B6-77A0-4099-A6E9-B37EDC1F43ED}" destId="{15FD62B8-6DE4-40F2-A16A-2BC7A936A782}" srcOrd="0" destOrd="0" parTransId="{9419B6DE-F58F-4DCF-B3C5-E95C4481FC65}" sibTransId="{AF7A4BA0-D0C4-4825-89F1-E3A7F39BEF0F}"/>
    <dgm:cxn modelId="{9D0BCC28-297D-4BD4-A3AE-4A7746F27471}" srcId="{653D95B6-77A0-4099-A6E9-B37EDC1F43ED}" destId="{F5A236E1-0C71-4857-BA38-3AF630480D70}" srcOrd="1" destOrd="0" parTransId="{8FBCFE53-CF0D-43D9-B74E-43080AC296A0}" sibTransId="{D61E049B-1774-493C-A25F-CCECAC7D7B2A}"/>
    <dgm:cxn modelId="{D12629F3-D67C-4A77-A86C-F6EC67B78CAB}" type="presOf" srcId="{F5A236E1-0C71-4857-BA38-3AF630480D70}" destId="{CC2E5062-F56D-4187-A2CA-E26EF5472E50}" srcOrd="0" destOrd="2" presId="urn:microsoft.com/office/officeart/2005/8/layout/vList4#2"/>
    <dgm:cxn modelId="{B26D0776-D9CA-4898-AFF2-BFAA2CF6904C}" srcId="{D11773E7-7068-419A-80AD-623335EEA983}" destId="{214A83AC-60C3-461C-949F-BE80611FE701}" srcOrd="1" destOrd="0" parTransId="{CA77460A-618A-47D9-A253-14ED41646C53}" sibTransId="{C1FF05DA-3B8C-4451-A62B-A2692570EFBF}"/>
    <dgm:cxn modelId="{C11D51EA-1CF3-4DBB-A318-B1FD16231060}" type="presOf" srcId="{8674918B-0AB7-4381-870B-4AA9B2F90CA8}" destId="{C8C74FAF-7AC7-4107-9EC7-EC76DE609D81}" srcOrd="1" destOrd="1" presId="urn:microsoft.com/office/officeart/2005/8/layout/vList4#2"/>
    <dgm:cxn modelId="{ECD2C9E1-7E7E-4DA4-9E4E-B4B23F55ED1F}" type="presOf" srcId="{8674918B-0AB7-4381-870B-4AA9B2F90CA8}" destId="{4FC30182-AE4F-4E4D-93E6-3D3A5C326F0E}" srcOrd="0" destOrd="1" presId="urn:microsoft.com/office/officeart/2005/8/layout/vList4#2"/>
    <dgm:cxn modelId="{3DC32A76-6FFA-4E84-89AD-AAA54481DFA5}" type="presOf" srcId="{F5A236E1-0C71-4857-BA38-3AF630480D70}" destId="{B2127DB6-C6D0-4899-8836-DFC9E3210642}" srcOrd="1" destOrd="2" presId="urn:microsoft.com/office/officeart/2005/8/layout/vList4#2"/>
    <dgm:cxn modelId="{F0E4D5A9-7311-455D-801C-C07B96B9B58E}" type="presOf" srcId="{214A83AC-60C3-461C-949F-BE80611FE701}" destId="{4FC30182-AE4F-4E4D-93E6-3D3A5C326F0E}" srcOrd="0" destOrd="2" presId="urn:microsoft.com/office/officeart/2005/8/layout/vList4#2"/>
    <dgm:cxn modelId="{1DF53721-B495-49D2-AA53-DBAFD267161A}" type="presOf" srcId="{15FD62B8-6DE4-40F2-A16A-2BC7A936A782}" destId="{CC2E5062-F56D-4187-A2CA-E26EF5472E50}" srcOrd="0" destOrd="1" presId="urn:microsoft.com/office/officeart/2005/8/layout/vList4#2"/>
    <dgm:cxn modelId="{E72EB3C7-E12E-4BA0-A28D-3E25B074E6AA}" srcId="{346FF997-FBF8-489D-93C3-6152438B0C94}" destId="{D11773E7-7068-419A-80AD-623335EEA983}" srcOrd="2" destOrd="0" parTransId="{2AB46979-1D75-4FAB-8835-DC728418C69C}" sibTransId="{BC5FF28D-7550-4496-BC34-5260305526C8}"/>
    <dgm:cxn modelId="{B1E8C5B6-A048-47A3-A5CD-8F38527D138D}" srcId="{346FF997-FBF8-489D-93C3-6152438B0C94}" destId="{6E127F2F-32AF-404C-93DF-5062E7DEB185}" srcOrd="0" destOrd="0" parTransId="{594C78B5-4382-4DA4-932E-47EABC8A629F}" sibTransId="{CC6504C0-C613-4976-B4D8-88C89C943945}"/>
    <dgm:cxn modelId="{1B323599-A80F-4C53-A729-3B8A1545DF15}" type="presOf" srcId="{653D95B6-77A0-4099-A6E9-B37EDC1F43ED}" destId="{CC2E5062-F56D-4187-A2CA-E26EF5472E50}" srcOrd="0" destOrd="0" presId="urn:microsoft.com/office/officeart/2005/8/layout/vList4#2"/>
    <dgm:cxn modelId="{26F6B5E8-25A7-4DA0-83B8-2EA6E7CBD362}" type="presOf" srcId="{346FF997-FBF8-489D-93C3-6152438B0C94}" destId="{B477BD3E-1D0A-428D-B614-46ADF11EDFBE}" srcOrd="0" destOrd="0" presId="urn:microsoft.com/office/officeart/2005/8/layout/vList4#2"/>
    <dgm:cxn modelId="{8DFFADBC-9874-4CA6-89F4-EC60D1488C8A}" type="presOf" srcId="{D11773E7-7068-419A-80AD-623335EEA983}" destId="{C8C74FAF-7AC7-4107-9EC7-EC76DE609D81}" srcOrd="1" destOrd="0" presId="urn:microsoft.com/office/officeart/2005/8/layout/vList4#2"/>
    <dgm:cxn modelId="{FF7D7302-8842-4711-885E-1BD6301ADCB6}" type="presOf" srcId="{6E127F2F-32AF-404C-93DF-5062E7DEB185}" destId="{63CFEA44-C35E-478A-98FE-4C324D877E8F}" srcOrd="1" destOrd="0" presId="urn:microsoft.com/office/officeart/2005/8/layout/vList4#2"/>
    <dgm:cxn modelId="{25BDA67D-2262-48FA-ADA9-1C296F01DF3B}" type="presOf" srcId="{6E127F2F-32AF-404C-93DF-5062E7DEB185}" destId="{CE10C9A4-2BA7-41E9-98F2-BED26BC9C577}" srcOrd="0" destOrd="0" presId="urn:microsoft.com/office/officeart/2005/8/layout/vList4#2"/>
    <dgm:cxn modelId="{6C8517F7-34C6-4B46-930F-0F980DA14267}" srcId="{D11773E7-7068-419A-80AD-623335EEA983}" destId="{8674918B-0AB7-4381-870B-4AA9B2F90CA8}" srcOrd="0" destOrd="0" parTransId="{AAC7C5E5-5F1E-4BEC-B1AF-63F112703CDF}" sibTransId="{DFD7B0EC-9178-443E-BE0B-591A900238FC}"/>
    <dgm:cxn modelId="{BC921EF7-8300-4E4A-AC9A-558A6C4A37B5}" type="presOf" srcId="{15FD62B8-6DE4-40F2-A16A-2BC7A936A782}" destId="{B2127DB6-C6D0-4899-8836-DFC9E3210642}" srcOrd="1" destOrd="1" presId="urn:microsoft.com/office/officeart/2005/8/layout/vList4#2"/>
    <dgm:cxn modelId="{DEC21A4D-8AAA-4351-A072-5F8A65B0FD64}" type="presParOf" srcId="{B477BD3E-1D0A-428D-B614-46ADF11EDFBE}" destId="{0F7086CC-15AA-438A-A335-8A65A264322D}" srcOrd="0" destOrd="0" presId="urn:microsoft.com/office/officeart/2005/8/layout/vList4#2"/>
    <dgm:cxn modelId="{A5AC86D9-D49D-4661-9FE6-12C2321B639E}" type="presParOf" srcId="{0F7086CC-15AA-438A-A335-8A65A264322D}" destId="{CE10C9A4-2BA7-41E9-98F2-BED26BC9C577}" srcOrd="0" destOrd="0" presId="urn:microsoft.com/office/officeart/2005/8/layout/vList4#2"/>
    <dgm:cxn modelId="{B8BA49AF-F59D-47B7-AB71-E3DAFD14A527}" type="presParOf" srcId="{0F7086CC-15AA-438A-A335-8A65A264322D}" destId="{36901381-B6A5-46E5-82A2-0543019E3C83}" srcOrd="1" destOrd="0" presId="urn:microsoft.com/office/officeart/2005/8/layout/vList4#2"/>
    <dgm:cxn modelId="{36767426-F0C1-4CCF-BF5A-AE27CF27D8C3}" type="presParOf" srcId="{0F7086CC-15AA-438A-A335-8A65A264322D}" destId="{63CFEA44-C35E-478A-98FE-4C324D877E8F}" srcOrd="2" destOrd="0" presId="urn:microsoft.com/office/officeart/2005/8/layout/vList4#2"/>
    <dgm:cxn modelId="{0D708F6A-F63E-454E-BD21-54F2EA4ACD72}" type="presParOf" srcId="{B477BD3E-1D0A-428D-B614-46ADF11EDFBE}" destId="{7FC58818-63E3-4BAD-98F8-20573445BB07}" srcOrd="1" destOrd="0" presId="urn:microsoft.com/office/officeart/2005/8/layout/vList4#2"/>
    <dgm:cxn modelId="{F2ED2F21-2285-43FC-9D40-164CABC84A59}" type="presParOf" srcId="{B477BD3E-1D0A-428D-B614-46ADF11EDFBE}" destId="{E9458731-E65D-46B0-94CE-4767CC6626C9}" srcOrd="2" destOrd="0" presId="urn:microsoft.com/office/officeart/2005/8/layout/vList4#2"/>
    <dgm:cxn modelId="{466E5F55-B5A3-4D13-B117-A2A3DBC5ED4B}" type="presParOf" srcId="{E9458731-E65D-46B0-94CE-4767CC6626C9}" destId="{CC2E5062-F56D-4187-A2CA-E26EF5472E50}" srcOrd="0" destOrd="0" presId="urn:microsoft.com/office/officeart/2005/8/layout/vList4#2"/>
    <dgm:cxn modelId="{F544D1A5-33FA-4DA5-9761-D3324502F94E}" type="presParOf" srcId="{E9458731-E65D-46B0-94CE-4767CC6626C9}" destId="{CA2AE855-54A4-4E23-8211-A4FFB53BA5E1}" srcOrd="1" destOrd="0" presId="urn:microsoft.com/office/officeart/2005/8/layout/vList4#2"/>
    <dgm:cxn modelId="{0C47DA1A-C9A9-4901-A1DF-2494F120E112}" type="presParOf" srcId="{E9458731-E65D-46B0-94CE-4767CC6626C9}" destId="{B2127DB6-C6D0-4899-8836-DFC9E3210642}" srcOrd="2" destOrd="0" presId="urn:microsoft.com/office/officeart/2005/8/layout/vList4#2"/>
    <dgm:cxn modelId="{780CB346-88BB-4CDA-944C-A2A4A599C0C9}" type="presParOf" srcId="{B477BD3E-1D0A-428D-B614-46ADF11EDFBE}" destId="{80FC2C0D-D36C-47AD-B533-81CFF330DA16}" srcOrd="3" destOrd="0" presId="urn:microsoft.com/office/officeart/2005/8/layout/vList4#2"/>
    <dgm:cxn modelId="{456EF284-B0DA-4B9F-90E9-FE57C96713D4}" type="presParOf" srcId="{B477BD3E-1D0A-428D-B614-46ADF11EDFBE}" destId="{895829B9-6228-4AF9-9FB7-AD365F983FAF}" srcOrd="4" destOrd="0" presId="urn:microsoft.com/office/officeart/2005/8/layout/vList4#2"/>
    <dgm:cxn modelId="{F88162EB-AD3E-47D2-BA18-22EF75E5DEF4}" type="presParOf" srcId="{895829B9-6228-4AF9-9FB7-AD365F983FAF}" destId="{4FC30182-AE4F-4E4D-93E6-3D3A5C326F0E}" srcOrd="0" destOrd="0" presId="urn:microsoft.com/office/officeart/2005/8/layout/vList4#2"/>
    <dgm:cxn modelId="{E476DBB9-AF5D-4D70-BBDE-88D7EC3EC396}" type="presParOf" srcId="{895829B9-6228-4AF9-9FB7-AD365F983FAF}" destId="{F49D3C2D-CA79-4ABC-AA3A-79AC0BACCFF8}" srcOrd="1" destOrd="0" presId="urn:microsoft.com/office/officeart/2005/8/layout/vList4#2"/>
    <dgm:cxn modelId="{7E78819D-4C57-428D-80A4-F998DD20C452}" type="presParOf" srcId="{895829B9-6228-4AF9-9FB7-AD365F983FAF}" destId="{C8C74FAF-7AC7-4107-9EC7-EC76DE609D81}" srcOrd="2" destOrd="0" presId="urn:microsoft.com/office/officeart/2005/8/layout/vList4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AB7522-10B1-48EC-9ED0-E83D8E76983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7F40BC6-34CC-49F9-9DD3-B6395B611DB3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1. GREGORIÁNSKÝ CHORÁL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je 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8B5EB4A9-E97D-4E51-9E14-6B9D6907E15F}" type="parTrans" cxnId="{99B78851-C0CF-4B32-A289-B9D94F93CAC0}">
      <dgm:prSet/>
      <dgm:spPr/>
      <dgm:t>
        <a:bodyPr/>
        <a:lstStyle/>
        <a:p>
          <a:endParaRPr lang="cs-CZ"/>
        </a:p>
      </dgm:t>
    </dgm:pt>
    <dgm:pt modelId="{99295AB5-5C1A-412E-913D-1923479EE702}" type="sibTrans" cxnId="{99B78851-C0CF-4B32-A289-B9D94F93CAC0}">
      <dgm:prSet/>
      <dgm:spPr/>
      <dgm:t>
        <a:bodyPr/>
        <a:lstStyle/>
        <a:p>
          <a:endParaRPr lang="cs-CZ"/>
        </a:p>
      </dgm:t>
    </dgm:pt>
    <dgm:pt modelId="{52F87B69-F947-4B55-94C3-F94BDE232B74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soubor jednohlasých křesťanských zpěvů na latinské náboženské texty</a:t>
          </a:r>
          <a:endParaRPr lang="cs-CZ" sz="2400" dirty="0">
            <a:latin typeface="Calibri" pitchFamily="34" charset="0"/>
          </a:endParaRPr>
        </a:p>
      </dgm:t>
    </dgm:pt>
    <dgm:pt modelId="{4A573AA6-4D7A-4B39-9E04-8D28A1089CB9}" type="parTrans" cxnId="{7886F72A-666D-4946-AC2C-A54E4174A99D}">
      <dgm:prSet/>
      <dgm:spPr/>
      <dgm:t>
        <a:bodyPr/>
        <a:lstStyle/>
        <a:p>
          <a:endParaRPr lang="cs-CZ"/>
        </a:p>
      </dgm:t>
    </dgm:pt>
    <dgm:pt modelId="{BB801210-DFA9-4864-AF49-99813E65F9E4}" type="sibTrans" cxnId="{7886F72A-666D-4946-AC2C-A54E4174A99D}">
      <dgm:prSet/>
      <dgm:spPr/>
      <dgm:t>
        <a:bodyPr/>
        <a:lstStyle/>
        <a:p>
          <a:endParaRPr lang="cs-CZ"/>
        </a:p>
      </dgm:t>
    </dgm:pt>
    <dgm:pt modelId="{74F9B115-2F68-4B91-A1D4-9DE6CE66252F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2. Nejstarší ČESKOU hudební památkou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je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777EA97B-9E75-43C1-AF77-B55E3DB6E6C8}" type="parTrans" cxnId="{11BD8647-AF6E-428A-A699-D6A537966400}">
      <dgm:prSet/>
      <dgm:spPr/>
      <dgm:t>
        <a:bodyPr/>
        <a:lstStyle/>
        <a:p>
          <a:endParaRPr lang="cs-CZ"/>
        </a:p>
      </dgm:t>
    </dgm:pt>
    <dgm:pt modelId="{D2896BCB-1B5D-4456-A82D-61716322D94E}" type="sibTrans" cxnId="{11BD8647-AF6E-428A-A699-D6A537966400}">
      <dgm:prSet/>
      <dgm:spPr/>
      <dgm:t>
        <a:bodyPr/>
        <a:lstStyle/>
        <a:p>
          <a:endParaRPr lang="cs-CZ"/>
        </a:p>
      </dgm:t>
    </dgm:pt>
    <dgm:pt modelId="{3CBB53D4-53E5-41E0-B12A-E7DE0ED3F069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husitský chorál KTOŽ JSÚ BOŽÍ BOJOVNÍCI</a:t>
          </a:r>
          <a:endParaRPr lang="cs-CZ" sz="2400" dirty="0">
            <a:latin typeface="Calibri" pitchFamily="34" charset="0"/>
          </a:endParaRPr>
        </a:p>
      </dgm:t>
    </dgm:pt>
    <dgm:pt modelId="{D3C839AF-9DDB-4F36-95B7-1B3A74399A08}" type="parTrans" cxnId="{95C500DD-9E42-4F48-A716-FD2C774030B0}">
      <dgm:prSet/>
      <dgm:spPr/>
      <dgm:t>
        <a:bodyPr/>
        <a:lstStyle/>
        <a:p>
          <a:endParaRPr lang="cs-CZ"/>
        </a:p>
      </dgm:t>
    </dgm:pt>
    <dgm:pt modelId="{55C474DF-A459-4FCC-BFCF-0EE10FAF7B41}" type="sibTrans" cxnId="{95C500DD-9E42-4F48-A716-FD2C774030B0}">
      <dgm:prSet/>
      <dgm:spPr/>
      <dgm:t>
        <a:bodyPr/>
        <a:lstStyle/>
        <a:p>
          <a:endParaRPr lang="cs-CZ"/>
        </a:p>
      </dgm:t>
    </dgm:pt>
    <dgm:pt modelId="{94E5D96B-8BFC-45FE-B6FC-49B9A4636F91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3. Který český skladatel použil téma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KTOŽ JSÚ BOŽÍ BOJOVNÍCI v symfonických básních?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1299FCD2-6176-4CF1-B27A-7512A7D9E1FE}" type="parTrans" cxnId="{164B99FE-B1F7-45BA-B032-9C5ACC1E3975}">
      <dgm:prSet/>
      <dgm:spPr/>
      <dgm:t>
        <a:bodyPr/>
        <a:lstStyle/>
        <a:p>
          <a:endParaRPr lang="cs-CZ"/>
        </a:p>
      </dgm:t>
    </dgm:pt>
    <dgm:pt modelId="{3C5889DC-04DB-4E4E-90AE-8FB403E0A6D1}" type="sibTrans" cxnId="{164B99FE-B1F7-45BA-B032-9C5ACC1E3975}">
      <dgm:prSet/>
      <dgm:spPr/>
      <dgm:t>
        <a:bodyPr/>
        <a:lstStyle/>
        <a:p>
          <a:endParaRPr lang="cs-CZ"/>
        </a:p>
      </dgm:t>
    </dgm:pt>
    <dgm:pt modelId="{B8471D03-E7ED-4331-9C77-C35129A41B65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Antonín Dvořák</a:t>
          </a:r>
          <a:endParaRPr lang="cs-CZ" sz="2400" dirty="0">
            <a:latin typeface="Calibri" pitchFamily="34" charset="0"/>
          </a:endParaRPr>
        </a:p>
      </dgm:t>
    </dgm:pt>
    <dgm:pt modelId="{5057038F-A24E-4EDB-AF41-4E05C6834E6D}" type="parTrans" cxnId="{36DBC500-691B-4D6E-98E9-B74C0F1900B4}">
      <dgm:prSet/>
      <dgm:spPr/>
      <dgm:t>
        <a:bodyPr/>
        <a:lstStyle/>
        <a:p>
          <a:endParaRPr lang="cs-CZ"/>
        </a:p>
      </dgm:t>
    </dgm:pt>
    <dgm:pt modelId="{9C295901-BD48-4E21-89E2-7FE473F870D4}" type="sibTrans" cxnId="{36DBC500-691B-4D6E-98E9-B74C0F1900B4}">
      <dgm:prSet/>
      <dgm:spPr/>
      <dgm:t>
        <a:bodyPr/>
        <a:lstStyle/>
        <a:p>
          <a:endParaRPr lang="cs-CZ"/>
        </a:p>
      </dgm:t>
    </dgm:pt>
    <dgm:pt modelId="{F062D873-F914-4D97-A1A1-02D011B424B0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oslavné písně k uctění svatého Řehoře</a:t>
          </a:r>
        </a:p>
      </dgm:t>
    </dgm:pt>
    <dgm:pt modelId="{769C6BF2-0061-43CC-BEB0-66BD9D8C4D47}" type="parTrans" cxnId="{B3E15A7C-C41A-46AB-BB2D-336AC934D48B}">
      <dgm:prSet/>
      <dgm:spPr/>
      <dgm:t>
        <a:bodyPr/>
        <a:lstStyle/>
        <a:p>
          <a:endParaRPr lang="cs-CZ"/>
        </a:p>
      </dgm:t>
    </dgm:pt>
    <dgm:pt modelId="{678B0172-A229-4C4B-8C3A-1DB987A2E454}" type="sibTrans" cxnId="{B3E15A7C-C41A-46AB-BB2D-336AC934D48B}">
      <dgm:prSet/>
      <dgm:spPr/>
      <dgm:t>
        <a:bodyPr/>
        <a:lstStyle/>
        <a:p>
          <a:endParaRPr lang="cs-CZ"/>
        </a:p>
      </dgm:t>
    </dgm:pt>
    <dgm:pt modelId="{7D9F20EB-183D-4E95-A991-395B5538C7E7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soubor jednohlasých zpěvů husitských vojsk</a:t>
          </a:r>
        </a:p>
      </dgm:t>
    </dgm:pt>
    <dgm:pt modelId="{FAEEB8E7-DA51-4C65-90D4-E67945D588E9}" type="parTrans" cxnId="{FB1427DC-9310-4C2C-953B-28DC24345AC9}">
      <dgm:prSet/>
      <dgm:spPr/>
      <dgm:t>
        <a:bodyPr/>
        <a:lstStyle/>
        <a:p>
          <a:endParaRPr lang="cs-CZ"/>
        </a:p>
      </dgm:t>
    </dgm:pt>
    <dgm:pt modelId="{792AD460-09CC-4488-A215-3D8EC02DE18D}" type="sibTrans" cxnId="{FB1427DC-9310-4C2C-953B-28DC24345AC9}">
      <dgm:prSet/>
      <dgm:spPr/>
      <dgm:t>
        <a:bodyPr/>
        <a:lstStyle/>
        <a:p>
          <a:endParaRPr lang="cs-CZ"/>
        </a:p>
      </dgm:t>
    </dgm:pt>
    <dgm:pt modelId="{4F15D7A8-D3F5-4281-A1AA-7B4B3C6311E6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lidový chorál HOSPODINE, POMILUJ NY</a:t>
          </a:r>
        </a:p>
      </dgm:t>
    </dgm:pt>
    <dgm:pt modelId="{E24847E8-B67A-4C71-A428-5A19FA9E1145}" type="parTrans" cxnId="{BB5D8921-8B7D-420D-94AC-23F34F3294B4}">
      <dgm:prSet/>
      <dgm:spPr/>
      <dgm:t>
        <a:bodyPr/>
        <a:lstStyle/>
        <a:p>
          <a:endParaRPr lang="cs-CZ"/>
        </a:p>
      </dgm:t>
    </dgm:pt>
    <dgm:pt modelId="{C7ECCD13-3A7A-4DEC-A89F-BE8E9357D7A8}" type="sibTrans" cxnId="{BB5D8921-8B7D-420D-94AC-23F34F3294B4}">
      <dgm:prSet/>
      <dgm:spPr/>
      <dgm:t>
        <a:bodyPr/>
        <a:lstStyle/>
        <a:p>
          <a:endParaRPr lang="cs-CZ"/>
        </a:p>
      </dgm:t>
    </dgm:pt>
    <dgm:pt modelId="{83A4BAE5-856C-4721-BF99-B7E893A0AA03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lidová duchovní píseň SVATÝ VÁCLAVE</a:t>
          </a:r>
        </a:p>
      </dgm:t>
    </dgm:pt>
    <dgm:pt modelId="{B3F56D06-9A59-4367-9C30-32DB65CBFE4D}" type="parTrans" cxnId="{00C258E2-591B-4B98-B112-EA70E8C5CB5D}">
      <dgm:prSet/>
      <dgm:spPr/>
      <dgm:t>
        <a:bodyPr/>
        <a:lstStyle/>
        <a:p>
          <a:endParaRPr lang="cs-CZ"/>
        </a:p>
      </dgm:t>
    </dgm:pt>
    <dgm:pt modelId="{6077EDF6-EAF4-472E-BA4D-A31445E3708C}" type="sibTrans" cxnId="{00C258E2-591B-4B98-B112-EA70E8C5CB5D}">
      <dgm:prSet/>
      <dgm:spPr/>
      <dgm:t>
        <a:bodyPr/>
        <a:lstStyle/>
        <a:p>
          <a:endParaRPr lang="cs-CZ"/>
        </a:p>
      </dgm:t>
    </dgm:pt>
    <dgm:pt modelId="{DB1A5AF8-AB1F-407B-9E71-76C0FE79D9E4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Bedřich Smetana</a:t>
          </a:r>
        </a:p>
      </dgm:t>
    </dgm:pt>
    <dgm:pt modelId="{67455A3D-ED83-4350-A0E7-34AF882D8BFD}" type="parTrans" cxnId="{652DAC1D-249E-454A-B39F-C9E5316653E2}">
      <dgm:prSet/>
      <dgm:spPr/>
      <dgm:t>
        <a:bodyPr/>
        <a:lstStyle/>
        <a:p>
          <a:endParaRPr lang="cs-CZ"/>
        </a:p>
      </dgm:t>
    </dgm:pt>
    <dgm:pt modelId="{1FF04004-9B14-4320-A29B-728C0D8FA5E3}" type="sibTrans" cxnId="{652DAC1D-249E-454A-B39F-C9E5316653E2}">
      <dgm:prSet/>
      <dgm:spPr/>
      <dgm:t>
        <a:bodyPr/>
        <a:lstStyle/>
        <a:p>
          <a:endParaRPr lang="cs-CZ"/>
        </a:p>
      </dgm:t>
    </dgm:pt>
    <dgm:pt modelId="{B6AC98F3-C856-4B9D-A5E1-B83F277ECCB8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Leoš Janáček</a:t>
          </a:r>
        </a:p>
      </dgm:t>
    </dgm:pt>
    <dgm:pt modelId="{06EA669C-AA9F-4056-BDDF-8DB689069C3C}" type="parTrans" cxnId="{54F57F42-7F38-48B5-A391-59103E2C13B1}">
      <dgm:prSet/>
      <dgm:spPr/>
      <dgm:t>
        <a:bodyPr/>
        <a:lstStyle/>
        <a:p>
          <a:endParaRPr lang="cs-CZ"/>
        </a:p>
      </dgm:t>
    </dgm:pt>
    <dgm:pt modelId="{465CB1B6-CCA2-43DA-B3DA-343C678B04A1}" type="sibTrans" cxnId="{54F57F42-7F38-48B5-A391-59103E2C13B1}">
      <dgm:prSet/>
      <dgm:spPr/>
      <dgm:t>
        <a:bodyPr/>
        <a:lstStyle/>
        <a:p>
          <a:endParaRPr lang="cs-CZ"/>
        </a:p>
      </dgm:t>
    </dgm:pt>
    <dgm:pt modelId="{87AFFCF7-9373-4488-B230-9846B7F41EBC}" type="pres">
      <dgm:prSet presAssocID="{46AB7522-10B1-48EC-9ED0-E83D8E76983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41525DB-B41A-43B2-9B1A-8EC937DA35DA}" type="pres">
      <dgm:prSet presAssocID="{E7F40BC6-34CC-49F9-9DD3-B6395B611DB3}" presName="linNode" presStyleCnt="0"/>
      <dgm:spPr/>
    </dgm:pt>
    <dgm:pt modelId="{F08FF502-74C4-4B30-A2B7-F9C3CCE13185}" type="pres">
      <dgm:prSet presAssocID="{E7F40BC6-34CC-49F9-9DD3-B6395B611DB3}" presName="parentText" presStyleLbl="node1" presStyleIdx="0" presStyleCnt="3" custLinFactNeighborY="-15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AA3739-59C0-4F2F-BD6E-0FEE7BB871DA}" type="pres">
      <dgm:prSet presAssocID="{E7F40BC6-34CC-49F9-9DD3-B6395B611DB3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CACD44-F11E-4949-BC1C-496EE29446B0}" type="pres">
      <dgm:prSet presAssocID="{99295AB5-5C1A-412E-913D-1923479EE702}" presName="sp" presStyleCnt="0"/>
      <dgm:spPr/>
    </dgm:pt>
    <dgm:pt modelId="{1D618BC0-02D0-4C1D-9019-878814628058}" type="pres">
      <dgm:prSet presAssocID="{74F9B115-2F68-4B91-A1D4-9DE6CE66252F}" presName="linNode" presStyleCnt="0"/>
      <dgm:spPr/>
    </dgm:pt>
    <dgm:pt modelId="{BC19CFFD-BA39-42CE-9736-8B2E6C0DC229}" type="pres">
      <dgm:prSet presAssocID="{74F9B115-2F68-4B91-A1D4-9DE6CE66252F}" presName="parentText" presStyleLbl="node1" presStyleIdx="1" presStyleCnt="3" custScaleX="9027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EECBC3-0743-4344-BC15-C5FC0F15CB7B}" type="pres">
      <dgm:prSet presAssocID="{74F9B115-2F68-4B91-A1D4-9DE6CE66252F}" presName="descendantText" presStyleLbl="alignAccFollowNode1" presStyleIdx="1" presStyleCnt="3" custScaleX="1112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47A1BE-5EEA-4A67-981D-B43465E16409}" type="pres">
      <dgm:prSet presAssocID="{D2896BCB-1B5D-4456-A82D-61716322D94E}" presName="sp" presStyleCnt="0"/>
      <dgm:spPr/>
    </dgm:pt>
    <dgm:pt modelId="{FA67A145-5C06-4037-88E4-E02A6D9354AC}" type="pres">
      <dgm:prSet presAssocID="{94E5D96B-8BFC-45FE-B6FC-49B9A4636F91}" presName="linNode" presStyleCnt="0"/>
      <dgm:spPr/>
    </dgm:pt>
    <dgm:pt modelId="{8EDDE09C-93B6-427F-AE4C-92BFF969B0CE}" type="pres">
      <dgm:prSet presAssocID="{94E5D96B-8BFC-45FE-B6FC-49B9A4636F91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F4010-4EF3-4826-876B-81529E821E74}" type="pres">
      <dgm:prSet presAssocID="{94E5D96B-8BFC-45FE-B6FC-49B9A4636F91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EAD560-28B8-41FA-A8C6-18AAC848D428}" type="presOf" srcId="{46AB7522-10B1-48EC-9ED0-E83D8E769830}" destId="{87AFFCF7-9373-4488-B230-9846B7F41EBC}" srcOrd="0" destOrd="0" presId="urn:microsoft.com/office/officeart/2005/8/layout/vList5"/>
    <dgm:cxn modelId="{652DAC1D-249E-454A-B39F-C9E5316653E2}" srcId="{94E5D96B-8BFC-45FE-B6FC-49B9A4636F91}" destId="{DB1A5AF8-AB1F-407B-9E71-76C0FE79D9E4}" srcOrd="1" destOrd="0" parTransId="{67455A3D-ED83-4350-A0E7-34AF882D8BFD}" sibTransId="{1FF04004-9B14-4320-A29B-728C0D8FA5E3}"/>
    <dgm:cxn modelId="{11F2C527-87E5-418C-9BA2-3A07F8A38BB4}" type="presOf" srcId="{B6AC98F3-C856-4B9D-A5E1-B83F277ECCB8}" destId="{73DF4010-4EF3-4826-876B-81529E821E74}" srcOrd="0" destOrd="2" presId="urn:microsoft.com/office/officeart/2005/8/layout/vList5"/>
    <dgm:cxn modelId="{99B78851-C0CF-4B32-A289-B9D94F93CAC0}" srcId="{46AB7522-10B1-48EC-9ED0-E83D8E769830}" destId="{E7F40BC6-34CC-49F9-9DD3-B6395B611DB3}" srcOrd="0" destOrd="0" parTransId="{8B5EB4A9-E97D-4E51-9E14-6B9D6907E15F}" sibTransId="{99295AB5-5C1A-412E-913D-1923479EE702}"/>
    <dgm:cxn modelId="{36DBC500-691B-4D6E-98E9-B74C0F1900B4}" srcId="{94E5D96B-8BFC-45FE-B6FC-49B9A4636F91}" destId="{B8471D03-E7ED-4331-9C77-C35129A41B65}" srcOrd="0" destOrd="0" parTransId="{5057038F-A24E-4EDB-AF41-4E05C6834E6D}" sibTransId="{9C295901-BD48-4E21-89E2-7FE473F870D4}"/>
    <dgm:cxn modelId="{00C258E2-591B-4B98-B112-EA70E8C5CB5D}" srcId="{74F9B115-2F68-4B91-A1D4-9DE6CE66252F}" destId="{83A4BAE5-856C-4721-BF99-B7E893A0AA03}" srcOrd="2" destOrd="0" parTransId="{B3F56D06-9A59-4367-9C30-32DB65CBFE4D}" sibTransId="{6077EDF6-EAF4-472E-BA4D-A31445E3708C}"/>
    <dgm:cxn modelId="{DD40A88A-39D6-4A2C-8DC9-3EEA8FAA8981}" type="presOf" srcId="{3CBB53D4-53E5-41E0-B12A-E7DE0ED3F069}" destId="{F2EECBC3-0743-4344-BC15-C5FC0F15CB7B}" srcOrd="0" destOrd="0" presId="urn:microsoft.com/office/officeart/2005/8/layout/vList5"/>
    <dgm:cxn modelId="{6A4D7E9E-C76E-4BEE-9AB7-E6AF20E57E72}" type="presOf" srcId="{94E5D96B-8BFC-45FE-B6FC-49B9A4636F91}" destId="{8EDDE09C-93B6-427F-AE4C-92BFF969B0CE}" srcOrd="0" destOrd="0" presId="urn:microsoft.com/office/officeart/2005/8/layout/vList5"/>
    <dgm:cxn modelId="{BB5D8921-8B7D-420D-94AC-23F34F3294B4}" srcId="{74F9B115-2F68-4B91-A1D4-9DE6CE66252F}" destId="{4F15D7A8-D3F5-4281-A1AA-7B4B3C6311E6}" srcOrd="1" destOrd="0" parTransId="{E24847E8-B67A-4C71-A428-5A19FA9E1145}" sibTransId="{C7ECCD13-3A7A-4DEC-A89F-BE8E9357D7A8}"/>
    <dgm:cxn modelId="{B3E15A7C-C41A-46AB-BB2D-336AC934D48B}" srcId="{E7F40BC6-34CC-49F9-9DD3-B6395B611DB3}" destId="{F062D873-F914-4D97-A1A1-02D011B424B0}" srcOrd="1" destOrd="0" parTransId="{769C6BF2-0061-43CC-BEB0-66BD9D8C4D47}" sibTransId="{678B0172-A229-4C4B-8C3A-1DB987A2E454}"/>
    <dgm:cxn modelId="{81DCD5D1-FF35-47F8-8029-3959EDB3A2FD}" type="presOf" srcId="{74F9B115-2F68-4B91-A1D4-9DE6CE66252F}" destId="{BC19CFFD-BA39-42CE-9736-8B2E6C0DC229}" srcOrd="0" destOrd="0" presId="urn:microsoft.com/office/officeart/2005/8/layout/vList5"/>
    <dgm:cxn modelId="{A0D20C09-3D79-4842-AB80-6B4144E62354}" type="presOf" srcId="{52F87B69-F947-4B55-94C3-F94BDE232B74}" destId="{37AA3739-59C0-4F2F-BD6E-0FEE7BB871DA}" srcOrd="0" destOrd="0" presId="urn:microsoft.com/office/officeart/2005/8/layout/vList5"/>
    <dgm:cxn modelId="{EEE8AFE3-4AB2-4B87-A0F8-3FDCEA14C899}" type="presOf" srcId="{E7F40BC6-34CC-49F9-9DD3-B6395B611DB3}" destId="{F08FF502-74C4-4B30-A2B7-F9C3CCE13185}" srcOrd="0" destOrd="0" presId="urn:microsoft.com/office/officeart/2005/8/layout/vList5"/>
    <dgm:cxn modelId="{FB1427DC-9310-4C2C-953B-28DC24345AC9}" srcId="{E7F40BC6-34CC-49F9-9DD3-B6395B611DB3}" destId="{7D9F20EB-183D-4E95-A991-395B5538C7E7}" srcOrd="2" destOrd="0" parTransId="{FAEEB8E7-DA51-4C65-90D4-E67945D588E9}" sibTransId="{792AD460-09CC-4488-A215-3D8EC02DE18D}"/>
    <dgm:cxn modelId="{2AA6C3D4-6A90-44C9-A038-E1E05372A884}" type="presOf" srcId="{4F15D7A8-D3F5-4281-A1AA-7B4B3C6311E6}" destId="{F2EECBC3-0743-4344-BC15-C5FC0F15CB7B}" srcOrd="0" destOrd="1" presId="urn:microsoft.com/office/officeart/2005/8/layout/vList5"/>
    <dgm:cxn modelId="{C4430DBE-DC79-4410-8FDF-31252E962FFC}" type="presOf" srcId="{83A4BAE5-856C-4721-BF99-B7E893A0AA03}" destId="{F2EECBC3-0743-4344-BC15-C5FC0F15CB7B}" srcOrd="0" destOrd="2" presId="urn:microsoft.com/office/officeart/2005/8/layout/vList5"/>
    <dgm:cxn modelId="{7886F72A-666D-4946-AC2C-A54E4174A99D}" srcId="{E7F40BC6-34CC-49F9-9DD3-B6395B611DB3}" destId="{52F87B69-F947-4B55-94C3-F94BDE232B74}" srcOrd="0" destOrd="0" parTransId="{4A573AA6-4D7A-4B39-9E04-8D28A1089CB9}" sibTransId="{BB801210-DFA9-4864-AF49-99813E65F9E4}"/>
    <dgm:cxn modelId="{757DFB95-9E3A-4AEB-B195-4BA5612CB994}" type="presOf" srcId="{F062D873-F914-4D97-A1A1-02D011B424B0}" destId="{37AA3739-59C0-4F2F-BD6E-0FEE7BB871DA}" srcOrd="0" destOrd="1" presId="urn:microsoft.com/office/officeart/2005/8/layout/vList5"/>
    <dgm:cxn modelId="{164B99FE-B1F7-45BA-B032-9C5ACC1E3975}" srcId="{46AB7522-10B1-48EC-9ED0-E83D8E769830}" destId="{94E5D96B-8BFC-45FE-B6FC-49B9A4636F91}" srcOrd="2" destOrd="0" parTransId="{1299FCD2-6176-4CF1-B27A-7512A7D9E1FE}" sibTransId="{3C5889DC-04DB-4E4E-90AE-8FB403E0A6D1}"/>
    <dgm:cxn modelId="{BF7024C1-08E6-4589-82AC-6446550A00C8}" type="presOf" srcId="{DB1A5AF8-AB1F-407B-9E71-76C0FE79D9E4}" destId="{73DF4010-4EF3-4826-876B-81529E821E74}" srcOrd="0" destOrd="1" presId="urn:microsoft.com/office/officeart/2005/8/layout/vList5"/>
    <dgm:cxn modelId="{95C500DD-9E42-4F48-A716-FD2C774030B0}" srcId="{74F9B115-2F68-4B91-A1D4-9DE6CE66252F}" destId="{3CBB53D4-53E5-41E0-B12A-E7DE0ED3F069}" srcOrd="0" destOrd="0" parTransId="{D3C839AF-9DDB-4F36-95B7-1B3A74399A08}" sibTransId="{55C474DF-A459-4FCC-BFCF-0EE10FAF7B41}"/>
    <dgm:cxn modelId="{54F57F42-7F38-48B5-A391-59103E2C13B1}" srcId="{94E5D96B-8BFC-45FE-B6FC-49B9A4636F91}" destId="{B6AC98F3-C856-4B9D-A5E1-B83F277ECCB8}" srcOrd="2" destOrd="0" parTransId="{06EA669C-AA9F-4056-BDDF-8DB689069C3C}" sibTransId="{465CB1B6-CCA2-43DA-B3DA-343C678B04A1}"/>
    <dgm:cxn modelId="{E3CF3561-FFE1-49B5-8237-2CE3123C5397}" type="presOf" srcId="{B8471D03-E7ED-4331-9C77-C35129A41B65}" destId="{73DF4010-4EF3-4826-876B-81529E821E74}" srcOrd="0" destOrd="0" presId="urn:microsoft.com/office/officeart/2005/8/layout/vList5"/>
    <dgm:cxn modelId="{11BD8647-AF6E-428A-A699-D6A537966400}" srcId="{46AB7522-10B1-48EC-9ED0-E83D8E769830}" destId="{74F9B115-2F68-4B91-A1D4-9DE6CE66252F}" srcOrd="1" destOrd="0" parTransId="{777EA97B-9E75-43C1-AF77-B55E3DB6E6C8}" sibTransId="{D2896BCB-1B5D-4456-A82D-61716322D94E}"/>
    <dgm:cxn modelId="{895DE668-14FF-464C-BDC8-74254D9CF675}" type="presOf" srcId="{7D9F20EB-183D-4E95-A991-395B5538C7E7}" destId="{37AA3739-59C0-4F2F-BD6E-0FEE7BB871DA}" srcOrd="0" destOrd="2" presId="urn:microsoft.com/office/officeart/2005/8/layout/vList5"/>
    <dgm:cxn modelId="{343958F0-1D1B-45C3-A0A1-731B7D41D5DF}" type="presParOf" srcId="{87AFFCF7-9373-4488-B230-9846B7F41EBC}" destId="{E41525DB-B41A-43B2-9B1A-8EC937DA35DA}" srcOrd="0" destOrd="0" presId="urn:microsoft.com/office/officeart/2005/8/layout/vList5"/>
    <dgm:cxn modelId="{2E04CAB4-E716-4F55-8BC4-1D98F7DD1CE0}" type="presParOf" srcId="{E41525DB-B41A-43B2-9B1A-8EC937DA35DA}" destId="{F08FF502-74C4-4B30-A2B7-F9C3CCE13185}" srcOrd="0" destOrd="0" presId="urn:microsoft.com/office/officeart/2005/8/layout/vList5"/>
    <dgm:cxn modelId="{83DE5CBE-BF3F-4D3B-8927-E8541D762BA3}" type="presParOf" srcId="{E41525DB-B41A-43B2-9B1A-8EC937DA35DA}" destId="{37AA3739-59C0-4F2F-BD6E-0FEE7BB871DA}" srcOrd="1" destOrd="0" presId="urn:microsoft.com/office/officeart/2005/8/layout/vList5"/>
    <dgm:cxn modelId="{42F04F01-FEA6-4A83-8F81-DA769F0C7B7C}" type="presParOf" srcId="{87AFFCF7-9373-4488-B230-9846B7F41EBC}" destId="{4FCACD44-F11E-4949-BC1C-496EE29446B0}" srcOrd="1" destOrd="0" presId="urn:microsoft.com/office/officeart/2005/8/layout/vList5"/>
    <dgm:cxn modelId="{01FF2416-DB69-4E27-AC5D-6E95200708F0}" type="presParOf" srcId="{87AFFCF7-9373-4488-B230-9846B7F41EBC}" destId="{1D618BC0-02D0-4C1D-9019-878814628058}" srcOrd="2" destOrd="0" presId="urn:microsoft.com/office/officeart/2005/8/layout/vList5"/>
    <dgm:cxn modelId="{61D298DC-00E0-4A27-83E7-4A3C904B3791}" type="presParOf" srcId="{1D618BC0-02D0-4C1D-9019-878814628058}" destId="{BC19CFFD-BA39-42CE-9736-8B2E6C0DC229}" srcOrd="0" destOrd="0" presId="urn:microsoft.com/office/officeart/2005/8/layout/vList5"/>
    <dgm:cxn modelId="{4855EA43-8BB3-40ED-9C54-16AE047712C4}" type="presParOf" srcId="{1D618BC0-02D0-4C1D-9019-878814628058}" destId="{F2EECBC3-0743-4344-BC15-C5FC0F15CB7B}" srcOrd="1" destOrd="0" presId="urn:microsoft.com/office/officeart/2005/8/layout/vList5"/>
    <dgm:cxn modelId="{F746E8F9-C2B8-467D-A116-41D886088D10}" type="presParOf" srcId="{87AFFCF7-9373-4488-B230-9846B7F41EBC}" destId="{A647A1BE-5EEA-4A67-981D-B43465E16409}" srcOrd="3" destOrd="0" presId="urn:microsoft.com/office/officeart/2005/8/layout/vList5"/>
    <dgm:cxn modelId="{2E41A7B3-3410-4FF5-A220-796140ABF7EE}" type="presParOf" srcId="{87AFFCF7-9373-4488-B230-9846B7F41EBC}" destId="{FA67A145-5C06-4037-88E4-E02A6D9354AC}" srcOrd="4" destOrd="0" presId="urn:microsoft.com/office/officeart/2005/8/layout/vList5"/>
    <dgm:cxn modelId="{F8543BCE-D276-4D6A-BC31-26AD8E9364B0}" type="presParOf" srcId="{FA67A145-5C06-4037-88E4-E02A6D9354AC}" destId="{8EDDE09C-93B6-427F-AE4C-92BFF969B0CE}" srcOrd="0" destOrd="0" presId="urn:microsoft.com/office/officeart/2005/8/layout/vList5"/>
    <dgm:cxn modelId="{5972B2FF-845D-4F26-A7B5-E5312C2E08DC}" type="presParOf" srcId="{FA67A145-5C06-4037-88E4-E02A6D9354AC}" destId="{73DF4010-4EF3-4826-876B-81529E821E7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7D1872-F7F3-4114-9733-8DCFAF00FC0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E2C14E-40D5-4CA7-8AF1-8512ED0021AA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4. ORGANUM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je 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7090FDFF-2B4A-46E4-A1E5-D7B49A3FAF43}" type="parTrans" cxnId="{361CE262-8A53-43AB-8BEA-187610BD2526}">
      <dgm:prSet/>
      <dgm:spPr/>
      <dgm:t>
        <a:bodyPr/>
        <a:lstStyle/>
        <a:p>
          <a:endParaRPr lang="cs-CZ"/>
        </a:p>
      </dgm:t>
    </dgm:pt>
    <dgm:pt modelId="{E3097732-5605-46A8-8CE4-5DFD94699C6E}" type="sibTrans" cxnId="{361CE262-8A53-43AB-8BEA-187610BD2526}">
      <dgm:prSet/>
      <dgm:spPr/>
      <dgm:t>
        <a:bodyPr/>
        <a:lstStyle/>
        <a:p>
          <a:endParaRPr lang="cs-CZ"/>
        </a:p>
      </dgm:t>
    </dgm:pt>
    <dgm:pt modelId="{CAB76AD8-64A8-4002-AABA-8012F19909D8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název kompoziční techniky prvních vícehlasých skladeb</a:t>
          </a:r>
          <a:endParaRPr lang="cs-CZ" sz="2400" dirty="0">
            <a:latin typeface="Calibri" pitchFamily="34" charset="0"/>
          </a:endParaRPr>
        </a:p>
      </dgm:t>
    </dgm:pt>
    <dgm:pt modelId="{502BB026-AA97-4599-B697-B4752757B679}" type="parTrans" cxnId="{E77DD27F-250C-4002-8837-C168F3073725}">
      <dgm:prSet/>
      <dgm:spPr/>
      <dgm:t>
        <a:bodyPr/>
        <a:lstStyle/>
        <a:p>
          <a:endParaRPr lang="cs-CZ"/>
        </a:p>
      </dgm:t>
    </dgm:pt>
    <dgm:pt modelId="{F2619819-5EAD-4587-AB7E-4D8F2F0845D8}" type="sibTrans" cxnId="{E77DD27F-250C-4002-8837-C168F3073725}">
      <dgm:prSet/>
      <dgm:spPr/>
      <dgm:t>
        <a:bodyPr/>
        <a:lstStyle/>
        <a:p>
          <a:endParaRPr lang="cs-CZ"/>
        </a:p>
      </dgm:t>
    </dgm:pt>
    <dgm:pt modelId="{1714FE57-383F-4228-A2A4-7B9D13A43305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5. K významným skladebným druhům období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ARS NOVA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patří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23B9DE54-BBD3-4606-87BE-17CF12654CDC}" type="parTrans" cxnId="{D90E3C2F-1B49-4A73-84BF-C674EC652F05}">
      <dgm:prSet/>
      <dgm:spPr/>
      <dgm:t>
        <a:bodyPr/>
        <a:lstStyle/>
        <a:p>
          <a:endParaRPr lang="cs-CZ"/>
        </a:p>
      </dgm:t>
    </dgm:pt>
    <dgm:pt modelId="{BC0C4FB7-484C-42A2-A732-A167AC373A1E}" type="sibTrans" cxnId="{D90E3C2F-1B49-4A73-84BF-C674EC652F05}">
      <dgm:prSet/>
      <dgm:spPr/>
      <dgm:t>
        <a:bodyPr/>
        <a:lstStyle/>
        <a:p>
          <a:endParaRPr lang="cs-CZ"/>
        </a:p>
      </dgm:t>
    </dgm:pt>
    <dgm:pt modelId="{D0C02DA5-815F-424E-954A-131CEC1F04D3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hymnus</a:t>
          </a:r>
          <a:endParaRPr lang="cs-CZ" sz="2400" dirty="0">
            <a:latin typeface="Calibri" pitchFamily="34" charset="0"/>
          </a:endParaRPr>
        </a:p>
      </dgm:t>
    </dgm:pt>
    <dgm:pt modelId="{40F11404-7E8C-4601-BFB9-B817DA3E1D9A}" type="parTrans" cxnId="{9F505CFF-A43E-4B8E-A8BA-64290529502E}">
      <dgm:prSet/>
      <dgm:spPr/>
      <dgm:t>
        <a:bodyPr/>
        <a:lstStyle/>
        <a:p>
          <a:endParaRPr lang="cs-CZ"/>
        </a:p>
      </dgm:t>
    </dgm:pt>
    <dgm:pt modelId="{D15FAA19-5C3B-4196-A30A-59A0CE8156B4}" type="sibTrans" cxnId="{9F505CFF-A43E-4B8E-A8BA-64290529502E}">
      <dgm:prSet/>
      <dgm:spPr/>
      <dgm:t>
        <a:bodyPr/>
        <a:lstStyle/>
        <a:p>
          <a:endParaRPr lang="cs-CZ"/>
        </a:p>
      </dgm:t>
    </dgm:pt>
    <dgm:pt modelId="{90940870-CDEB-424F-8E0B-787F7308B4B3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6. TRUBADÚŘI a TRUVÉŘI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byli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5D4956AA-8826-461A-952E-D761086783B3}" type="parTrans" cxnId="{B284C2D0-FFAE-4183-8C36-E1116F0C1394}">
      <dgm:prSet/>
      <dgm:spPr/>
      <dgm:t>
        <a:bodyPr/>
        <a:lstStyle/>
        <a:p>
          <a:endParaRPr lang="cs-CZ"/>
        </a:p>
      </dgm:t>
    </dgm:pt>
    <dgm:pt modelId="{614F8859-E05A-4D58-803F-87C6F3C1E479}" type="sibTrans" cxnId="{B284C2D0-FFAE-4183-8C36-E1116F0C1394}">
      <dgm:prSet/>
      <dgm:spPr/>
      <dgm:t>
        <a:bodyPr/>
        <a:lstStyle/>
        <a:p>
          <a:endParaRPr lang="cs-CZ"/>
        </a:p>
      </dgm:t>
    </dgm:pt>
    <dgm:pt modelId="{A41D7FFD-3A82-4646-ABE9-A2E16C9DE7F6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středověcí chrámoví zpěváci</a:t>
          </a:r>
          <a:endParaRPr lang="cs-CZ" sz="2400" dirty="0">
            <a:latin typeface="Calibri" pitchFamily="34" charset="0"/>
          </a:endParaRPr>
        </a:p>
      </dgm:t>
    </dgm:pt>
    <dgm:pt modelId="{5B4C0012-8A3C-48CC-92B8-FD8A8A76BAB7}" type="parTrans" cxnId="{D5F97678-8F5F-4D8C-B7B8-B51B4866F134}">
      <dgm:prSet/>
      <dgm:spPr/>
      <dgm:t>
        <a:bodyPr/>
        <a:lstStyle/>
        <a:p>
          <a:endParaRPr lang="cs-CZ"/>
        </a:p>
      </dgm:t>
    </dgm:pt>
    <dgm:pt modelId="{B0B732BD-1596-4753-BD69-178860AC93F5}" type="sibTrans" cxnId="{D5F97678-8F5F-4D8C-B7B8-B51B4866F134}">
      <dgm:prSet/>
      <dgm:spPr/>
      <dgm:t>
        <a:bodyPr/>
        <a:lstStyle/>
        <a:p>
          <a:endParaRPr lang="cs-CZ"/>
        </a:p>
      </dgm:t>
    </dgm:pt>
    <dgm:pt modelId="{3A910105-170B-4A13-810E-8270CF83C7A2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název dechového hudebního nástroje užívaného v renesanci</a:t>
          </a:r>
        </a:p>
      </dgm:t>
    </dgm:pt>
    <dgm:pt modelId="{2663A5CB-F09B-4106-A20F-011C0A8CFCB0}" type="parTrans" cxnId="{8CEA89B3-0730-46B2-95DB-EFF18C998176}">
      <dgm:prSet/>
      <dgm:spPr/>
      <dgm:t>
        <a:bodyPr/>
        <a:lstStyle/>
        <a:p>
          <a:endParaRPr lang="cs-CZ"/>
        </a:p>
      </dgm:t>
    </dgm:pt>
    <dgm:pt modelId="{4A6BFAB3-7324-46BB-93C1-96F93E1BAFD0}" type="sibTrans" cxnId="{8CEA89B3-0730-46B2-95DB-EFF18C998176}">
      <dgm:prSet/>
      <dgm:spPr/>
      <dgm:t>
        <a:bodyPr/>
        <a:lstStyle/>
        <a:p>
          <a:endParaRPr lang="cs-CZ"/>
        </a:p>
      </dgm:t>
    </dgm:pt>
    <dgm:pt modelId="{7470B4D0-09BD-4862-A8FE-5448E31AE3FA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zhudebněný text křesťanské bohoslužby </a:t>
          </a:r>
        </a:p>
      </dgm:t>
    </dgm:pt>
    <dgm:pt modelId="{E60E33AD-D9FB-42EC-9F84-0D51DD586D43}" type="parTrans" cxnId="{7B5C2E4D-1E09-42FD-8FE2-805B3A16C469}">
      <dgm:prSet/>
      <dgm:spPr/>
      <dgm:t>
        <a:bodyPr/>
        <a:lstStyle/>
        <a:p>
          <a:endParaRPr lang="cs-CZ"/>
        </a:p>
      </dgm:t>
    </dgm:pt>
    <dgm:pt modelId="{4CB8041A-5128-4833-AACB-B2EE955AA73E}" type="sibTrans" cxnId="{7B5C2E4D-1E09-42FD-8FE2-805B3A16C469}">
      <dgm:prSet/>
      <dgm:spPr/>
      <dgm:t>
        <a:bodyPr/>
        <a:lstStyle/>
        <a:p>
          <a:endParaRPr lang="cs-CZ"/>
        </a:p>
      </dgm:t>
    </dgm:pt>
    <dgm:pt modelId="{34CF6BD7-53BC-4FDA-BF0E-A7A70C8FE3AD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motet</a:t>
          </a:r>
        </a:p>
      </dgm:t>
    </dgm:pt>
    <dgm:pt modelId="{DCA9B665-485B-4989-820B-04375161A37C}" type="parTrans" cxnId="{75E96511-9F0F-462E-9017-15D7844238B9}">
      <dgm:prSet/>
      <dgm:spPr/>
      <dgm:t>
        <a:bodyPr/>
        <a:lstStyle/>
        <a:p>
          <a:endParaRPr lang="cs-CZ"/>
        </a:p>
      </dgm:t>
    </dgm:pt>
    <dgm:pt modelId="{803490A7-11F1-44E4-AD51-405177F907BE}" type="sibTrans" cxnId="{75E96511-9F0F-462E-9017-15D7844238B9}">
      <dgm:prSet/>
      <dgm:spPr/>
      <dgm:t>
        <a:bodyPr/>
        <a:lstStyle/>
        <a:p>
          <a:endParaRPr lang="cs-CZ"/>
        </a:p>
      </dgm:t>
    </dgm:pt>
    <dgm:pt modelId="{FED11F8D-DDAE-4CDF-8EB7-D0FCDB70840C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menuet</a:t>
          </a:r>
        </a:p>
      </dgm:t>
    </dgm:pt>
    <dgm:pt modelId="{FF229A16-5233-44E4-BFC6-C821D2CD9AB9}" type="parTrans" cxnId="{AE730FF0-DEC9-49F1-A961-A51B78701804}">
      <dgm:prSet/>
      <dgm:spPr/>
      <dgm:t>
        <a:bodyPr/>
        <a:lstStyle/>
        <a:p>
          <a:endParaRPr lang="cs-CZ"/>
        </a:p>
      </dgm:t>
    </dgm:pt>
    <dgm:pt modelId="{FDF76DEA-ED31-42D3-BB0A-05E013992DA9}" type="sibTrans" cxnId="{AE730FF0-DEC9-49F1-A961-A51B78701804}">
      <dgm:prSet/>
      <dgm:spPr/>
      <dgm:t>
        <a:bodyPr/>
        <a:lstStyle/>
        <a:p>
          <a:endParaRPr lang="cs-CZ"/>
        </a:p>
      </dgm:t>
    </dgm:pt>
    <dgm:pt modelId="{3B4E9F92-B01D-4D79-AD83-53590DA858CB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středověcí potulní pěvci ve Francii</a:t>
          </a:r>
        </a:p>
      </dgm:t>
    </dgm:pt>
    <dgm:pt modelId="{4ECE5697-EFBE-406F-8E5E-CE15AC73DA62}" type="parTrans" cxnId="{6548630D-1641-4575-AE6F-53208832FDAE}">
      <dgm:prSet/>
      <dgm:spPr/>
      <dgm:t>
        <a:bodyPr/>
        <a:lstStyle/>
        <a:p>
          <a:endParaRPr lang="cs-CZ"/>
        </a:p>
      </dgm:t>
    </dgm:pt>
    <dgm:pt modelId="{C393FE4A-F426-44F0-B1E3-3D3E65D84CBE}" type="sibTrans" cxnId="{6548630D-1641-4575-AE6F-53208832FDAE}">
      <dgm:prSet/>
      <dgm:spPr/>
      <dgm:t>
        <a:bodyPr/>
        <a:lstStyle/>
        <a:p>
          <a:endParaRPr lang="cs-CZ"/>
        </a:p>
      </dgm:t>
    </dgm:pt>
    <dgm:pt modelId="{BCBB4744-553E-40BD-BCD6-A46563943C6A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středověcí kapelníci instrumentálních souborů v klášterech na jihu Francie</a:t>
          </a:r>
        </a:p>
      </dgm:t>
    </dgm:pt>
    <dgm:pt modelId="{66A88FDB-48D9-4394-8D39-CCCCC1D2CE55}" type="parTrans" cxnId="{E51D713F-3D85-499C-89A6-3FA87D0ABBC2}">
      <dgm:prSet/>
      <dgm:spPr/>
      <dgm:t>
        <a:bodyPr/>
        <a:lstStyle/>
        <a:p>
          <a:endParaRPr lang="cs-CZ"/>
        </a:p>
      </dgm:t>
    </dgm:pt>
    <dgm:pt modelId="{88E5D8B2-FACA-4B72-94EE-5D80CADD31A9}" type="sibTrans" cxnId="{E51D713F-3D85-499C-89A6-3FA87D0ABBC2}">
      <dgm:prSet/>
      <dgm:spPr/>
      <dgm:t>
        <a:bodyPr/>
        <a:lstStyle/>
        <a:p>
          <a:endParaRPr lang="cs-CZ"/>
        </a:p>
      </dgm:t>
    </dgm:pt>
    <dgm:pt modelId="{12EE1A78-43DB-4829-BD0F-D2C34916D3E3}" type="pres">
      <dgm:prSet presAssocID="{3B7D1872-F7F3-4114-9733-8DCFAF00FC0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35BC9E-2BE3-4A14-9AFF-39954E53AF69}" type="pres">
      <dgm:prSet presAssocID="{94E2C14E-40D5-4CA7-8AF1-8512ED0021AA}" presName="linNode" presStyleCnt="0"/>
      <dgm:spPr/>
    </dgm:pt>
    <dgm:pt modelId="{E2ACCA97-AD0F-461C-BF56-6DA1A0FAED18}" type="pres">
      <dgm:prSet presAssocID="{94E2C14E-40D5-4CA7-8AF1-8512ED0021AA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9D0077-602B-4BF0-BA06-C6D35BDB7A50}" type="pres">
      <dgm:prSet presAssocID="{94E2C14E-40D5-4CA7-8AF1-8512ED0021AA}" presName="descendantText" presStyleLbl="alignAccFollowNode1" presStyleIdx="0" presStyleCnt="3" custScaleY="1358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326158-99A1-4A88-AA25-41A3C90043ED}" type="pres">
      <dgm:prSet presAssocID="{E3097732-5605-46A8-8CE4-5DFD94699C6E}" presName="sp" presStyleCnt="0"/>
      <dgm:spPr/>
    </dgm:pt>
    <dgm:pt modelId="{EF629FF7-7BAB-41A8-93B3-F56059EF296B}" type="pres">
      <dgm:prSet presAssocID="{1714FE57-383F-4228-A2A4-7B9D13A43305}" presName="linNode" presStyleCnt="0"/>
      <dgm:spPr/>
    </dgm:pt>
    <dgm:pt modelId="{F683C4C8-B9DF-4A97-8FBA-06729AB2E1E4}" type="pres">
      <dgm:prSet presAssocID="{1714FE57-383F-4228-A2A4-7B9D13A43305}" presName="parentText" presStyleLbl="node1" presStyleIdx="1" presStyleCnt="3" custScaleX="14719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755BD3-A64F-4229-A220-FB7FD5110622}" type="pres">
      <dgm:prSet presAssocID="{1714FE57-383F-4228-A2A4-7B9D13A43305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C9621F-1421-45AB-A95D-04413313A2E9}" type="pres">
      <dgm:prSet presAssocID="{BC0C4FB7-484C-42A2-A732-A167AC373A1E}" presName="sp" presStyleCnt="0"/>
      <dgm:spPr/>
    </dgm:pt>
    <dgm:pt modelId="{6DC24872-6662-44A4-8D35-CF60B826E350}" type="pres">
      <dgm:prSet presAssocID="{90940870-CDEB-424F-8E0B-787F7308B4B3}" presName="linNode" presStyleCnt="0"/>
      <dgm:spPr/>
    </dgm:pt>
    <dgm:pt modelId="{DDEC5C4A-89EE-4AE4-A7A0-2608B56C8AC3}" type="pres">
      <dgm:prSet presAssocID="{90940870-CDEB-424F-8E0B-787F7308B4B3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A02020-B30A-48C0-9963-2318401C2844}" type="pres">
      <dgm:prSet presAssocID="{90940870-CDEB-424F-8E0B-787F7308B4B3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C1A08D-4142-4512-B2EF-8FD98BCC9885}" type="presOf" srcId="{D0C02DA5-815F-424E-954A-131CEC1F04D3}" destId="{8F755BD3-A64F-4229-A220-FB7FD5110622}" srcOrd="0" destOrd="0" presId="urn:microsoft.com/office/officeart/2005/8/layout/vList5"/>
    <dgm:cxn modelId="{16CC4845-13A6-4217-A7E5-F5DD1FF08395}" type="presOf" srcId="{94E2C14E-40D5-4CA7-8AF1-8512ED0021AA}" destId="{E2ACCA97-AD0F-461C-BF56-6DA1A0FAED18}" srcOrd="0" destOrd="0" presId="urn:microsoft.com/office/officeart/2005/8/layout/vList5"/>
    <dgm:cxn modelId="{AE730FF0-DEC9-49F1-A961-A51B78701804}" srcId="{1714FE57-383F-4228-A2A4-7B9D13A43305}" destId="{FED11F8D-DDAE-4CDF-8EB7-D0FCDB70840C}" srcOrd="2" destOrd="0" parTransId="{FF229A16-5233-44E4-BFC6-C821D2CD9AB9}" sibTransId="{FDF76DEA-ED31-42D3-BB0A-05E013992DA9}"/>
    <dgm:cxn modelId="{D90E3C2F-1B49-4A73-84BF-C674EC652F05}" srcId="{3B7D1872-F7F3-4114-9733-8DCFAF00FC09}" destId="{1714FE57-383F-4228-A2A4-7B9D13A43305}" srcOrd="1" destOrd="0" parTransId="{23B9DE54-BBD3-4606-87BE-17CF12654CDC}" sibTransId="{BC0C4FB7-484C-42A2-A732-A167AC373A1E}"/>
    <dgm:cxn modelId="{36BA5657-66A2-4A06-9666-5DD99479CD98}" type="presOf" srcId="{34CF6BD7-53BC-4FDA-BF0E-A7A70C8FE3AD}" destId="{8F755BD3-A64F-4229-A220-FB7FD5110622}" srcOrd="0" destOrd="1" presId="urn:microsoft.com/office/officeart/2005/8/layout/vList5"/>
    <dgm:cxn modelId="{E51D713F-3D85-499C-89A6-3FA87D0ABBC2}" srcId="{90940870-CDEB-424F-8E0B-787F7308B4B3}" destId="{BCBB4744-553E-40BD-BCD6-A46563943C6A}" srcOrd="2" destOrd="0" parTransId="{66A88FDB-48D9-4394-8D39-CCCCC1D2CE55}" sibTransId="{88E5D8B2-FACA-4B72-94EE-5D80CADD31A9}"/>
    <dgm:cxn modelId="{361CE262-8A53-43AB-8BEA-187610BD2526}" srcId="{3B7D1872-F7F3-4114-9733-8DCFAF00FC09}" destId="{94E2C14E-40D5-4CA7-8AF1-8512ED0021AA}" srcOrd="0" destOrd="0" parTransId="{7090FDFF-2B4A-46E4-A1E5-D7B49A3FAF43}" sibTransId="{E3097732-5605-46A8-8CE4-5DFD94699C6E}"/>
    <dgm:cxn modelId="{7B5C2E4D-1E09-42FD-8FE2-805B3A16C469}" srcId="{94E2C14E-40D5-4CA7-8AF1-8512ED0021AA}" destId="{7470B4D0-09BD-4862-A8FE-5448E31AE3FA}" srcOrd="2" destOrd="0" parTransId="{E60E33AD-D9FB-42EC-9F84-0D51DD586D43}" sibTransId="{4CB8041A-5128-4833-AACB-B2EE955AA73E}"/>
    <dgm:cxn modelId="{9F505CFF-A43E-4B8E-A8BA-64290529502E}" srcId="{1714FE57-383F-4228-A2A4-7B9D13A43305}" destId="{D0C02DA5-815F-424E-954A-131CEC1F04D3}" srcOrd="0" destOrd="0" parTransId="{40F11404-7E8C-4601-BFB9-B817DA3E1D9A}" sibTransId="{D15FAA19-5C3B-4196-A30A-59A0CE8156B4}"/>
    <dgm:cxn modelId="{8CEA89B3-0730-46B2-95DB-EFF18C998176}" srcId="{94E2C14E-40D5-4CA7-8AF1-8512ED0021AA}" destId="{3A910105-170B-4A13-810E-8270CF83C7A2}" srcOrd="1" destOrd="0" parTransId="{2663A5CB-F09B-4106-A20F-011C0A8CFCB0}" sibTransId="{4A6BFAB3-7324-46BB-93C1-96F93E1BAFD0}"/>
    <dgm:cxn modelId="{6548630D-1641-4575-AE6F-53208832FDAE}" srcId="{90940870-CDEB-424F-8E0B-787F7308B4B3}" destId="{3B4E9F92-B01D-4D79-AD83-53590DA858CB}" srcOrd="1" destOrd="0" parTransId="{4ECE5697-EFBE-406F-8E5E-CE15AC73DA62}" sibTransId="{C393FE4A-F426-44F0-B1E3-3D3E65D84CBE}"/>
    <dgm:cxn modelId="{75E96511-9F0F-462E-9017-15D7844238B9}" srcId="{1714FE57-383F-4228-A2A4-7B9D13A43305}" destId="{34CF6BD7-53BC-4FDA-BF0E-A7A70C8FE3AD}" srcOrd="1" destOrd="0" parTransId="{DCA9B665-485B-4989-820B-04375161A37C}" sibTransId="{803490A7-11F1-44E4-AD51-405177F907BE}"/>
    <dgm:cxn modelId="{42B67ED3-2354-451B-9455-AA9BEF72AC80}" type="presOf" srcId="{3B4E9F92-B01D-4D79-AD83-53590DA858CB}" destId="{F5A02020-B30A-48C0-9963-2318401C2844}" srcOrd="0" destOrd="1" presId="urn:microsoft.com/office/officeart/2005/8/layout/vList5"/>
    <dgm:cxn modelId="{B1A4E862-D4CF-4C09-A257-69D7F3C719A2}" type="presOf" srcId="{1714FE57-383F-4228-A2A4-7B9D13A43305}" destId="{F683C4C8-B9DF-4A97-8FBA-06729AB2E1E4}" srcOrd="0" destOrd="0" presId="urn:microsoft.com/office/officeart/2005/8/layout/vList5"/>
    <dgm:cxn modelId="{E77DD27F-250C-4002-8837-C168F3073725}" srcId="{94E2C14E-40D5-4CA7-8AF1-8512ED0021AA}" destId="{CAB76AD8-64A8-4002-AABA-8012F19909D8}" srcOrd="0" destOrd="0" parTransId="{502BB026-AA97-4599-B697-B4752757B679}" sibTransId="{F2619819-5EAD-4587-AB7E-4D8F2F0845D8}"/>
    <dgm:cxn modelId="{D5F97678-8F5F-4D8C-B7B8-B51B4866F134}" srcId="{90940870-CDEB-424F-8E0B-787F7308B4B3}" destId="{A41D7FFD-3A82-4646-ABE9-A2E16C9DE7F6}" srcOrd="0" destOrd="0" parTransId="{5B4C0012-8A3C-48CC-92B8-FD8A8A76BAB7}" sibTransId="{B0B732BD-1596-4753-BD69-178860AC93F5}"/>
    <dgm:cxn modelId="{6505A34C-DE4B-4186-8506-29358CA01232}" type="presOf" srcId="{BCBB4744-553E-40BD-BCD6-A46563943C6A}" destId="{F5A02020-B30A-48C0-9963-2318401C2844}" srcOrd="0" destOrd="2" presId="urn:microsoft.com/office/officeart/2005/8/layout/vList5"/>
    <dgm:cxn modelId="{CBAC5D29-B8D8-4071-8649-1568FB1A431E}" type="presOf" srcId="{7470B4D0-09BD-4862-A8FE-5448E31AE3FA}" destId="{FF9D0077-602B-4BF0-BA06-C6D35BDB7A50}" srcOrd="0" destOrd="2" presId="urn:microsoft.com/office/officeart/2005/8/layout/vList5"/>
    <dgm:cxn modelId="{2B189E00-C99A-4F8E-80F0-B8A1BE083042}" type="presOf" srcId="{3A910105-170B-4A13-810E-8270CF83C7A2}" destId="{FF9D0077-602B-4BF0-BA06-C6D35BDB7A50}" srcOrd="0" destOrd="1" presId="urn:microsoft.com/office/officeart/2005/8/layout/vList5"/>
    <dgm:cxn modelId="{0F72F2BB-BDAD-4988-8082-D596DCC72B4A}" type="presOf" srcId="{3B7D1872-F7F3-4114-9733-8DCFAF00FC09}" destId="{12EE1A78-43DB-4829-BD0F-D2C34916D3E3}" srcOrd="0" destOrd="0" presId="urn:microsoft.com/office/officeart/2005/8/layout/vList5"/>
    <dgm:cxn modelId="{6578FB5F-48DF-475E-85CF-8D065C195D06}" type="presOf" srcId="{A41D7FFD-3A82-4646-ABE9-A2E16C9DE7F6}" destId="{F5A02020-B30A-48C0-9963-2318401C2844}" srcOrd="0" destOrd="0" presId="urn:microsoft.com/office/officeart/2005/8/layout/vList5"/>
    <dgm:cxn modelId="{62C85D7B-27FD-4AD7-BF39-761ADB2233F1}" type="presOf" srcId="{90940870-CDEB-424F-8E0B-787F7308B4B3}" destId="{DDEC5C4A-89EE-4AE4-A7A0-2608B56C8AC3}" srcOrd="0" destOrd="0" presId="urn:microsoft.com/office/officeart/2005/8/layout/vList5"/>
    <dgm:cxn modelId="{478C41DF-BC11-4555-87D6-A0460C8DE480}" type="presOf" srcId="{FED11F8D-DDAE-4CDF-8EB7-D0FCDB70840C}" destId="{8F755BD3-A64F-4229-A220-FB7FD5110622}" srcOrd="0" destOrd="2" presId="urn:microsoft.com/office/officeart/2005/8/layout/vList5"/>
    <dgm:cxn modelId="{B284C2D0-FFAE-4183-8C36-E1116F0C1394}" srcId="{3B7D1872-F7F3-4114-9733-8DCFAF00FC09}" destId="{90940870-CDEB-424F-8E0B-787F7308B4B3}" srcOrd="2" destOrd="0" parTransId="{5D4956AA-8826-461A-952E-D761086783B3}" sibTransId="{614F8859-E05A-4D58-803F-87C6F3C1E479}"/>
    <dgm:cxn modelId="{69E57216-0BB3-45DE-B478-51FB64DEF89D}" type="presOf" srcId="{CAB76AD8-64A8-4002-AABA-8012F19909D8}" destId="{FF9D0077-602B-4BF0-BA06-C6D35BDB7A50}" srcOrd="0" destOrd="0" presId="urn:microsoft.com/office/officeart/2005/8/layout/vList5"/>
    <dgm:cxn modelId="{B41FA15C-090B-4E7D-B699-023F4FB14DA8}" type="presParOf" srcId="{12EE1A78-43DB-4829-BD0F-D2C34916D3E3}" destId="{E835BC9E-2BE3-4A14-9AFF-39954E53AF69}" srcOrd="0" destOrd="0" presId="urn:microsoft.com/office/officeart/2005/8/layout/vList5"/>
    <dgm:cxn modelId="{C337283A-6144-4A6F-AD38-4F11319F3546}" type="presParOf" srcId="{E835BC9E-2BE3-4A14-9AFF-39954E53AF69}" destId="{E2ACCA97-AD0F-461C-BF56-6DA1A0FAED18}" srcOrd="0" destOrd="0" presId="urn:microsoft.com/office/officeart/2005/8/layout/vList5"/>
    <dgm:cxn modelId="{6D3E68F4-C085-4D40-8E1A-BF5F5A6DA876}" type="presParOf" srcId="{E835BC9E-2BE3-4A14-9AFF-39954E53AF69}" destId="{FF9D0077-602B-4BF0-BA06-C6D35BDB7A50}" srcOrd="1" destOrd="0" presId="urn:microsoft.com/office/officeart/2005/8/layout/vList5"/>
    <dgm:cxn modelId="{8C0F6807-3103-4FC2-BA18-84CB52C8FE88}" type="presParOf" srcId="{12EE1A78-43DB-4829-BD0F-D2C34916D3E3}" destId="{6B326158-99A1-4A88-AA25-41A3C90043ED}" srcOrd="1" destOrd="0" presId="urn:microsoft.com/office/officeart/2005/8/layout/vList5"/>
    <dgm:cxn modelId="{BF2F48DE-DDB6-4C23-A9AF-5C88703F9966}" type="presParOf" srcId="{12EE1A78-43DB-4829-BD0F-D2C34916D3E3}" destId="{EF629FF7-7BAB-41A8-93B3-F56059EF296B}" srcOrd="2" destOrd="0" presId="urn:microsoft.com/office/officeart/2005/8/layout/vList5"/>
    <dgm:cxn modelId="{3EFF18C4-4D36-4FEF-BAAA-C6FC2A4CA3CA}" type="presParOf" srcId="{EF629FF7-7BAB-41A8-93B3-F56059EF296B}" destId="{F683C4C8-B9DF-4A97-8FBA-06729AB2E1E4}" srcOrd="0" destOrd="0" presId="urn:microsoft.com/office/officeart/2005/8/layout/vList5"/>
    <dgm:cxn modelId="{82EB013F-AA4A-4257-A928-FA8FA4CE4C51}" type="presParOf" srcId="{EF629FF7-7BAB-41A8-93B3-F56059EF296B}" destId="{8F755BD3-A64F-4229-A220-FB7FD5110622}" srcOrd="1" destOrd="0" presId="urn:microsoft.com/office/officeart/2005/8/layout/vList5"/>
    <dgm:cxn modelId="{E3B98682-1DB6-4F0A-93E9-760A65869AF2}" type="presParOf" srcId="{12EE1A78-43DB-4829-BD0F-D2C34916D3E3}" destId="{9EC9621F-1421-45AB-A95D-04413313A2E9}" srcOrd="3" destOrd="0" presId="urn:microsoft.com/office/officeart/2005/8/layout/vList5"/>
    <dgm:cxn modelId="{008A9937-F4AA-4615-A62E-D260B12F8CE0}" type="presParOf" srcId="{12EE1A78-43DB-4829-BD0F-D2C34916D3E3}" destId="{6DC24872-6662-44A4-8D35-CF60B826E350}" srcOrd="4" destOrd="0" presId="urn:microsoft.com/office/officeart/2005/8/layout/vList5"/>
    <dgm:cxn modelId="{95AA38F9-3785-4DEC-8BB3-E464B6811839}" type="presParOf" srcId="{6DC24872-6662-44A4-8D35-CF60B826E350}" destId="{DDEC5C4A-89EE-4AE4-A7A0-2608B56C8AC3}" srcOrd="0" destOrd="0" presId="urn:microsoft.com/office/officeart/2005/8/layout/vList5"/>
    <dgm:cxn modelId="{5BE0EFAB-7C14-480C-A791-F8DE927ABA5F}" type="presParOf" srcId="{6DC24872-6662-44A4-8D35-CF60B826E350}" destId="{F5A02020-B30A-48C0-9963-2318401C284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0564BF3-4D70-43D8-BCC9-1BAEA6BE591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F5BA55-2FEB-4DD3-B75E-90A53A0926C2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7. HOMOFONIE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je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způsob kompoziční techniky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01531DB7-3D9F-4498-B833-F091F9EAD681}" type="parTrans" cxnId="{F926CA19-F1E8-4D18-B759-4AA3C3604809}">
      <dgm:prSet/>
      <dgm:spPr/>
      <dgm:t>
        <a:bodyPr/>
        <a:lstStyle/>
        <a:p>
          <a:endParaRPr lang="cs-CZ"/>
        </a:p>
      </dgm:t>
    </dgm:pt>
    <dgm:pt modelId="{0E65C1DB-2F8A-450E-AE71-93BAC2BB9B2F}" type="sibTrans" cxnId="{F926CA19-F1E8-4D18-B759-4AA3C3604809}">
      <dgm:prSet/>
      <dgm:spPr/>
      <dgm:t>
        <a:bodyPr/>
        <a:lstStyle/>
        <a:p>
          <a:endParaRPr lang="cs-CZ"/>
        </a:p>
      </dgm:t>
    </dgm:pt>
    <dgm:pt modelId="{52701112-50E3-454E-BE96-01A7824F6BFB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 kdy je melodie je umístěna do vrchního hlasu, kterému jsou ostatní podřízeny</a:t>
          </a:r>
          <a:endParaRPr lang="cs-CZ" sz="2400" dirty="0">
            <a:latin typeface="Calibri" pitchFamily="34" charset="0"/>
          </a:endParaRPr>
        </a:p>
      </dgm:t>
    </dgm:pt>
    <dgm:pt modelId="{CF7481A1-42F6-413D-AD59-38D3473DC43B}" type="parTrans" cxnId="{F25EAF8A-A7B3-4BBE-816C-431C4DB60C1B}">
      <dgm:prSet/>
      <dgm:spPr/>
      <dgm:t>
        <a:bodyPr/>
        <a:lstStyle/>
        <a:p>
          <a:endParaRPr lang="cs-CZ"/>
        </a:p>
      </dgm:t>
    </dgm:pt>
    <dgm:pt modelId="{E40F506C-D8B1-401B-9355-345559E4574F}" type="sibTrans" cxnId="{F25EAF8A-A7B3-4BBE-816C-431C4DB60C1B}">
      <dgm:prSet/>
      <dgm:spPr/>
      <dgm:t>
        <a:bodyPr/>
        <a:lstStyle/>
        <a:p>
          <a:endParaRPr lang="cs-CZ"/>
        </a:p>
      </dgm:t>
    </dgm:pt>
    <dgm:pt modelId="{02C9CD91-F9D1-4C7A-B2E5-3A5B11AA65BC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8. MADRIGAL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je 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B06902C4-87ED-4FBB-9063-EF74DCB79632}" type="parTrans" cxnId="{C418FDE6-29CE-436F-818B-A2F9B127B933}">
      <dgm:prSet/>
      <dgm:spPr/>
      <dgm:t>
        <a:bodyPr/>
        <a:lstStyle/>
        <a:p>
          <a:endParaRPr lang="cs-CZ"/>
        </a:p>
      </dgm:t>
    </dgm:pt>
    <dgm:pt modelId="{90929369-B14A-4195-AE95-2FE9009E34AD}" type="sibTrans" cxnId="{C418FDE6-29CE-436F-818B-A2F9B127B933}">
      <dgm:prSet/>
      <dgm:spPr/>
      <dgm:t>
        <a:bodyPr/>
        <a:lstStyle/>
        <a:p>
          <a:endParaRPr lang="cs-CZ"/>
        </a:p>
      </dgm:t>
    </dgm:pt>
    <dgm:pt modelId="{72F01A5F-FDEE-4AD4-90C0-5BB53B0E00C6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duchovní vícehlasá skladba na biblický nebo latinský text</a:t>
          </a:r>
          <a:endParaRPr lang="cs-CZ" sz="2400" dirty="0">
            <a:latin typeface="Calibri" pitchFamily="34" charset="0"/>
          </a:endParaRPr>
        </a:p>
      </dgm:t>
    </dgm:pt>
    <dgm:pt modelId="{8CDC1C16-E6A8-4BFE-BB31-556A370D37EB}" type="parTrans" cxnId="{BE708E29-C741-47C7-8B4E-042C515A31E7}">
      <dgm:prSet/>
      <dgm:spPr/>
      <dgm:t>
        <a:bodyPr/>
        <a:lstStyle/>
        <a:p>
          <a:endParaRPr lang="cs-CZ"/>
        </a:p>
      </dgm:t>
    </dgm:pt>
    <dgm:pt modelId="{F3207813-F730-44EC-913F-2AADDAA4EA22}" type="sibTrans" cxnId="{BE708E29-C741-47C7-8B4E-042C515A31E7}">
      <dgm:prSet/>
      <dgm:spPr/>
      <dgm:t>
        <a:bodyPr/>
        <a:lstStyle/>
        <a:p>
          <a:endParaRPr lang="cs-CZ"/>
        </a:p>
      </dgm:t>
    </dgm:pt>
    <dgm:pt modelId="{1B8106ED-08B9-411A-9E35-EC8257B04613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kdy jsou jednotlivé hlasy vedeny samostatně</a:t>
          </a:r>
        </a:p>
      </dgm:t>
    </dgm:pt>
    <dgm:pt modelId="{F9530C49-20B3-445B-94F1-FD618D376AD3}" type="parTrans" cxnId="{E36512CB-2A4F-4936-B995-C1E8AE350EBD}">
      <dgm:prSet/>
      <dgm:spPr/>
      <dgm:t>
        <a:bodyPr/>
        <a:lstStyle/>
        <a:p>
          <a:endParaRPr lang="cs-CZ"/>
        </a:p>
      </dgm:t>
    </dgm:pt>
    <dgm:pt modelId="{F1190A20-3724-4854-B375-0FC79E09A8B7}" type="sibTrans" cxnId="{E36512CB-2A4F-4936-B995-C1E8AE350EBD}">
      <dgm:prSet/>
      <dgm:spPr/>
      <dgm:t>
        <a:bodyPr/>
        <a:lstStyle/>
        <a:p>
          <a:endParaRPr lang="cs-CZ"/>
        </a:p>
      </dgm:t>
    </dgm:pt>
    <dgm:pt modelId="{58AA5B22-0C38-483F-9580-9C7AF66D9DA9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kdy skladatel opakuje hlavní téma a prokládá je tématy vedlejšími</a:t>
          </a:r>
        </a:p>
      </dgm:t>
    </dgm:pt>
    <dgm:pt modelId="{8CE8F54B-BA39-49F3-BAC6-550C7569E0FE}" type="parTrans" cxnId="{F7F95187-205D-4864-8187-B9C1FC206CDD}">
      <dgm:prSet/>
      <dgm:spPr/>
      <dgm:t>
        <a:bodyPr/>
        <a:lstStyle/>
        <a:p>
          <a:endParaRPr lang="cs-CZ"/>
        </a:p>
      </dgm:t>
    </dgm:pt>
    <dgm:pt modelId="{D0A0EB6E-5ED7-46C1-8F33-C5BC3F35B328}" type="sibTrans" cxnId="{F7F95187-205D-4864-8187-B9C1FC206CDD}">
      <dgm:prSet/>
      <dgm:spPr/>
      <dgm:t>
        <a:bodyPr/>
        <a:lstStyle/>
        <a:p>
          <a:endParaRPr lang="cs-CZ"/>
        </a:p>
      </dgm:t>
    </dgm:pt>
    <dgm:pt modelId="{27FA4527-D734-4FBA-8738-E7A935B13254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vícehlasá skladba na světský text, sloužící k obveselení společnosti    </a:t>
          </a:r>
        </a:p>
      </dgm:t>
    </dgm:pt>
    <dgm:pt modelId="{934DD331-64AC-4A81-B370-10C80F20EA11}" type="parTrans" cxnId="{3D69ABE1-4287-4D7D-B7C0-72991B423486}">
      <dgm:prSet/>
      <dgm:spPr/>
      <dgm:t>
        <a:bodyPr/>
        <a:lstStyle/>
        <a:p>
          <a:endParaRPr lang="cs-CZ"/>
        </a:p>
      </dgm:t>
    </dgm:pt>
    <dgm:pt modelId="{5127EDCE-420C-4985-BAF3-C5D8C0435389}" type="sibTrans" cxnId="{3D69ABE1-4287-4D7D-B7C0-72991B423486}">
      <dgm:prSet/>
      <dgm:spPr/>
      <dgm:t>
        <a:bodyPr/>
        <a:lstStyle/>
        <a:p>
          <a:endParaRPr lang="cs-CZ"/>
        </a:p>
      </dgm:t>
    </dgm:pt>
    <dgm:pt modelId="{BA76A849-0809-46D4-B3EF-47C6E5C96EC6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pomalý třídobý tanec</a:t>
          </a:r>
        </a:p>
      </dgm:t>
    </dgm:pt>
    <dgm:pt modelId="{C257242B-A03B-403B-BE3E-A0C3F2BEAB0F}" type="parTrans" cxnId="{5A0716D0-7DE8-429C-83A8-B1B9814C644A}">
      <dgm:prSet/>
      <dgm:spPr/>
      <dgm:t>
        <a:bodyPr/>
        <a:lstStyle/>
        <a:p>
          <a:endParaRPr lang="cs-CZ"/>
        </a:p>
      </dgm:t>
    </dgm:pt>
    <dgm:pt modelId="{C67A8480-90EE-4918-A055-57843B25220F}" type="sibTrans" cxnId="{5A0716D0-7DE8-429C-83A8-B1B9814C644A}">
      <dgm:prSet/>
      <dgm:spPr/>
      <dgm:t>
        <a:bodyPr/>
        <a:lstStyle/>
        <a:p>
          <a:endParaRPr lang="cs-CZ"/>
        </a:p>
      </dgm:t>
    </dgm:pt>
    <dgm:pt modelId="{134409B2-3A32-41DE-A8BC-E08C7953F04B}" type="pres">
      <dgm:prSet presAssocID="{80564BF3-4D70-43D8-BCC9-1BAEA6BE591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9C0C29-8349-4C18-88D1-DDF670FB526C}" type="pres">
      <dgm:prSet presAssocID="{EEF5BA55-2FEB-4DD3-B75E-90A53A0926C2}" presName="linNode" presStyleCnt="0"/>
      <dgm:spPr/>
    </dgm:pt>
    <dgm:pt modelId="{C4D9E89E-86D1-49EF-905B-A7B61BD1086D}" type="pres">
      <dgm:prSet presAssocID="{EEF5BA55-2FEB-4DD3-B75E-90A53A0926C2}" presName="parentText" presStyleLbl="node1" presStyleIdx="0" presStyleCnt="2" custScaleX="7715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B0D75D-3C41-487A-BE75-89109EB36E39}" type="pres">
      <dgm:prSet presAssocID="{EEF5BA55-2FEB-4DD3-B75E-90A53A0926C2}" presName="descendantText" presStyleLbl="alignAccFollowNode1" presStyleIdx="0" presStyleCnt="2" custScaleX="1548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467621-5963-4D18-9878-852305CD7AA3}" type="pres">
      <dgm:prSet presAssocID="{0E65C1DB-2F8A-450E-AE71-93BAC2BB9B2F}" presName="sp" presStyleCnt="0"/>
      <dgm:spPr/>
    </dgm:pt>
    <dgm:pt modelId="{963B099D-47CD-47C0-894D-FFAE1830DED1}" type="pres">
      <dgm:prSet presAssocID="{02C9CD91-F9D1-4C7A-B2E5-3A5B11AA65BC}" presName="linNode" presStyleCnt="0"/>
      <dgm:spPr/>
    </dgm:pt>
    <dgm:pt modelId="{830DF5B9-CAE6-4D8F-907F-F132CBE72955}" type="pres">
      <dgm:prSet presAssocID="{02C9CD91-F9D1-4C7A-B2E5-3A5B11AA65BC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1226ED-45C7-4B52-AAD9-A60EC32739FF}" type="pres">
      <dgm:prSet presAssocID="{02C9CD91-F9D1-4C7A-B2E5-3A5B11AA65BC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6512CB-2A4F-4936-B995-C1E8AE350EBD}" srcId="{EEF5BA55-2FEB-4DD3-B75E-90A53A0926C2}" destId="{1B8106ED-08B9-411A-9E35-EC8257B04613}" srcOrd="1" destOrd="0" parTransId="{F9530C49-20B3-445B-94F1-FD618D376AD3}" sibTransId="{F1190A20-3724-4854-B375-0FC79E09A8B7}"/>
    <dgm:cxn modelId="{53FD6B2C-2AD6-42CD-B299-75824449D131}" type="presOf" srcId="{72F01A5F-FDEE-4AD4-90C0-5BB53B0E00C6}" destId="{211226ED-45C7-4B52-AAD9-A60EC32739FF}" srcOrd="0" destOrd="0" presId="urn:microsoft.com/office/officeart/2005/8/layout/vList5"/>
    <dgm:cxn modelId="{6E90FD56-FE8A-42C6-90BB-0447C19B05CD}" type="presOf" srcId="{1B8106ED-08B9-411A-9E35-EC8257B04613}" destId="{38B0D75D-3C41-487A-BE75-89109EB36E39}" srcOrd="0" destOrd="1" presId="urn:microsoft.com/office/officeart/2005/8/layout/vList5"/>
    <dgm:cxn modelId="{C52E2B1E-E37C-498D-A822-285972005FAB}" type="presOf" srcId="{EEF5BA55-2FEB-4DD3-B75E-90A53A0926C2}" destId="{C4D9E89E-86D1-49EF-905B-A7B61BD1086D}" srcOrd="0" destOrd="0" presId="urn:microsoft.com/office/officeart/2005/8/layout/vList5"/>
    <dgm:cxn modelId="{C418FDE6-29CE-436F-818B-A2F9B127B933}" srcId="{80564BF3-4D70-43D8-BCC9-1BAEA6BE591B}" destId="{02C9CD91-F9D1-4C7A-B2E5-3A5B11AA65BC}" srcOrd="1" destOrd="0" parTransId="{B06902C4-87ED-4FBB-9063-EF74DCB79632}" sibTransId="{90929369-B14A-4195-AE95-2FE9009E34AD}"/>
    <dgm:cxn modelId="{F926CA19-F1E8-4D18-B759-4AA3C3604809}" srcId="{80564BF3-4D70-43D8-BCC9-1BAEA6BE591B}" destId="{EEF5BA55-2FEB-4DD3-B75E-90A53A0926C2}" srcOrd="0" destOrd="0" parTransId="{01531DB7-3D9F-4498-B833-F091F9EAD681}" sibTransId="{0E65C1DB-2F8A-450E-AE71-93BAC2BB9B2F}"/>
    <dgm:cxn modelId="{BE708E29-C741-47C7-8B4E-042C515A31E7}" srcId="{02C9CD91-F9D1-4C7A-B2E5-3A5B11AA65BC}" destId="{72F01A5F-FDEE-4AD4-90C0-5BB53B0E00C6}" srcOrd="0" destOrd="0" parTransId="{8CDC1C16-E6A8-4BFE-BB31-556A370D37EB}" sibTransId="{F3207813-F730-44EC-913F-2AADDAA4EA22}"/>
    <dgm:cxn modelId="{F7F95187-205D-4864-8187-B9C1FC206CDD}" srcId="{EEF5BA55-2FEB-4DD3-B75E-90A53A0926C2}" destId="{58AA5B22-0C38-483F-9580-9C7AF66D9DA9}" srcOrd="2" destOrd="0" parTransId="{8CE8F54B-BA39-49F3-BAC6-550C7569E0FE}" sibTransId="{D0A0EB6E-5ED7-46C1-8F33-C5BC3F35B328}"/>
    <dgm:cxn modelId="{5E33B5FB-46C9-4C5D-A0F1-37D9C31D6620}" type="presOf" srcId="{58AA5B22-0C38-483F-9580-9C7AF66D9DA9}" destId="{38B0D75D-3C41-487A-BE75-89109EB36E39}" srcOrd="0" destOrd="2" presId="urn:microsoft.com/office/officeart/2005/8/layout/vList5"/>
    <dgm:cxn modelId="{3D69ABE1-4287-4D7D-B7C0-72991B423486}" srcId="{02C9CD91-F9D1-4C7A-B2E5-3A5B11AA65BC}" destId="{27FA4527-D734-4FBA-8738-E7A935B13254}" srcOrd="1" destOrd="0" parTransId="{934DD331-64AC-4A81-B370-10C80F20EA11}" sibTransId="{5127EDCE-420C-4985-BAF3-C5D8C0435389}"/>
    <dgm:cxn modelId="{5A0716D0-7DE8-429C-83A8-B1B9814C644A}" srcId="{02C9CD91-F9D1-4C7A-B2E5-3A5B11AA65BC}" destId="{BA76A849-0809-46D4-B3EF-47C6E5C96EC6}" srcOrd="2" destOrd="0" parTransId="{C257242B-A03B-403B-BE3E-A0C3F2BEAB0F}" sibTransId="{C67A8480-90EE-4918-A055-57843B25220F}"/>
    <dgm:cxn modelId="{E6090A32-6CE1-409B-910E-7D4FE6452873}" type="presOf" srcId="{80564BF3-4D70-43D8-BCC9-1BAEA6BE591B}" destId="{134409B2-3A32-41DE-A8BC-E08C7953F04B}" srcOrd="0" destOrd="0" presId="urn:microsoft.com/office/officeart/2005/8/layout/vList5"/>
    <dgm:cxn modelId="{5C05721F-FD99-4C69-ADD2-387D4B38F1F1}" type="presOf" srcId="{27FA4527-D734-4FBA-8738-E7A935B13254}" destId="{211226ED-45C7-4B52-AAD9-A60EC32739FF}" srcOrd="0" destOrd="1" presId="urn:microsoft.com/office/officeart/2005/8/layout/vList5"/>
    <dgm:cxn modelId="{F25EAF8A-A7B3-4BBE-816C-431C4DB60C1B}" srcId="{EEF5BA55-2FEB-4DD3-B75E-90A53A0926C2}" destId="{52701112-50E3-454E-BE96-01A7824F6BFB}" srcOrd="0" destOrd="0" parTransId="{CF7481A1-42F6-413D-AD59-38D3473DC43B}" sibTransId="{E40F506C-D8B1-401B-9355-345559E4574F}"/>
    <dgm:cxn modelId="{6D38124B-9DF0-4AD8-8747-8AE9A517D384}" type="presOf" srcId="{02C9CD91-F9D1-4C7A-B2E5-3A5B11AA65BC}" destId="{830DF5B9-CAE6-4D8F-907F-F132CBE72955}" srcOrd="0" destOrd="0" presId="urn:microsoft.com/office/officeart/2005/8/layout/vList5"/>
    <dgm:cxn modelId="{4035C1A4-45BB-4AC5-B437-2164D6EF7DBD}" type="presOf" srcId="{BA76A849-0809-46D4-B3EF-47C6E5C96EC6}" destId="{211226ED-45C7-4B52-AAD9-A60EC32739FF}" srcOrd="0" destOrd="2" presId="urn:microsoft.com/office/officeart/2005/8/layout/vList5"/>
    <dgm:cxn modelId="{679B05D4-5748-45B9-BCBC-576E8E7B8D52}" type="presOf" srcId="{52701112-50E3-454E-BE96-01A7824F6BFB}" destId="{38B0D75D-3C41-487A-BE75-89109EB36E39}" srcOrd="0" destOrd="0" presId="urn:microsoft.com/office/officeart/2005/8/layout/vList5"/>
    <dgm:cxn modelId="{37774ECB-D58B-4D7D-A141-4D5AF8D811D0}" type="presParOf" srcId="{134409B2-3A32-41DE-A8BC-E08C7953F04B}" destId="{069C0C29-8349-4C18-88D1-DDF670FB526C}" srcOrd="0" destOrd="0" presId="urn:microsoft.com/office/officeart/2005/8/layout/vList5"/>
    <dgm:cxn modelId="{8E994FD4-747D-4ED2-BF22-D63CA3F8E466}" type="presParOf" srcId="{069C0C29-8349-4C18-88D1-DDF670FB526C}" destId="{C4D9E89E-86D1-49EF-905B-A7B61BD1086D}" srcOrd="0" destOrd="0" presId="urn:microsoft.com/office/officeart/2005/8/layout/vList5"/>
    <dgm:cxn modelId="{0A0086AF-DF7E-41E9-9F23-E3794E7AAF18}" type="presParOf" srcId="{069C0C29-8349-4C18-88D1-DDF670FB526C}" destId="{38B0D75D-3C41-487A-BE75-89109EB36E39}" srcOrd="1" destOrd="0" presId="urn:microsoft.com/office/officeart/2005/8/layout/vList5"/>
    <dgm:cxn modelId="{1E114A68-1A33-48F5-83E0-A419B045C172}" type="presParOf" srcId="{134409B2-3A32-41DE-A8BC-E08C7953F04B}" destId="{3B467621-5963-4D18-9878-852305CD7AA3}" srcOrd="1" destOrd="0" presId="urn:microsoft.com/office/officeart/2005/8/layout/vList5"/>
    <dgm:cxn modelId="{A422EE5C-2121-4E92-A2A9-96CD0D525398}" type="presParOf" srcId="{134409B2-3A32-41DE-A8BC-E08C7953F04B}" destId="{963B099D-47CD-47C0-894D-FFAE1830DED1}" srcOrd="2" destOrd="0" presId="urn:microsoft.com/office/officeart/2005/8/layout/vList5"/>
    <dgm:cxn modelId="{6C77F119-8047-4D84-AC57-991B38170DEC}" type="presParOf" srcId="{963B099D-47CD-47C0-894D-FFAE1830DED1}" destId="{830DF5B9-CAE6-4D8F-907F-F132CBE72955}" srcOrd="0" destOrd="0" presId="urn:microsoft.com/office/officeart/2005/8/layout/vList5"/>
    <dgm:cxn modelId="{C9EBE133-0275-463A-A654-E73C2709AB3E}" type="presParOf" srcId="{963B099D-47CD-47C0-894D-FFAE1830DED1}" destId="{211226ED-45C7-4B52-AAD9-A60EC32739F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CE794D7-F266-43AF-85E0-B288B54A917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1D48B5-308C-490A-AFA8-291588FE94D2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9. Mezi hudební formy RENESANCE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náleží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5F8771A0-0480-42C1-B765-1C6983CE4B73}" type="parTrans" cxnId="{4D5BFB1C-F96D-49B2-99E7-ED22C3943CED}">
      <dgm:prSet/>
      <dgm:spPr/>
      <dgm:t>
        <a:bodyPr/>
        <a:lstStyle/>
        <a:p>
          <a:endParaRPr lang="cs-CZ"/>
        </a:p>
      </dgm:t>
    </dgm:pt>
    <dgm:pt modelId="{73F482DD-2B4C-495C-92D0-D856194B7A79}" type="sibTrans" cxnId="{4D5BFB1C-F96D-49B2-99E7-ED22C3943CED}">
      <dgm:prSet/>
      <dgm:spPr/>
      <dgm:t>
        <a:bodyPr/>
        <a:lstStyle/>
        <a:p>
          <a:endParaRPr lang="cs-CZ"/>
        </a:p>
      </dgm:t>
    </dgm:pt>
    <dgm:pt modelId="{5A904EBE-7FB8-4C3C-B78B-1ABCFC8989C1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mše, moteto, fuga</a:t>
          </a:r>
          <a:endParaRPr lang="cs-CZ" sz="2400" dirty="0">
            <a:latin typeface="Calibri" pitchFamily="34" charset="0"/>
          </a:endParaRPr>
        </a:p>
      </dgm:t>
    </dgm:pt>
    <dgm:pt modelId="{7C160FCE-D352-4C17-AD6B-830AD4ACABD9}" type="parTrans" cxnId="{A3A15CEB-AB19-4A67-9782-62190DEC48A9}">
      <dgm:prSet/>
      <dgm:spPr/>
      <dgm:t>
        <a:bodyPr/>
        <a:lstStyle/>
        <a:p>
          <a:endParaRPr lang="cs-CZ"/>
        </a:p>
      </dgm:t>
    </dgm:pt>
    <dgm:pt modelId="{597F40AD-8AF7-41E6-8FDE-4674622DA962}" type="sibTrans" cxnId="{A3A15CEB-AB19-4A67-9782-62190DEC48A9}">
      <dgm:prSet/>
      <dgm:spPr/>
      <dgm:t>
        <a:bodyPr/>
        <a:lstStyle/>
        <a:p>
          <a:endParaRPr lang="cs-CZ"/>
        </a:p>
      </dgm:t>
    </dgm:pt>
    <dgm:pt modelId="{A18ED41D-7308-4B6E-8347-27B68A42C508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10. Autorem skladby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MISSA PAPAE MARCELLI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je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BA0BAEEF-4C0B-4672-A5FA-D6D072137023}" type="parTrans" cxnId="{0750E0ED-491C-42D8-BDD4-AD4328CFD3C0}">
      <dgm:prSet/>
      <dgm:spPr/>
      <dgm:t>
        <a:bodyPr/>
        <a:lstStyle/>
        <a:p>
          <a:endParaRPr lang="cs-CZ"/>
        </a:p>
      </dgm:t>
    </dgm:pt>
    <dgm:pt modelId="{1CD6936A-D9E6-4BC8-AE5B-11C895357FBA}" type="sibTrans" cxnId="{0750E0ED-491C-42D8-BDD4-AD4328CFD3C0}">
      <dgm:prSet/>
      <dgm:spPr/>
      <dgm:t>
        <a:bodyPr/>
        <a:lstStyle/>
        <a:p>
          <a:endParaRPr lang="cs-CZ"/>
        </a:p>
      </dgm:t>
    </dgm:pt>
    <dgm:pt modelId="{4F4B0E90-9E5D-48D7-A5E8-30D9A4D4DE73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Giovanni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Pierluigi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Palestrina</a:t>
          </a:r>
          <a:endParaRPr lang="cs-CZ" sz="2400" dirty="0">
            <a:latin typeface="Calibri" pitchFamily="34" charset="0"/>
          </a:endParaRPr>
        </a:p>
      </dgm:t>
    </dgm:pt>
    <dgm:pt modelId="{0F251980-FB6C-4886-8F51-F15D25C7140E}" type="parTrans" cxnId="{C8E7E086-B81B-495E-AE55-B5046E0DFA69}">
      <dgm:prSet/>
      <dgm:spPr/>
      <dgm:t>
        <a:bodyPr/>
        <a:lstStyle/>
        <a:p>
          <a:endParaRPr lang="cs-CZ"/>
        </a:p>
      </dgm:t>
    </dgm:pt>
    <dgm:pt modelId="{9527B189-2D73-4B11-A287-9B0D33C81691}" type="sibTrans" cxnId="{C8E7E086-B81B-495E-AE55-B5046E0DFA69}">
      <dgm:prSet/>
      <dgm:spPr/>
      <dgm:t>
        <a:bodyPr/>
        <a:lstStyle/>
        <a:p>
          <a:endParaRPr lang="cs-CZ"/>
        </a:p>
      </dgm:t>
    </dgm:pt>
    <dgm:pt modelId="{028ED345-BF50-4BC8-AB11-AD3CF33B00A9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madrigal,</a:t>
          </a:r>
          <a:r>
            <a:rPr lang="cs-CZ" sz="2400" b="1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villanella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, menuet</a:t>
          </a:r>
        </a:p>
      </dgm:t>
    </dgm:pt>
    <dgm:pt modelId="{1B37FFB9-54B8-4487-A315-1C14231DBF97}" type="parTrans" cxnId="{FFC4E2A4-3BDB-439D-807A-711AAF55E561}">
      <dgm:prSet/>
      <dgm:spPr/>
      <dgm:t>
        <a:bodyPr/>
        <a:lstStyle/>
        <a:p>
          <a:endParaRPr lang="cs-CZ"/>
        </a:p>
      </dgm:t>
    </dgm:pt>
    <dgm:pt modelId="{EACE0B03-0244-4E9E-833A-FD907973BBEB}" type="sibTrans" cxnId="{FFC4E2A4-3BDB-439D-807A-711AAF55E561}">
      <dgm:prSet/>
      <dgm:spPr/>
      <dgm:t>
        <a:bodyPr/>
        <a:lstStyle/>
        <a:p>
          <a:endParaRPr lang="cs-CZ"/>
        </a:p>
      </dgm:t>
    </dgm:pt>
    <dgm:pt modelId="{6A749402-A91E-4B29-950A-B7DEE3939D68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mše, moteto, madrigal</a:t>
          </a:r>
        </a:p>
      </dgm:t>
    </dgm:pt>
    <dgm:pt modelId="{4F1D46AD-A00F-4A5F-B0D0-336045B394D5}" type="parTrans" cxnId="{6B6CF716-DAF9-488B-80FD-FC662E595260}">
      <dgm:prSet/>
      <dgm:spPr/>
      <dgm:t>
        <a:bodyPr/>
        <a:lstStyle/>
        <a:p>
          <a:endParaRPr lang="cs-CZ"/>
        </a:p>
      </dgm:t>
    </dgm:pt>
    <dgm:pt modelId="{07D677C1-C200-40BD-8F6B-A187DD19C21C}" type="sibTrans" cxnId="{6B6CF716-DAF9-488B-80FD-FC662E595260}">
      <dgm:prSet/>
      <dgm:spPr/>
      <dgm:t>
        <a:bodyPr/>
        <a:lstStyle/>
        <a:p>
          <a:endParaRPr lang="cs-CZ"/>
        </a:p>
      </dgm:t>
    </dgm:pt>
    <dgm:pt modelId="{A9AB8756-D4FD-457C-8649-3CD77AF7EDC6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Orlando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di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Lasso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6FC03911-CA67-42D3-AE4E-B07318E905E3}" type="parTrans" cxnId="{348B5CE9-B2CA-4F5B-AFC7-2F988592C2C2}">
      <dgm:prSet/>
      <dgm:spPr/>
      <dgm:t>
        <a:bodyPr/>
        <a:lstStyle/>
        <a:p>
          <a:endParaRPr lang="cs-CZ"/>
        </a:p>
      </dgm:t>
    </dgm:pt>
    <dgm:pt modelId="{ED3BA5C2-B483-4171-808F-8D213E532241}" type="sibTrans" cxnId="{348B5CE9-B2CA-4F5B-AFC7-2F988592C2C2}">
      <dgm:prSet/>
      <dgm:spPr/>
      <dgm:t>
        <a:bodyPr/>
        <a:lstStyle/>
        <a:p>
          <a:endParaRPr lang="cs-CZ"/>
        </a:p>
      </dgm:t>
    </dgm:pt>
    <dgm:pt modelId="{15C1FC36-03BD-4D37-B9CF-85227F7F09DF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Claudio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Monteverdi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F206F52E-E090-43D5-A54F-5DC390EB96EE}" type="parTrans" cxnId="{5B1F7F47-12E9-4D78-86AD-B51A9EF630E3}">
      <dgm:prSet/>
      <dgm:spPr/>
      <dgm:t>
        <a:bodyPr/>
        <a:lstStyle/>
        <a:p>
          <a:endParaRPr lang="cs-CZ"/>
        </a:p>
      </dgm:t>
    </dgm:pt>
    <dgm:pt modelId="{BD10775C-59BD-4D06-BEA3-8D3D03560EDE}" type="sibTrans" cxnId="{5B1F7F47-12E9-4D78-86AD-B51A9EF630E3}">
      <dgm:prSet/>
      <dgm:spPr/>
      <dgm:t>
        <a:bodyPr/>
        <a:lstStyle/>
        <a:p>
          <a:endParaRPr lang="cs-CZ"/>
        </a:p>
      </dgm:t>
    </dgm:pt>
    <dgm:pt modelId="{D3C70218-40CB-4E00-8CEB-2F40980EFB68}" type="pres">
      <dgm:prSet presAssocID="{2CE794D7-F266-43AF-85E0-B288B54A917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C1120A8-EC97-4214-BB7A-B12F3937827F}" type="pres">
      <dgm:prSet presAssocID="{9B1D48B5-308C-490A-AFA8-291588FE94D2}" presName="linNode" presStyleCnt="0"/>
      <dgm:spPr/>
    </dgm:pt>
    <dgm:pt modelId="{160081DE-DBD2-4B33-9E63-5871119EE59D}" type="pres">
      <dgm:prSet presAssocID="{9B1D48B5-308C-490A-AFA8-291588FE94D2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6421A5-ADB7-4D32-9206-CBC346CDDCCC}" type="pres">
      <dgm:prSet presAssocID="{9B1D48B5-308C-490A-AFA8-291588FE94D2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708E72-8F16-4DE9-83CF-5EAC52295EE0}" type="pres">
      <dgm:prSet presAssocID="{73F482DD-2B4C-495C-92D0-D856194B7A79}" presName="sp" presStyleCnt="0"/>
      <dgm:spPr/>
    </dgm:pt>
    <dgm:pt modelId="{485A86C4-696F-4BCA-B2FF-E72C0DBB3F46}" type="pres">
      <dgm:prSet presAssocID="{A18ED41D-7308-4B6E-8347-27B68A42C508}" presName="linNode" presStyleCnt="0"/>
      <dgm:spPr/>
    </dgm:pt>
    <dgm:pt modelId="{3151596F-B56E-4C6F-8692-44B6AD5F14BD}" type="pres">
      <dgm:prSet presAssocID="{A18ED41D-7308-4B6E-8347-27B68A42C508}" presName="parentText" presStyleLbl="node1" presStyleIdx="1" presStyleCnt="2" custScaleX="1461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D9E493-4535-445C-8B32-425DFD724A3C}" type="pres">
      <dgm:prSet presAssocID="{A18ED41D-7308-4B6E-8347-27B68A42C508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6DB510-8CF2-4776-9D9D-D55FAAABC3B9}" type="presOf" srcId="{6A749402-A91E-4B29-950A-B7DEE3939D68}" destId="{7F6421A5-ADB7-4D32-9206-CBC346CDDCCC}" srcOrd="0" destOrd="2" presId="urn:microsoft.com/office/officeart/2005/8/layout/vList5"/>
    <dgm:cxn modelId="{74BBC30C-1DAE-4B34-A241-DA9CC0725A1F}" type="presOf" srcId="{15C1FC36-03BD-4D37-B9CF-85227F7F09DF}" destId="{A0D9E493-4535-445C-8B32-425DFD724A3C}" srcOrd="0" destOrd="2" presId="urn:microsoft.com/office/officeart/2005/8/layout/vList5"/>
    <dgm:cxn modelId="{FA08BA3F-3C58-47D6-8CBE-F077CA7A02D0}" type="presOf" srcId="{A18ED41D-7308-4B6E-8347-27B68A42C508}" destId="{3151596F-B56E-4C6F-8692-44B6AD5F14BD}" srcOrd="0" destOrd="0" presId="urn:microsoft.com/office/officeart/2005/8/layout/vList5"/>
    <dgm:cxn modelId="{FA7E485E-A786-4902-9CF5-6F7CB3EEFBAE}" type="presOf" srcId="{4F4B0E90-9E5D-48D7-A5E8-30D9A4D4DE73}" destId="{A0D9E493-4535-445C-8B32-425DFD724A3C}" srcOrd="0" destOrd="0" presId="urn:microsoft.com/office/officeart/2005/8/layout/vList5"/>
    <dgm:cxn modelId="{7792BF97-3940-4999-A429-4F61D28261EA}" type="presOf" srcId="{028ED345-BF50-4BC8-AB11-AD3CF33B00A9}" destId="{7F6421A5-ADB7-4D32-9206-CBC346CDDCCC}" srcOrd="0" destOrd="1" presId="urn:microsoft.com/office/officeart/2005/8/layout/vList5"/>
    <dgm:cxn modelId="{FFC4E2A4-3BDB-439D-807A-711AAF55E561}" srcId="{9B1D48B5-308C-490A-AFA8-291588FE94D2}" destId="{028ED345-BF50-4BC8-AB11-AD3CF33B00A9}" srcOrd="1" destOrd="0" parTransId="{1B37FFB9-54B8-4487-A315-1C14231DBF97}" sibTransId="{EACE0B03-0244-4E9E-833A-FD907973BBEB}"/>
    <dgm:cxn modelId="{4D5BFB1C-F96D-49B2-99E7-ED22C3943CED}" srcId="{2CE794D7-F266-43AF-85E0-B288B54A9175}" destId="{9B1D48B5-308C-490A-AFA8-291588FE94D2}" srcOrd="0" destOrd="0" parTransId="{5F8771A0-0480-42C1-B765-1C6983CE4B73}" sibTransId="{73F482DD-2B4C-495C-92D0-D856194B7A79}"/>
    <dgm:cxn modelId="{1354DD06-34BC-49FF-9D0D-DDE14972F30B}" type="presOf" srcId="{2CE794D7-F266-43AF-85E0-B288B54A9175}" destId="{D3C70218-40CB-4E00-8CEB-2F40980EFB68}" srcOrd="0" destOrd="0" presId="urn:microsoft.com/office/officeart/2005/8/layout/vList5"/>
    <dgm:cxn modelId="{DD93F5AB-3569-498B-BCA8-4805B8EDF4EB}" type="presOf" srcId="{9B1D48B5-308C-490A-AFA8-291588FE94D2}" destId="{160081DE-DBD2-4B33-9E63-5871119EE59D}" srcOrd="0" destOrd="0" presId="urn:microsoft.com/office/officeart/2005/8/layout/vList5"/>
    <dgm:cxn modelId="{6B6CF716-DAF9-488B-80FD-FC662E595260}" srcId="{9B1D48B5-308C-490A-AFA8-291588FE94D2}" destId="{6A749402-A91E-4B29-950A-B7DEE3939D68}" srcOrd="2" destOrd="0" parTransId="{4F1D46AD-A00F-4A5F-B0D0-336045B394D5}" sibTransId="{07D677C1-C200-40BD-8F6B-A187DD19C21C}"/>
    <dgm:cxn modelId="{0750E0ED-491C-42D8-BDD4-AD4328CFD3C0}" srcId="{2CE794D7-F266-43AF-85E0-B288B54A9175}" destId="{A18ED41D-7308-4B6E-8347-27B68A42C508}" srcOrd="1" destOrd="0" parTransId="{BA0BAEEF-4C0B-4672-A5FA-D6D072137023}" sibTransId="{1CD6936A-D9E6-4BC8-AE5B-11C895357FBA}"/>
    <dgm:cxn modelId="{348B5CE9-B2CA-4F5B-AFC7-2F988592C2C2}" srcId="{A18ED41D-7308-4B6E-8347-27B68A42C508}" destId="{A9AB8756-D4FD-457C-8649-3CD77AF7EDC6}" srcOrd="1" destOrd="0" parTransId="{6FC03911-CA67-42D3-AE4E-B07318E905E3}" sibTransId="{ED3BA5C2-B483-4171-808F-8D213E532241}"/>
    <dgm:cxn modelId="{962487BA-B624-453A-969B-46FEB765A1EE}" type="presOf" srcId="{A9AB8756-D4FD-457C-8649-3CD77AF7EDC6}" destId="{A0D9E493-4535-445C-8B32-425DFD724A3C}" srcOrd="0" destOrd="1" presId="urn:microsoft.com/office/officeart/2005/8/layout/vList5"/>
    <dgm:cxn modelId="{5B1F7F47-12E9-4D78-86AD-B51A9EF630E3}" srcId="{A18ED41D-7308-4B6E-8347-27B68A42C508}" destId="{15C1FC36-03BD-4D37-B9CF-85227F7F09DF}" srcOrd="2" destOrd="0" parTransId="{F206F52E-E090-43D5-A54F-5DC390EB96EE}" sibTransId="{BD10775C-59BD-4D06-BEA3-8D3D03560EDE}"/>
    <dgm:cxn modelId="{9F4AF4A4-298C-4576-AEE6-344797F5A93F}" type="presOf" srcId="{5A904EBE-7FB8-4C3C-B78B-1ABCFC8989C1}" destId="{7F6421A5-ADB7-4D32-9206-CBC346CDDCCC}" srcOrd="0" destOrd="0" presId="urn:microsoft.com/office/officeart/2005/8/layout/vList5"/>
    <dgm:cxn modelId="{A3A15CEB-AB19-4A67-9782-62190DEC48A9}" srcId="{9B1D48B5-308C-490A-AFA8-291588FE94D2}" destId="{5A904EBE-7FB8-4C3C-B78B-1ABCFC8989C1}" srcOrd="0" destOrd="0" parTransId="{7C160FCE-D352-4C17-AD6B-830AD4ACABD9}" sibTransId="{597F40AD-8AF7-41E6-8FDE-4674622DA962}"/>
    <dgm:cxn modelId="{C8E7E086-B81B-495E-AE55-B5046E0DFA69}" srcId="{A18ED41D-7308-4B6E-8347-27B68A42C508}" destId="{4F4B0E90-9E5D-48D7-A5E8-30D9A4D4DE73}" srcOrd="0" destOrd="0" parTransId="{0F251980-FB6C-4886-8F51-F15D25C7140E}" sibTransId="{9527B189-2D73-4B11-A287-9B0D33C81691}"/>
    <dgm:cxn modelId="{679B3B51-0D90-4AE4-8631-665ED1287352}" type="presParOf" srcId="{D3C70218-40CB-4E00-8CEB-2F40980EFB68}" destId="{1C1120A8-EC97-4214-BB7A-B12F3937827F}" srcOrd="0" destOrd="0" presId="urn:microsoft.com/office/officeart/2005/8/layout/vList5"/>
    <dgm:cxn modelId="{6BF92C95-279F-4E52-9BE0-63E06060633E}" type="presParOf" srcId="{1C1120A8-EC97-4214-BB7A-B12F3937827F}" destId="{160081DE-DBD2-4B33-9E63-5871119EE59D}" srcOrd="0" destOrd="0" presId="urn:microsoft.com/office/officeart/2005/8/layout/vList5"/>
    <dgm:cxn modelId="{AFB23FF7-7E54-4B84-96AB-BA22F47219D1}" type="presParOf" srcId="{1C1120A8-EC97-4214-BB7A-B12F3937827F}" destId="{7F6421A5-ADB7-4D32-9206-CBC346CDDCCC}" srcOrd="1" destOrd="0" presId="urn:microsoft.com/office/officeart/2005/8/layout/vList5"/>
    <dgm:cxn modelId="{92B1C380-220D-4888-8912-4488B1861B45}" type="presParOf" srcId="{D3C70218-40CB-4E00-8CEB-2F40980EFB68}" destId="{8C708E72-8F16-4DE9-83CF-5EAC52295EE0}" srcOrd="1" destOrd="0" presId="urn:microsoft.com/office/officeart/2005/8/layout/vList5"/>
    <dgm:cxn modelId="{358F521B-5414-405E-BAEE-A90E8D867CDD}" type="presParOf" srcId="{D3C70218-40CB-4E00-8CEB-2F40980EFB68}" destId="{485A86C4-696F-4BCA-B2FF-E72C0DBB3F46}" srcOrd="2" destOrd="0" presId="urn:microsoft.com/office/officeart/2005/8/layout/vList5"/>
    <dgm:cxn modelId="{3869AB1E-06C5-4C91-B7B7-130B5B8C4AC6}" type="presParOf" srcId="{485A86C4-696F-4BCA-B2FF-E72C0DBB3F46}" destId="{3151596F-B56E-4C6F-8692-44B6AD5F14BD}" srcOrd="0" destOrd="0" presId="urn:microsoft.com/office/officeart/2005/8/layout/vList5"/>
    <dgm:cxn modelId="{F2E80EE4-36C8-42EC-B1BE-1E396A656F3D}" type="presParOf" srcId="{485A86C4-696F-4BCA-B2FF-E72C0DBB3F46}" destId="{A0D9E493-4535-445C-8B32-425DFD724A3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9E8B350-6D35-43A0-B3AD-79AF8281D84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BD4737A-8C32-4E01-8EBA-5C7B83FAF63A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1. Významným představitelem RENESANČNÍ HUDBY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byl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621C0281-B793-40ED-A949-C7B713236DE3}" type="parTrans" cxnId="{53824F60-FBE6-49F9-9A6D-5DF6EDC1A063}">
      <dgm:prSet/>
      <dgm:spPr/>
      <dgm:t>
        <a:bodyPr/>
        <a:lstStyle/>
        <a:p>
          <a:endParaRPr lang="cs-CZ"/>
        </a:p>
      </dgm:t>
    </dgm:pt>
    <dgm:pt modelId="{8C73230E-6925-4B32-9958-88D5AE573E30}" type="sibTrans" cxnId="{53824F60-FBE6-49F9-9A6D-5DF6EDC1A063}">
      <dgm:prSet/>
      <dgm:spPr/>
      <dgm:t>
        <a:bodyPr/>
        <a:lstStyle/>
        <a:p>
          <a:endParaRPr lang="cs-CZ"/>
        </a:p>
      </dgm:t>
    </dgm:pt>
    <dgm:pt modelId="{3917ABBC-6C7D-4E86-917E-1ECF3BC1BB40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Giovanni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Pierluigi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Palestrina</a:t>
          </a:r>
          <a:endParaRPr lang="cs-CZ" sz="2400" dirty="0">
            <a:latin typeface="Calibri" pitchFamily="34" charset="0"/>
          </a:endParaRPr>
        </a:p>
      </dgm:t>
    </dgm:pt>
    <dgm:pt modelId="{582D9ABF-1D34-433F-8875-0177EA5931F4}" type="parTrans" cxnId="{A29C9093-6D9D-48F7-9234-0B17FD193896}">
      <dgm:prSet/>
      <dgm:spPr/>
      <dgm:t>
        <a:bodyPr/>
        <a:lstStyle/>
        <a:p>
          <a:endParaRPr lang="cs-CZ"/>
        </a:p>
      </dgm:t>
    </dgm:pt>
    <dgm:pt modelId="{897D2572-7125-4C22-AB1D-4B0D2CD42744}" type="sibTrans" cxnId="{A29C9093-6D9D-48F7-9234-0B17FD193896}">
      <dgm:prSet/>
      <dgm:spPr/>
      <dgm:t>
        <a:bodyPr/>
        <a:lstStyle/>
        <a:p>
          <a:endParaRPr lang="cs-CZ"/>
        </a:p>
      </dgm:t>
    </dgm:pt>
    <dgm:pt modelId="{8DFCA51F-6CF5-4CDA-83F7-AC0983AE760F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Jakub Jan Ryba</a:t>
          </a:r>
          <a:endParaRPr lang="cs-CZ" sz="2400" dirty="0">
            <a:latin typeface="Calibri" pitchFamily="34" charset="0"/>
          </a:endParaRPr>
        </a:p>
      </dgm:t>
    </dgm:pt>
    <dgm:pt modelId="{0E361F5A-616F-48EE-918A-C0769B968C6A}" type="parTrans" cxnId="{777889B3-6C57-4493-B4C8-E5B3AA96758F}">
      <dgm:prSet/>
      <dgm:spPr/>
      <dgm:t>
        <a:bodyPr/>
        <a:lstStyle/>
        <a:p>
          <a:endParaRPr lang="cs-CZ"/>
        </a:p>
      </dgm:t>
    </dgm:pt>
    <dgm:pt modelId="{99A955F0-A4A3-4FAF-8BA7-DCB72775C755}" type="sibTrans" cxnId="{777889B3-6C57-4493-B4C8-E5B3AA96758F}">
      <dgm:prSet/>
      <dgm:spPr/>
      <dgm:t>
        <a:bodyPr/>
        <a:lstStyle/>
        <a:p>
          <a:endParaRPr lang="cs-CZ"/>
        </a:p>
      </dgm:t>
    </dgm:pt>
    <dgm:pt modelId="{E3A0D725-28B5-4743-A89C-9BFA6AAB02C7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3. Ke které umělecké epoše se váže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ARS ANTIQUA?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81DC50A3-97DB-4FCB-A8FA-2C9A218404DF}" type="parTrans" cxnId="{070FD4CF-10C4-4B88-ACFF-B19D8B073287}">
      <dgm:prSet/>
      <dgm:spPr/>
      <dgm:t>
        <a:bodyPr/>
        <a:lstStyle/>
        <a:p>
          <a:endParaRPr lang="cs-CZ"/>
        </a:p>
      </dgm:t>
    </dgm:pt>
    <dgm:pt modelId="{BC7C6B48-5653-47BB-A679-CB6CB73C21A5}" type="sibTrans" cxnId="{070FD4CF-10C4-4B88-ACFF-B19D8B073287}">
      <dgm:prSet/>
      <dgm:spPr/>
      <dgm:t>
        <a:bodyPr/>
        <a:lstStyle/>
        <a:p>
          <a:endParaRPr lang="cs-CZ"/>
        </a:p>
      </dgm:t>
    </dgm:pt>
    <dgm:pt modelId="{EB42C2E6-7D76-438E-AEE2-9F6C25BEB5D3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k antice</a:t>
          </a:r>
          <a:endParaRPr lang="cs-CZ" sz="2400" dirty="0">
            <a:latin typeface="Calibri" pitchFamily="34" charset="0"/>
          </a:endParaRPr>
        </a:p>
      </dgm:t>
    </dgm:pt>
    <dgm:pt modelId="{DEB43BD9-8D2E-41FD-AAB6-BAA1EE0EA624}" type="parTrans" cxnId="{B82C96A0-2FA8-4858-9A5D-05EA73B42CBC}">
      <dgm:prSet/>
      <dgm:spPr/>
      <dgm:t>
        <a:bodyPr/>
        <a:lstStyle/>
        <a:p>
          <a:endParaRPr lang="cs-CZ"/>
        </a:p>
      </dgm:t>
    </dgm:pt>
    <dgm:pt modelId="{E2C7C173-B4A0-4A56-A2ED-921C557F7D29}" type="sibTrans" cxnId="{B82C96A0-2FA8-4858-9A5D-05EA73B42CBC}">
      <dgm:prSet/>
      <dgm:spPr/>
      <dgm:t>
        <a:bodyPr/>
        <a:lstStyle/>
        <a:p>
          <a:endParaRPr lang="cs-CZ"/>
        </a:p>
      </dgm:t>
    </dgm:pt>
    <dgm:pt modelId="{BA6089E3-865E-44AE-9902-36C1B2F4181C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4. Který hudební skladatel je představitelem epochy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ARS NOVA?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C2EC907F-8AFA-42ED-A84F-9500EC14DDDB}" type="parTrans" cxnId="{CD06D31D-A55D-4164-9900-AEF07663582E}">
      <dgm:prSet/>
      <dgm:spPr/>
      <dgm:t>
        <a:bodyPr/>
        <a:lstStyle/>
        <a:p>
          <a:endParaRPr lang="cs-CZ"/>
        </a:p>
      </dgm:t>
    </dgm:pt>
    <dgm:pt modelId="{8ED18FAF-5CDE-41B4-8721-1E4A580B2F5D}" type="sibTrans" cxnId="{CD06D31D-A55D-4164-9900-AEF07663582E}">
      <dgm:prSet/>
      <dgm:spPr/>
      <dgm:t>
        <a:bodyPr/>
        <a:lstStyle/>
        <a:p>
          <a:endParaRPr lang="cs-CZ"/>
        </a:p>
      </dgm:t>
    </dgm:pt>
    <dgm:pt modelId="{578BF9D8-DC9C-463C-A33B-9ED14BD01D5F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Orlando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di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Lasso</a:t>
          </a:r>
          <a:endParaRPr lang="cs-CZ" sz="2400" dirty="0">
            <a:latin typeface="Calibri" pitchFamily="34" charset="0"/>
          </a:endParaRPr>
        </a:p>
      </dgm:t>
    </dgm:pt>
    <dgm:pt modelId="{9773A45F-937C-4CEB-9E84-1A667BF4D13C}" type="parTrans" cxnId="{02DD68DB-E752-434E-B831-B240B5D7AFDB}">
      <dgm:prSet/>
      <dgm:spPr/>
      <dgm:t>
        <a:bodyPr/>
        <a:lstStyle/>
        <a:p>
          <a:endParaRPr lang="cs-CZ"/>
        </a:p>
      </dgm:t>
    </dgm:pt>
    <dgm:pt modelId="{18A2920D-9D98-4346-A1BB-8F40BF3F5ACB}" type="sibTrans" cxnId="{02DD68DB-E752-434E-B831-B240B5D7AFDB}">
      <dgm:prSet/>
      <dgm:spPr/>
      <dgm:t>
        <a:bodyPr/>
        <a:lstStyle/>
        <a:p>
          <a:endParaRPr lang="cs-CZ"/>
        </a:p>
      </dgm:t>
    </dgm:pt>
    <dgm:pt modelId="{CAFEB93C-2C94-49A2-BAFA-3EFEE91A57A5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Antonio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Vivaldi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0A2B1F2A-A49A-4816-9AA6-87E0CD8404BE}" type="parTrans" cxnId="{92A76B27-65AD-4900-9E69-13BD90A06E4D}">
      <dgm:prSet/>
      <dgm:spPr/>
      <dgm:t>
        <a:bodyPr/>
        <a:lstStyle/>
        <a:p>
          <a:endParaRPr lang="cs-CZ"/>
        </a:p>
      </dgm:t>
    </dgm:pt>
    <dgm:pt modelId="{665709CA-9B39-43EF-B871-80196E88615D}" type="sibTrans" cxnId="{92A76B27-65AD-4900-9E69-13BD90A06E4D}">
      <dgm:prSet/>
      <dgm:spPr/>
      <dgm:t>
        <a:bodyPr/>
        <a:lstStyle/>
        <a:p>
          <a:endParaRPr lang="cs-CZ"/>
        </a:p>
      </dgm:t>
    </dgm:pt>
    <dgm:pt modelId="{5DF5AE25-0FF6-465B-A513-CD724C81D56E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Plutarchos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783FE7E3-4C23-4DF5-92F6-A6CB147E583C}" type="parTrans" cxnId="{1E7E2B37-D24E-4ABF-A22F-52951C104655}">
      <dgm:prSet/>
      <dgm:spPr/>
      <dgm:t>
        <a:bodyPr/>
        <a:lstStyle/>
        <a:p>
          <a:endParaRPr lang="cs-CZ"/>
        </a:p>
      </dgm:t>
    </dgm:pt>
    <dgm:pt modelId="{390BF691-4149-49DC-A607-6D7CF2867D5B}" type="sibTrans" cxnId="{1E7E2B37-D24E-4ABF-A22F-52951C104655}">
      <dgm:prSet/>
      <dgm:spPr/>
      <dgm:t>
        <a:bodyPr/>
        <a:lstStyle/>
        <a:p>
          <a:endParaRPr lang="cs-CZ"/>
        </a:p>
      </dgm:t>
    </dgm:pt>
    <dgm:pt modelId="{CE26D4CC-933E-423A-9775-D836AF4B0388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2. ČESKOU renesanční hudbu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reprezentuje</a:t>
          </a:r>
        </a:p>
      </dgm:t>
    </dgm:pt>
    <dgm:pt modelId="{404DC7C5-9FAE-4922-B253-2604E6082273}" type="parTrans" cxnId="{9C81709C-FFE3-47D9-9865-382890C965EB}">
      <dgm:prSet/>
      <dgm:spPr/>
      <dgm:t>
        <a:bodyPr/>
        <a:lstStyle/>
        <a:p>
          <a:endParaRPr lang="cs-CZ"/>
        </a:p>
      </dgm:t>
    </dgm:pt>
    <dgm:pt modelId="{7A5BC3F7-2907-45D3-A502-58320AA8E54C}" type="sibTrans" cxnId="{9C81709C-FFE3-47D9-9865-382890C965EB}">
      <dgm:prSet/>
      <dgm:spPr/>
      <dgm:t>
        <a:bodyPr/>
        <a:lstStyle/>
        <a:p>
          <a:endParaRPr lang="cs-CZ"/>
        </a:p>
      </dgm:t>
    </dgm:pt>
    <dgm:pt modelId="{2D80F2BB-BF36-4779-B693-E62B4C8977C6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Adam Michna z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Otradovic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CF40FF8F-0224-43F8-AC5F-C853FD6D827D}" type="parTrans" cxnId="{9AD35568-25EF-4388-8687-9EBF483F472B}">
      <dgm:prSet/>
      <dgm:spPr/>
      <dgm:t>
        <a:bodyPr/>
        <a:lstStyle/>
        <a:p>
          <a:endParaRPr lang="cs-CZ"/>
        </a:p>
      </dgm:t>
    </dgm:pt>
    <dgm:pt modelId="{5F899A5D-CAEA-495F-90D0-F4E1A9F7A0B0}" type="sibTrans" cxnId="{9AD35568-25EF-4388-8687-9EBF483F472B}">
      <dgm:prSet/>
      <dgm:spPr/>
      <dgm:t>
        <a:bodyPr/>
        <a:lstStyle/>
        <a:p>
          <a:endParaRPr lang="cs-CZ"/>
        </a:p>
      </dgm:t>
    </dgm:pt>
    <dgm:pt modelId="{EABE3783-9927-49BE-B00C-5CE4F1E85433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Jan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Campanus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Vodňanský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71567C74-A3AA-4538-A09E-C3CB5D552D7A}" type="parTrans" cxnId="{0CB61CD6-3C86-42C5-828F-A2DAC7F91F33}">
      <dgm:prSet/>
      <dgm:spPr/>
      <dgm:t>
        <a:bodyPr/>
        <a:lstStyle/>
        <a:p>
          <a:endParaRPr lang="cs-CZ"/>
        </a:p>
      </dgm:t>
    </dgm:pt>
    <dgm:pt modelId="{7F2D7B0D-E39D-49CF-BD04-2FAB81091857}" type="sibTrans" cxnId="{0CB61CD6-3C86-42C5-828F-A2DAC7F91F33}">
      <dgm:prSet/>
      <dgm:spPr/>
      <dgm:t>
        <a:bodyPr/>
        <a:lstStyle/>
        <a:p>
          <a:endParaRPr lang="cs-CZ"/>
        </a:p>
      </dgm:t>
    </dgm:pt>
    <dgm:pt modelId="{CB46FFF5-4A6D-4E49-8CC9-5729755E8D55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k gotice</a:t>
          </a:r>
        </a:p>
      </dgm:t>
    </dgm:pt>
    <dgm:pt modelId="{E5651F23-A9C8-49B5-8B99-8769199F5B78}" type="parTrans" cxnId="{2401F68E-E060-43CC-BB26-85D893D33158}">
      <dgm:prSet/>
      <dgm:spPr/>
      <dgm:t>
        <a:bodyPr/>
        <a:lstStyle/>
        <a:p>
          <a:endParaRPr lang="cs-CZ"/>
        </a:p>
      </dgm:t>
    </dgm:pt>
    <dgm:pt modelId="{EEA01F6F-32E5-4125-8D63-535765198CA3}" type="sibTrans" cxnId="{2401F68E-E060-43CC-BB26-85D893D33158}">
      <dgm:prSet/>
      <dgm:spPr/>
      <dgm:t>
        <a:bodyPr/>
        <a:lstStyle/>
        <a:p>
          <a:endParaRPr lang="cs-CZ"/>
        </a:p>
      </dgm:t>
    </dgm:pt>
    <dgm:pt modelId="{701CF1DD-3466-4E81-8CAE-F6BBF90751C6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k renesanci</a:t>
          </a:r>
        </a:p>
      </dgm:t>
    </dgm:pt>
    <dgm:pt modelId="{371A3579-10AA-42AE-AD1A-9932581CEA65}" type="parTrans" cxnId="{E8E6FB57-141F-457E-9FB8-B373D8E5E88E}">
      <dgm:prSet/>
      <dgm:spPr/>
      <dgm:t>
        <a:bodyPr/>
        <a:lstStyle/>
        <a:p>
          <a:endParaRPr lang="cs-CZ"/>
        </a:p>
      </dgm:t>
    </dgm:pt>
    <dgm:pt modelId="{3C36F4B3-C702-4ECE-875C-BD35519BCB18}" type="sibTrans" cxnId="{E8E6FB57-141F-457E-9FB8-B373D8E5E88E}">
      <dgm:prSet/>
      <dgm:spPr/>
      <dgm:t>
        <a:bodyPr/>
        <a:lstStyle/>
        <a:p>
          <a:endParaRPr lang="cs-CZ"/>
        </a:p>
      </dgm:t>
    </dgm:pt>
    <dgm:pt modelId="{FB701E8A-929A-4348-8ABB-EF90466EA6AA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Giovanni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Pierluigi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Palestrina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F525929F-5C14-4AC9-BE52-DB8EF67923F6}" type="parTrans" cxnId="{F18CD741-FB43-4CE6-BF25-31DD18D8AC40}">
      <dgm:prSet/>
      <dgm:spPr/>
      <dgm:t>
        <a:bodyPr/>
        <a:lstStyle/>
        <a:p>
          <a:endParaRPr lang="cs-CZ"/>
        </a:p>
      </dgm:t>
    </dgm:pt>
    <dgm:pt modelId="{60D935FE-C0D7-4F66-A22F-9498782A06E1}" type="sibTrans" cxnId="{F18CD741-FB43-4CE6-BF25-31DD18D8AC40}">
      <dgm:prSet/>
      <dgm:spPr/>
      <dgm:t>
        <a:bodyPr/>
        <a:lstStyle/>
        <a:p>
          <a:endParaRPr lang="cs-CZ"/>
        </a:p>
      </dgm:t>
    </dgm:pt>
    <dgm:pt modelId="{CB193468-640B-4648-BD74-0A71EDB30847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Guillaume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de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Machaut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AFDF5A6F-1A8A-43CC-8D49-98D67EC3BC47}" type="parTrans" cxnId="{7434A329-6AD6-47C5-8A0F-B29F8B09627B}">
      <dgm:prSet/>
      <dgm:spPr/>
      <dgm:t>
        <a:bodyPr/>
        <a:lstStyle/>
        <a:p>
          <a:endParaRPr lang="cs-CZ"/>
        </a:p>
      </dgm:t>
    </dgm:pt>
    <dgm:pt modelId="{CD33D835-4D74-4B9A-B236-9A3625EEF5B9}" type="sibTrans" cxnId="{7434A329-6AD6-47C5-8A0F-B29F8B09627B}">
      <dgm:prSet/>
      <dgm:spPr/>
      <dgm:t>
        <a:bodyPr/>
        <a:lstStyle/>
        <a:p>
          <a:endParaRPr lang="cs-CZ"/>
        </a:p>
      </dgm:t>
    </dgm:pt>
    <dgm:pt modelId="{FB0C0752-A88D-4D56-B183-9492E8688814}" type="pres">
      <dgm:prSet presAssocID="{A9E8B350-6D35-43A0-B3AD-79AF8281D84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0DC44B2-2AED-4B47-A4AE-BE68EE472F23}" type="pres">
      <dgm:prSet presAssocID="{DBD4737A-8C32-4E01-8EBA-5C7B83FAF63A}" presName="linNode" presStyleCnt="0"/>
      <dgm:spPr/>
    </dgm:pt>
    <dgm:pt modelId="{6AE8D8E0-13AA-492A-B5F1-5DE784183368}" type="pres">
      <dgm:prSet presAssocID="{DBD4737A-8C32-4E01-8EBA-5C7B83FAF63A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340E6E-B6B8-483B-B46F-1B82BD812357}" type="pres">
      <dgm:prSet presAssocID="{DBD4737A-8C32-4E01-8EBA-5C7B83FAF63A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50B6C8-FD94-4203-B367-38B76088B9BE}" type="pres">
      <dgm:prSet presAssocID="{8C73230E-6925-4B32-9958-88D5AE573E30}" presName="sp" presStyleCnt="0"/>
      <dgm:spPr/>
    </dgm:pt>
    <dgm:pt modelId="{B0611633-186C-4E0E-9866-9EE59ABDEF1A}" type="pres">
      <dgm:prSet presAssocID="{CE26D4CC-933E-423A-9775-D836AF4B0388}" presName="linNode" presStyleCnt="0"/>
      <dgm:spPr/>
    </dgm:pt>
    <dgm:pt modelId="{A171CBE7-86F0-490A-9FCA-72D1E1EE7539}" type="pres">
      <dgm:prSet presAssocID="{CE26D4CC-933E-423A-9775-D836AF4B0388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1143D-C582-4BDC-A9DF-0314477D5BD5}" type="pres">
      <dgm:prSet presAssocID="{CE26D4CC-933E-423A-9775-D836AF4B0388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C972A-975C-472C-9619-0252DD598623}" type="pres">
      <dgm:prSet presAssocID="{7A5BC3F7-2907-45D3-A502-58320AA8E54C}" presName="sp" presStyleCnt="0"/>
      <dgm:spPr/>
    </dgm:pt>
    <dgm:pt modelId="{48FD3F6B-0DAE-42FD-BC0F-0585F7688A8F}" type="pres">
      <dgm:prSet presAssocID="{E3A0D725-28B5-4743-A89C-9BFA6AAB02C7}" presName="linNode" presStyleCnt="0"/>
      <dgm:spPr/>
    </dgm:pt>
    <dgm:pt modelId="{091FDD51-7E50-4C96-8656-5C17B26883D5}" type="pres">
      <dgm:prSet presAssocID="{E3A0D725-28B5-4743-A89C-9BFA6AAB02C7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72A51B-8250-4B15-A5B7-A48A2AE708D1}" type="pres">
      <dgm:prSet presAssocID="{E3A0D725-28B5-4743-A89C-9BFA6AAB02C7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1E14C6-4F06-4F2F-8C86-1ABA3B3E2158}" type="pres">
      <dgm:prSet presAssocID="{BC7C6B48-5653-47BB-A679-CB6CB73C21A5}" presName="sp" presStyleCnt="0"/>
      <dgm:spPr/>
    </dgm:pt>
    <dgm:pt modelId="{4915A6A2-24A9-47E4-B99A-6CBFEED4BF70}" type="pres">
      <dgm:prSet presAssocID="{BA6089E3-865E-44AE-9902-36C1B2F4181C}" presName="linNode" presStyleCnt="0"/>
      <dgm:spPr/>
    </dgm:pt>
    <dgm:pt modelId="{77E0BD78-8616-4007-A338-5D92D4C9133D}" type="pres">
      <dgm:prSet presAssocID="{BA6089E3-865E-44AE-9902-36C1B2F4181C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2EE05C-0ED2-47E1-B158-F40F18E30DD7}" type="pres">
      <dgm:prSet presAssocID="{BA6089E3-865E-44AE-9902-36C1B2F4181C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DD68DB-E752-434E-B831-B240B5D7AFDB}" srcId="{BA6089E3-865E-44AE-9902-36C1B2F4181C}" destId="{578BF9D8-DC9C-463C-A33B-9ED14BD01D5F}" srcOrd="0" destOrd="0" parTransId="{9773A45F-937C-4CEB-9E84-1A667BF4D13C}" sibTransId="{18A2920D-9D98-4346-A1BB-8F40BF3F5ACB}"/>
    <dgm:cxn modelId="{4964C65E-B1D0-4F3F-9CF4-692192F2E1B0}" type="presOf" srcId="{CB193468-640B-4648-BD74-0A71EDB30847}" destId="{9C2EE05C-0ED2-47E1-B158-F40F18E30DD7}" srcOrd="0" destOrd="2" presId="urn:microsoft.com/office/officeart/2005/8/layout/vList5"/>
    <dgm:cxn modelId="{98D4AE31-4433-492C-A2CA-C1B3A984C15D}" type="presOf" srcId="{A9E8B350-6D35-43A0-B3AD-79AF8281D849}" destId="{FB0C0752-A88D-4D56-B183-9492E8688814}" srcOrd="0" destOrd="0" presId="urn:microsoft.com/office/officeart/2005/8/layout/vList5"/>
    <dgm:cxn modelId="{EF98BEF6-ECFB-4D1E-A7A4-9423D734C45D}" type="presOf" srcId="{CE26D4CC-933E-423A-9775-D836AF4B0388}" destId="{A171CBE7-86F0-490A-9FCA-72D1E1EE7539}" srcOrd="0" destOrd="0" presId="urn:microsoft.com/office/officeart/2005/8/layout/vList5"/>
    <dgm:cxn modelId="{A29C9093-6D9D-48F7-9234-0B17FD193896}" srcId="{DBD4737A-8C32-4E01-8EBA-5C7B83FAF63A}" destId="{3917ABBC-6C7D-4E86-917E-1ECF3BC1BB40}" srcOrd="0" destOrd="0" parTransId="{582D9ABF-1D34-433F-8875-0177EA5931F4}" sibTransId="{897D2572-7125-4C22-AB1D-4B0D2CD42744}"/>
    <dgm:cxn modelId="{BF5E8A77-7033-4279-A09D-430659CA92DB}" type="presOf" srcId="{CAFEB93C-2C94-49A2-BAFA-3EFEE91A57A5}" destId="{DA340E6E-B6B8-483B-B46F-1B82BD812357}" srcOrd="0" destOrd="1" presId="urn:microsoft.com/office/officeart/2005/8/layout/vList5"/>
    <dgm:cxn modelId="{76570D5D-2F41-4A67-BCF4-7958D25E3F87}" type="presOf" srcId="{701CF1DD-3466-4E81-8CAE-F6BBF90751C6}" destId="{F472A51B-8250-4B15-A5B7-A48A2AE708D1}" srcOrd="0" destOrd="2" presId="urn:microsoft.com/office/officeart/2005/8/layout/vList5"/>
    <dgm:cxn modelId="{7434A329-6AD6-47C5-8A0F-B29F8B09627B}" srcId="{BA6089E3-865E-44AE-9902-36C1B2F4181C}" destId="{CB193468-640B-4648-BD74-0A71EDB30847}" srcOrd="2" destOrd="0" parTransId="{AFDF5A6F-1A8A-43CC-8D49-98D67EC3BC47}" sibTransId="{CD33D835-4D74-4B9A-B236-9A3625EEF5B9}"/>
    <dgm:cxn modelId="{B82C96A0-2FA8-4858-9A5D-05EA73B42CBC}" srcId="{E3A0D725-28B5-4743-A89C-9BFA6AAB02C7}" destId="{EB42C2E6-7D76-438E-AEE2-9F6C25BEB5D3}" srcOrd="0" destOrd="0" parTransId="{DEB43BD9-8D2E-41FD-AAB6-BAA1EE0EA624}" sibTransId="{E2C7C173-B4A0-4A56-A2ED-921C557F7D29}"/>
    <dgm:cxn modelId="{F92A1C99-DCD9-43ED-A64D-6E0F77A7602E}" type="presOf" srcId="{DBD4737A-8C32-4E01-8EBA-5C7B83FAF63A}" destId="{6AE8D8E0-13AA-492A-B5F1-5DE784183368}" srcOrd="0" destOrd="0" presId="urn:microsoft.com/office/officeart/2005/8/layout/vList5"/>
    <dgm:cxn modelId="{D74D00AC-32D2-40AB-B9DB-96D74468EA7E}" type="presOf" srcId="{EABE3783-9927-49BE-B00C-5CE4F1E85433}" destId="{0561143D-C582-4BDC-A9DF-0314477D5BD5}" srcOrd="0" destOrd="2" presId="urn:microsoft.com/office/officeart/2005/8/layout/vList5"/>
    <dgm:cxn modelId="{15532292-B2BC-4766-B7F3-85909AC02C0E}" type="presOf" srcId="{3917ABBC-6C7D-4E86-917E-1ECF3BC1BB40}" destId="{DA340E6E-B6B8-483B-B46F-1B82BD812357}" srcOrd="0" destOrd="0" presId="urn:microsoft.com/office/officeart/2005/8/layout/vList5"/>
    <dgm:cxn modelId="{8EA4DDFC-3D43-4A91-9CDE-B253455CECC5}" type="presOf" srcId="{5DF5AE25-0FF6-465B-A513-CD724C81D56E}" destId="{DA340E6E-B6B8-483B-B46F-1B82BD812357}" srcOrd="0" destOrd="2" presId="urn:microsoft.com/office/officeart/2005/8/layout/vList5"/>
    <dgm:cxn modelId="{0430BB81-7B0B-43F7-9145-6A4086A84E24}" type="presOf" srcId="{BA6089E3-865E-44AE-9902-36C1B2F4181C}" destId="{77E0BD78-8616-4007-A338-5D92D4C9133D}" srcOrd="0" destOrd="0" presId="urn:microsoft.com/office/officeart/2005/8/layout/vList5"/>
    <dgm:cxn modelId="{2401F68E-E060-43CC-BB26-85D893D33158}" srcId="{E3A0D725-28B5-4743-A89C-9BFA6AAB02C7}" destId="{CB46FFF5-4A6D-4E49-8CC9-5729755E8D55}" srcOrd="1" destOrd="0" parTransId="{E5651F23-A9C8-49B5-8B99-8769199F5B78}" sibTransId="{EEA01F6F-32E5-4125-8D63-535765198CA3}"/>
    <dgm:cxn modelId="{0CB61CD6-3C86-42C5-828F-A2DAC7F91F33}" srcId="{CE26D4CC-933E-423A-9775-D836AF4B0388}" destId="{EABE3783-9927-49BE-B00C-5CE4F1E85433}" srcOrd="2" destOrd="0" parTransId="{71567C74-A3AA-4538-A09E-C3CB5D552D7A}" sibTransId="{7F2D7B0D-E39D-49CF-BD04-2FAB81091857}"/>
    <dgm:cxn modelId="{C7EAB5AB-061F-47A1-85FF-91F2A6158C59}" type="presOf" srcId="{2D80F2BB-BF36-4779-B693-E62B4C8977C6}" destId="{0561143D-C582-4BDC-A9DF-0314477D5BD5}" srcOrd="0" destOrd="1" presId="urn:microsoft.com/office/officeart/2005/8/layout/vList5"/>
    <dgm:cxn modelId="{E8E6FB57-141F-457E-9FB8-B373D8E5E88E}" srcId="{E3A0D725-28B5-4743-A89C-9BFA6AAB02C7}" destId="{701CF1DD-3466-4E81-8CAE-F6BBF90751C6}" srcOrd="2" destOrd="0" parTransId="{371A3579-10AA-42AE-AD1A-9932581CEA65}" sibTransId="{3C36F4B3-C702-4ECE-875C-BD35519BCB18}"/>
    <dgm:cxn modelId="{53824F60-FBE6-49F9-9A6D-5DF6EDC1A063}" srcId="{A9E8B350-6D35-43A0-B3AD-79AF8281D849}" destId="{DBD4737A-8C32-4E01-8EBA-5C7B83FAF63A}" srcOrd="0" destOrd="0" parTransId="{621C0281-B793-40ED-A949-C7B713236DE3}" sibTransId="{8C73230E-6925-4B32-9958-88D5AE573E30}"/>
    <dgm:cxn modelId="{1E7E2B37-D24E-4ABF-A22F-52951C104655}" srcId="{DBD4737A-8C32-4E01-8EBA-5C7B83FAF63A}" destId="{5DF5AE25-0FF6-465B-A513-CD724C81D56E}" srcOrd="2" destOrd="0" parTransId="{783FE7E3-4C23-4DF5-92F6-A6CB147E583C}" sibTransId="{390BF691-4149-49DC-A607-6D7CF2867D5B}"/>
    <dgm:cxn modelId="{070FD4CF-10C4-4B88-ACFF-B19D8B073287}" srcId="{A9E8B350-6D35-43A0-B3AD-79AF8281D849}" destId="{E3A0D725-28B5-4743-A89C-9BFA6AAB02C7}" srcOrd="2" destOrd="0" parTransId="{81DC50A3-97DB-4FCB-A8FA-2C9A218404DF}" sibTransId="{BC7C6B48-5653-47BB-A679-CB6CB73C21A5}"/>
    <dgm:cxn modelId="{9AD35568-25EF-4388-8687-9EBF483F472B}" srcId="{CE26D4CC-933E-423A-9775-D836AF4B0388}" destId="{2D80F2BB-BF36-4779-B693-E62B4C8977C6}" srcOrd="1" destOrd="0" parTransId="{CF40FF8F-0224-43F8-AC5F-C853FD6D827D}" sibTransId="{5F899A5D-CAEA-495F-90D0-F4E1A9F7A0B0}"/>
    <dgm:cxn modelId="{8E616FA6-A13D-4CA7-AB46-03C7E8208D3B}" type="presOf" srcId="{8DFCA51F-6CF5-4CDA-83F7-AC0983AE760F}" destId="{0561143D-C582-4BDC-A9DF-0314477D5BD5}" srcOrd="0" destOrd="0" presId="urn:microsoft.com/office/officeart/2005/8/layout/vList5"/>
    <dgm:cxn modelId="{92A76B27-65AD-4900-9E69-13BD90A06E4D}" srcId="{DBD4737A-8C32-4E01-8EBA-5C7B83FAF63A}" destId="{CAFEB93C-2C94-49A2-BAFA-3EFEE91A57A5}" srcOrd="1" destOrd="0" parTransId="{0A2B1F2A-A49A-4816-9AA6-87E0CD8404BE}" sibTransId="{665709CA-9B39-43EF-B871-80196E88615D}"/>
    <dgm:cxn modelId="{6E13AD13-35C6-4224-9782-F7D15D2B550A}" type="presOf" srcId="{578BF9D8-DC9C-463C-A33B-9ED14BD01D5F}" destId="{9C2EE05C-0ED2-47E1-B158-F40F18E30DD7}" srcOrd="0" destOrd="0" presId="urn:microsoft.com/office/officeart/2005/8/layout/vList5"/>
    <dgm:cxn modelId="{3B582682-A6E5-4762-9173-4F13C1E9D6FC}" type="presOf" srcId="{E3A0D725-28B5-4743-A89C-9BFA6AAB02C7}" destId="{091FDD51-7E50-4C96-8656-5C17B26883D5}" srcOrd="0" destOrd="0" presId="urn:microsoft.com/office/officeart/2005/8/layout/vList5"/>
    <dgm:cxn modelId="{777889B3-6C57-4493-B4C8-E5B3AA96758F}" srcId="{CE26D4CC-933E-423A-9775-D836AF4B0388}" destId="{8DFCA51F-6CF5-4CDA-83F7-AC0983AE760F}" srcOrd="0" destOrd="0" parTransId="{0E361F5A-616F-48EE-918A-C0769B968C6A}" sibTransId="{99A955F0-A4A3-4FAF-8BA7-DCB72775C755}"/>
    <dgm:cxn modelId="{CD06D31D-A55D-4164-9900-AEF07663582E}" srcId="{A9E8B350-6D35-43A0-B3AD-79AF8281D849}" destId="{BA6089E3-865E-44AE-9902-36C1B2F4181C}" srcOrd="3" destOrd="0" parTransId="{C2EC907F-8AFA-42ED-A84F-9500EC14DDDB}" sibTransId="{8ED18FAF-5CDE-41B4-8721-1E4A580B2F5D}"/>
    <dgm:cxn modelId="{F18CD741-FB43-4CE6-BF25-31DD18D8AC40}" srcId="{BA6089E3-865E-44AE-9902-36C1B2F4181C}" destId="{FB701E8A-929A-4348-8ABB-EF90466EA6AA}" srcOrd="1" destOrd="0" parTransId="{F525929F-5C14-4AC9-BE52-DB8EF67923F6}" sibTransId="{60D935FE-C0D7-4F66-A22F-9498782A06E1}"/>
    <dgm:cxn modelId="{9C81709C-FFE3-47D9-9865-382890C965EB}" srcId="{A9E8B350-6D35-43A0-B3AD-79AF8281D849}" destId="{CE26D4CC-933E-423A-9775-D836AF4B0388}" srcOrd="1" destOrd="0" parTransId="{404DC7C5-9FAE-4922-B253-2604E6082273}" sibTransId="{7A5BC3F7-2907-45D3-A502-58320AA8E54C}"/>
    <dgm:cxn modelId="{39B2B557-769A-45E1-86FD-78FEE22EFCBC}" type="presOf" srcId="{FB701E8A-929A-4348-8ABB-EF90466EA6AA}" destId="{9C2EE05C-0ED2-47E1-B158-F40F18E30DD7}" srcOrd="0" destOrd="1" presId="urn:microsoft.com/office/officeart/2005/8/layout/vList5"/>
    <dgm:cxn modelId="{9779DC11-7F46-4DB2-817B-F04802959FB4}" type="presOf" srcId="{CB46FFF5-4A6D-4E49-8CC9-5729755E8D55}" destId="{F472A51B-8250-4B15-A5B7-A48A2AE708D1}" srcOrd="0" destOrd="1" presId="urn:microsoft.com/office/officeart/2005/8/layout/vList5"/>
    <dgm:cxn modelId="{849DC1BB-0954-4AD8-B802-2928783651CC}" type="presOf" srcId="{EB42C2E6-7D76-438E-AEE2-9F6C25BEB5D3}" destId="{F472A51B-8250-4B15-A5B7-A48A2AE708D1}" srcOrd="0" destOrd="0" presId="urn:microsoft.com/office/officeart/2005/8/layout/vList5"/>
    <dgm:cxn modelId="{069FAF40-F253-468D-B910-7BFD6BE992D2}" type="presParOf" srcId="{FB0C0752-A88D-4D56-B183-9492E8688814}" destId="{00DC44B2-2AED-4B47-A4AE-BE68EE472F23}" srcOrd="0" destOrd="0" presId="urn:microsoft.com/office/officeart/2005/8/layout/vList5"/>
    <dgm:cxn modelId="{8E768DDB-E498-4D88-B931-A55C1244E890}" type="presParOf" srcId="{00DC44B2-2AED-4B47-A4AE-BE68EE472F23}" destId="{6AE8D8E0-13AA-492A-B5F1-5DE784183368}" srcOrd="0" destOrd="0" presId="urn:microsoft.com/office/officeart/2005/8/layout/vList5"/>
    <dgm:cxn modelId="{09DF5B59-A582-4A63-A621-E8D721F7EF62}" type="presParOf" srcId="{00DC44B2-2AED-4B47-A4AE-BE68EE472F23}" destId="{DA340E6E-B6B8-483B-B46F-1B82BD812357}" srcOrd="1" destOrd="0" presId="urn:microsoft.com/office/officeart/2005/8/layout/vList5"/>
    <dgm:cxn modelId="{4DAF4223-6A9E-42F0-9ED1-265DEC71F6D4}" type="presParOf" srcId="{FB0C0752-A88D-4D56-B183-9492E8688814}" destId="{3250B6C8-FD94-4203-B367-38B76088B9BE}" srcOrd="1" destOrd="0" presId="urn:microsoft.com/office/officeart/2005/8/layout/vList5"/>
    <dgm:cxn modelId="{4B9DB507-21DC-4756-8E87-DFB6E9A09409}" type="presParOf" srcId="{FB0C0752-A88D-4D56-B183-9492E8688814}" destId="{B0611633-186C-4E0E-9866-9EE59ABDEF1A}" srcOrd="2" destOrd="0" presId="urn:microsoft.com/office/officeart/2005/8/layout/vList5"/>
    <dgm:cxn modelId="{5874FDD3-8427-46E5-BF5C-D567B5CB63E4}" type="presParOf" srcId="{B0611633-186C-4E0E-9866-9EE59ABDEF1A}" destId="{A171CBE7-86F0-490A-9FCA-72D1E1EE7539}" srcOrd="0" destOrd="0" presId="urn:microsoft.com/office/officeart/2005/8/layout/vList5"/>
    <dgm:cxn modelId="{7304A4CF-A6E6-4510-8388-513D547CB90F}" type="presParOf" srcId="{B0611633-186C-4E0E-9866-9EE59ABDEF1A}" destId="{0561143D-C582-4BDC-A9DF-0314477D5BD5}" srcOrd="1" destOrd="0" presId="urn:microsoft.com/office/officeart/2005/8/layout/vList5"/>
    <dgm:cxn modelId="{734D5BF5-BADE-4C42-A646-E3FDA9D50E51}" type="presParOf" srcId="{FB0C0752-A88D-4D56-B183-9492E8688814}" destId="{34DC972A-975C-472C-9619-0252DD598623}" srcOrd="3" destOrd="0" presId="urn:microsoft.com/office/officeart/2005/8/layout/vList5"/>
    <dgm:cxn modelId="{9B239901-2E59-4D23-A17C-47DF46C9BF7A}" type="presParOf" srcId="{FB0C0752-A88D-4D56-B183-9492E8688814}" destId="{48FD3F6B-0DAE-42FD-BC0F-0585F7688A8F}" srcOrd="4" destOrd="0" presId="urn:microsoft.com/office/officeart/2005/8/layout/vList5"/>
    <dgm:cxn modelId="{92A340FB-95DD-4CED-AE33-7F8400801CE8}" type="presParOf" srcId="{48FD3F6B-0DAE-42FD-BC0F-0585F7688A8F}" destId="{091FDD51-7E50-4C96-8656-5C17B26883D5}" srcOrd="0" destOrd="0" presId="urn:microsoft.com/office/officeart/2005/8/layout/vList5"/>
    <dgm:cxn modelId="{DB118E11-A78C-4F0F-84D9-5D406FD7FC01}" type="presParOf" srcId="{48FD3F6B-0DAE-42FD-BC0F-0585F7688A8F}" destId="{F472A51B-8250-4B15-A5B7-A48A2AE708D1}" srcOrd="1" destOrd="0" presId="urn:microsoft.com/office/officeart/2005/8/layout/vList5"/>
    <dgm:cxn modelId="{163A048F-56B7-4471-93ED-1B792D913FA5}" type="presParOf" srcId="{FB0C0752-A88D-4D56-B183-9492E8688814}" destId="{D61E14C6-4F06-4F2F-8C86-1ABA3B3E2158}" srcOrd="5" destOrd="0" presId="urn:microsoft.com/office/officeart/2005/8/layout/vList5"/>
    <dgm:cxn modelId="{12153A89-A288-4674-A9C5-07A2696DBD83}" type="presParOf" srcId="{FB0C0752-A88D-4D56-B183-9492E8688814}" destId="{4915A6A2-24A9-47E4-B99A-6CBFEED4BF70}" srcOrd="6" destOrd="0" presId="urn:microsoft.com/office/officeart/2005/8/layout/vList5"/>
    <dgm:cxn modelId="{8F4728D6-68B6-475B-85AE-28B066E2389C}" type="presParOf" srcId="{4915A6A2-24A9-47E4-B99A-6CBFEED4BF70}" destId="{77E0BD78-8616-4007-A338-5D92D4C9133D}" srcOrd="0" destOrd="0" presId="urn:microsoft.com/office/officeart/2005/8/layout/vList5"/>
    <dgm:cxn modelId="{131EB29D-F0AE-41C5-A827-1A4A31CFC627}" type="presParOf" srcId="{4915A6A2-24A9-47E4-B99A-6CBFEED4BF70}" destId="{9C2EE05C-0ED2-47E1-B158-F40F18E30DD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F92C346-1FE9-43C2-8FFC-ACC7BF36636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1E54EC3-BD0C-4369-B45A-F5D611DA3758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5. K nejvýznamnějším skladebným druhům období RENESANCE patří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C2E6B87E-5E7D-4618-B403-02331C12D5C8}" type="parTrans" cxnId="{571C117C-36EA-40FC-A35E-EA02A9CCDC9E}">
      <dgm:prSet/>
      <dgm:spPr/>
      <dgm:t>
        <a:bodyPr/>
        <a:lstStyle/>
        <a:p>
          <a:endParaRPr lang="cs-CZ"/>
        </a:p>
      </dgm:t>
    </dgm:pt>
    <dgm:pt modelId="{A0266082-F1E4-4B1B-AB7D-FCEB0855ABAD}" type="sibTrans" cxnId="{571C117C-36EA-40FC-A35E-EA02A9CCDC9E}">
      <dgm:prSet/>
      <dgm:spPr/>
      <dgm:t>
        <a:bodyPr/>
        <a:lstStyle/>
        <a:p>
          <a:endParaRPr lang="cs-CZ"/>
        </a:p>
      </dgm:t>
    </dgm:pt>
    <dgm:pt modelId="{F58FD0F0-DB27-4E68-9A3A-89C01FDA1903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žalmy, hymny</a:t>
          </a:r>
          <a:endParaRPr lang="cs-CZ" sz="2400" dirty="0">
            <a:latin typeface="Calibri" pitchFamily="34" charset="0"/>
          </a:endParaRPr>
        </a:p>
      </dgm:t>
    </dgm:pt>
    <dgm:pt modelId="{8FA9BF6C-0F55-40B0-81A5-CE97F5B393A7}" type="parTrans" cxnId="{FFC3E085-2738-4C9E-BABF-187F867BA9C5}">
      <dgm:prSet/>
      <dgm:spPr/>
      <dgm:t>
        <a:bodyPr/>
        <a:lstStyle/>
        <a:p>
          <a:endParaRPr lang="cs-CZ"/>
        </a:p>
      </dgm:t>
    </dgm:pt>
    <dgm:pt modelId="{B7DEF381-8388-4AC1-A258-459F3C682E07}" type="sibTrans" cxnId="{FFC3E085-2738-4C9E-BABF-187F867BA9C5}">
      <dgm:prSet/>
      <dgm:spPr/>
      <dgm:t>
        <a:bodyPr/>
        <a:lstStyle/>
        <a:p>
          <a:endParaRPr lang="cs-CZ"/>
        </a:p>
      </dgm:t>
    </dgm:pt>
    <dgm:pt modelId="{38ED7E85-F03A-463F-8C17-3883E593B791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6. Kterou etapu vícehlasé hudby reprezentuje GIOVANNI PIERLUIGI DA PALESTRINA?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F92A1242-799D-45F3-97C8-51FADAD2C144}" type="parTrans" cxnId="{7DD0320F-6DB0-4A05-B0E6-5C51D0E3030B}">
      <dgm:prSet/>
      <dgm:spPr/>
      <dgm:t>
        <a:bodyPr/>
        <a:lstStyle/>
        <a:p>
          <a:endParaRPr lang="cs-CZ"/>
        </a:p>
      </dgm:t>
    </dgm:pt>
    <dgm:pt modelId="{8B310ACC-54FE-4E27-AC65-66F2055237D8}" type="sibTrans" cxnId="{7DD0320F-6DB0-4A05-B0E6-5C51D0E3030B}">
      <dgm:prSet/>
      <dgm:spPr/>
      <dgm:t>
        <a:bodyPr/>
        <a:lstStyle/>
        <a:p>
          <a:endParaRPr lang="cs-CZ"/>
        </a:p>
      </dgm:t>
    </dgm:pt>
    <dgm:pt modelId="{DD886707-F6AF-49BE-B082-987943CA8D1F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ars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antiqua</a:t>
          </a:r>
          <a:endParaRPr lang="cs-CZ" sz="2400" dirty="0">
            <a:latin typeface="Calibri" pitchFamily="34" charset="0"/>
          </a:endParaRPr>
        </a:p>
      </dgm:t>
    </dgm:pt>
    <dgm:pt modelId="{844996D9-3ED0-4C18-8745-A48E6D055100}" type="parTrans" cxnId="{370A1806-FD12-4CE8-BC8B-A52864A4C14A}">
      <dgm:prSet/>
      <dgm:spPr/>
      <dgm:t>
        <a:bodyPr/>
        <a:lstStyle/>
        <a:p>
          <a:endParaRPr lang="cs-CZ"/>
        </a:p>
      </dgm:t>
    </dgm:pt>
    <dgm:pt modelId="{1D115925-9A4F-4334-BF34-7DF585A67945}" type="sibTrans" cxnId="{370A1806-FD12-4CE8-BC8B-A52864A4C14A}">
      <dgm:prSet/>
      <dgm:spPr/>
      <dgm:t>
        <a:bodyPr/>
        <a:lstStyle/>
        <a:p>
          <a:endParaRPr lang="cs-CZ"/>
        </a:p>
      </dgm:t>
    </dgm:pt>
    <dgm:pt modelId="{E8910DFF-AC91-4584-B2D0-27F91C9A33A9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7. K nástrojům užívaným v renesanci náleží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EF8288B9-0A0F-4DA5-9739-93FCE7A5D315}" type="parTrans" cxnId="{7A5931BF-90B8-4797-8DE4-B048C6E1FA5A}">
      <dgm:prSet/>
      <dgm:spPr/>
      <dgm:t>
        <a:bodyPr/>
        <a:lstStyle/>
        <a:p>
          <a:endParaRPr lang="cs-CZ"/>
        </a:p>
      </dgm:t>
    </dgm:pt>
    <dgm:pt modelId="{8F25DA88-E7B9-4EDF-9588-BBFBDCBCB43D}" type="sibTrans" cxnId="{7A5931BF-90B8-4797-8DE4-B048C6E1FA5A}">
      <dgm:prSet/>
      <dgm:spPr/>
      <dgm:t>
        <a:bodyPr/>
        <a:lstStyle/>
        <a:p>
          <a:endParaRPr lang="cs-CZ"/>
        </a:p>
      </dgm:t>
    </dgm:pt>
    <dgm:pt modelId="{98096D4B-F148-49EF-98FE-77E4B0677342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klavicembalo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, klavír, varhany</a:t>
          </a:r>
          <a:endParaRPr lang="cs-CZ" sz="2400" dirty="0">
            <a:latin typeface="Calibri" pitchFamily="34" charset="0"/>
          </a:endParaRPr>
        </a:p>
      </dgm:t>
    </dgm:pt>
    <dgm:pt modelId="{7C93AA8A-819D-4CF9-AC52-D576ADC9AECB}" type="parTrans" cxnId="{B0EF8520-6317-4DF3-B4BF-2E93AFFA9D29}">
      <dgm:prSet/>
      <dgm:spPr/>
      <dgm:t>
        <a:bodyPr/>
        <a:lstStyle/>
        <a:p>
          <a:endParaRPr lang="cs-CZ"/>
        </a:p>
      </dgm:t>
    </dgm:pt>
    <dgm:pt modelId="{976CA6B3-C48F-431F-B20F-43E35D38258D}" type="sibTrans" cxnId="{B0EF8520-6317-4DF3-B4BF-2E93AFFA9D29}">
      <dgm:prSet/>
      <dgm:spPr/>
      <dgm:t>
        <a:bodyPr/>
        <a:lstStyle/>
        <a:p>
          <a:endParaRPr lang="cs-CZ"/>
        </a:p>
      </dgm:t>
    </dgm:pt>
    <dgm:pt modelId="{744DD666-A856-460B-BC4E-8731CEE19E29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discantus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,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conductus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8E9937F1-163C-478B-9EC2-891021DAEA97}" type="parTrans" cxnId="{F22B8CC6-17F7-4772-8898-58A6133240F0}">
      <dgm:prSet/>
      <dgm:spPr/>
      <dgm:t>
        <a:bodyPr/>
        <a:lstStyle/>
        <a:p>
          <a:endParaRPr lang="cs-CZ"/>
        </a:p>
      </dgm:t>
    </dgm:pt>
    <dgm:pt modelId="{4304A78C-56CA-4794-8F30-A41C091693A4}" type="sibTrans" cxnId="{F22B8CC6-17F7-4772-8898-58A6133240F0}">
      <dgm:prSet/>
      <dgm:spPr/>
      <dgm:t>
        <a:bodyPr/>
        <a:lstStyle/>
        <a:p>
          <a:endParaRPr lang="cs-CZ"/>
        </a:p>
      </dgm:t>
    </dgm:pt>
    <dgm:pt modelId="{E6E66D4A-3FF1-4868-87A6-0DBB530F1116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madrigal, mše</a:t>
          </a:r>
        </a:p>
      </dgm:t>
    </dgm:pt>
    <dgm:pt modelId="{D287F846-B707-4365-954C-26B20294E7AA}" type="parTrans" cxnId="{BF09CAAB-150C-406F-8AAB-7C3E02779D95}">
      <dgm:prSet/>
      <dgm:spPr/>
      <dgm:t>
        <a:bodyPr/>
        <a:lstStyle/>
        <a:p>
          <a:endParaRPr lang="cs-CZ"/>
        </a:p>
      </dgm:t>
    </dgm:pt>
    <dgm:pt modelId="{760D9C21-61E7-4893-BD2F-D1929A99DE8E}" type="sibTrans" cxnId="{BF09CAAB-150C-406F-8AAB-7C3E02779D95}">
      <dgm:prSet/>
      <dgm:spPr/>
      <dgm:t>
        <a:bodyPr/>
        <a:lstStyle/>
        <a:p>
          <a:endParaRPr lang="cs-CZ"/>
        </a:p>
      </dgm:t>
    </dgm:pt>
    <dgm:pt modelId="{AC2FB77B-917F-4FEA-ACCB-F69661FB6A2B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ars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nova</a:t>
          </a:r>
        </a:p>
      </dgm:t>
    </dgm:pt>
    <dgm:pt modelId="{3BA04820-D81D-4F7F-B9CD-85CA7D32D07A}" type="parTrans" cxnId="{C1351071-4FB6-47F1-8742-8B02045CE783}">
      <dgm:prSet/>
      <dgm:spPr/>
      <dgm:t>
        <a:bodyPr/>
        <a:lstStyle/>
        <a:p>
          <a:endParaRPr lang="cs-CZ"/>
        </a:p>
      </dgm:t>
    </dgm:pt>
    <dgm:pt modelId="{9F37BE9F-5575-4429-B669-C97953C886D3}" type="sibTrans" cxnId="{C1351071-4FB6-47F1-8742-8B02045CE783}">
      <dgm:prSet/>
      <dgm:spPr/>
      <dgm:t>
        <a:bodyPr/>
        <a:lstStyle/>
        <a:p>
          <a:endParaRPr lang="cs-CZ"/>
        </a:p>
      </dgm:t>
    </dgm:pt>
    <dgm:pt modelId="{4EC53CA9-16F7-4EFA-9A52-45ABA7000AB7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renesance  (nizozemská polyfonie)</a:t>
          </a:r>
        </a:p>
      </dgm:t>
    </dgm:pt>
    <dgm:pt modelId="{A5B73991-AE4E-4416-8B92-AF41D89AE958}" type="parTrans" cxnId="{007AE2A3-AE67-482F-9C5D-5BE72BE88D2C}">
      <dgm:prSet/>
      <dgm:spPr/>
      <dgm:t>
        <a:bodyPr/>
        <a:lstStyle/>
        <a:p>
          <a:endParaRPr lang="cs-CZ"/>
        </a:p>
      </dgm:t>
    </dgm:pt>
    <dgm:pt modelId="{802DCDF3-6220-4DA0-B661-1DA064039796}" type="sibTrans" cxnId="{007AE2A3-AE67-482F-9C5D-5BE72BE88D2C}">
      <dgm:prSet/>
      <dgm:spPr/>
      <dgm:t>
        <a:bodyPr/>
        <a:lstStyle/>
        <a:p>
          <a:endParaRPr lang="cs-CZ"/>
        </a:p>
      </dgm:t>
    </dgm:pt>
    <dgm:pt modelId="{5F769DE0-5FFC-4553-A752-B7D280E63C8C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loutna, šalmaj, flétna</a:t>
          </a:r>
        </a:p>
      </dgm:t>
    </dgm:pt>
    <dgm:pt modelId="{003A1E02-DBAC-4FAA-B38E-E437AC8C3932}" type="parTrans" cxnId="{150D6AB1-74AD-46A1-8CD5-1FB6B9017A5C}">
      <dgm:prSet/>
      <dgm:spPr/>
      <dgm:t>
        <a:bodyPr/>
        <a:lstStyle/>
        <a:p>
          <a:endParaRPr lang="cs-CZ"/>
        </a:p>
      </dgm:t>
    </dgm:pt>
    <dgm:pt modelId="{478A70F9-EA6B-4BDB-B87A-2F1C24E3AD44}" type="sibTrans" cxnId="{150D6AB1-74AD-46A1-8CD5-1FB6B9017A5C}">
      <dgm:prSet/>
      <dgm:spPr/>
      <dgm:t>
        <a:bodyPr/>
        <a:lstStyle/>
        <a:p>
          <a:endParaRPr lang="cs-CZ"/>
        </a:p>
      </dgm:t>
    </dgm:pt>
    <dgm:pt modelId="{59203B43-7CDF-43DB-898A-3F2CE5FF7ED1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viola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gamba, housle,harfa</a:t>
          </a:r>
        </a:p>
      </dgm:t>
    </dgm:pt>
    <dgm:pt modelId="{9C80CDA2-FF24-4DB3-B644-78FA7BF5CD10}" type="parTrans" cxnId="{61034D49-6FE1-4690-BBFA-9625394FCA28}">
      <dgm:prSet/>
      <dgm:spPr/>
      <dgm:t>
        <a:bodyPr/>
        <a:lstStyle/>
        <a:p>
          <a:endParaRPr lang="cs-CZ"/>
        </a:p>
      </dgm:t>
    </dgm:pt>
    <dgm:pt modelId="{4DF5007D-8FC7-4DAA-9C04-7FA380DCF97C}" type="sibTrans" cxnId="{61034D49-6FE1-4690-BBFA-9625394FCA28}">
      <dgm:prSet/>
      <dgm:spPr/>
      <dgm:t>
        <a:bodyPr/>
        <a:lstStyle/>
        <a:p>
          <a:endParaRPr lang="cs-CZ"/>
        </a:p>
      </dgm:t>
    </dgm:pt>
    <dgm:pt modelId="{76E42311-A821-4EBF-9303-0C2F81292799}" type="pres">
      <dgm:prSet presAssocID="{7F92C346-1FE9-43C2-8FFC-ACC7BF36636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71436F6-F4B8-4B07-A89C-E6F114F54458}" type="pres">
      <dgm:prSet presAssocID="{F1E54EC3-BD0C-4369-B45A-F5D611DA3758}" presName="linNode" presStyleCnt="0"/>
      <dgm:spPr/>
    </dgm:pt>
    <dgm:pt modelId="{7FD63465-ECAD-4266-A35E-E929D9050423}" type="pres">
      <dgm:prSet presAssocID="{F1E54EC3-BD0C-4369-B45A-F5D611DA375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D0FF16-8516-49E3-98ED-CBFC4F925D1F}" type="pres">
      <dgm:prSet presAssocID="{F1E54EC3-BD0C-4369-B45A-F5D611DA375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2ECC60-46F9-42B8-BCA2-C01849F5068D}" type="pres">
      <dgm:prSet presAssocID="{A0266082-F1E4-4B1B-AB7D-FCEB0855ABAD}" presName="sp" presStyleCnt="0"/>
      <dgm:spPr/>
    </dgm:pt>
    <dgm:pt modelId="{27FA5914-D52F-4AD5-8B0C-B122CAB335CD}" type="pres">
      <dgm:prSet presAssocID="{38ED7E85-F03A-463F-8C17-3883E593B791}" presName="linNode" presStyleCnt="0"/>
      <dgm:spPr/>
    </dgm:pt>
    <dgm:pt modelId="{B952652E-EE69-4527-A098-3F2ACB5F12A0}" type="pres">
      <dgm:prSet presAssocID="{38ED7E85-F03A-463F-8C17-3883E593B791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9F1D51-73E3-4D6E-B87C-657C960F7E2B}" type="pres">
      <dgm:prSet presAssocID="{38ED7E85-F03A-463F-8C17-3883E593B791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E5EF3C-5607-43BA-9CC6-ABFD6A3B53DB}" type="pres">
      <dgm:prSet presAssocID="{8B310ACC-54FE-4E27-AC65-66F2055237D8}" presName="sp" presStyleCnt="0"/>
      <dgm:spPr/>
    </dgm:pt>
    <dgm:pt modelId="{EF4466AE-D486-4C1E-AB50-65538EBA96B7}" type="pres">
      <dgm:prSet presAssocID="{E8910DFF-AC91-4584-B2D0-27F91C9A33A9}" presName="linNode" presStyleCnt="0"/>
      <dgm:spPr/>
    </dgm:pt>
    <dgm:pt modelId="{0EB7BD0D-03DC-44E5-BC10-D1AC9676FF5A}" type="pres">
      <dgm:prSet presAssocID="{E8910DFF-AC91-4584-B2D0-27F91C9A33A9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8681A-CB25-4A45-89EB-A2460D278FC3}" type="pres">
      <dgm:prSet presAssocID="{E8910DFF-AC91-4584-B2D0-27F91C9A33A9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EF8520-6317-4DF3-B4BF-2E93AFFA9D29}" srcId="{E8910DFF-AC91-4584-B2D0-27F91C9A33A9}" destId="{98096D4B-F148-49EF-98FE-77E4B0677342}" srcOrd="0" destOrd="0" parTransId="{7C93AA8A-819D-4CF9-AC52-D576ADC9AECB}" sibTransId="{976CA6B3-C48F-431F-B20F-43E35D38258D}"/>
    <dgm:cxn modelId="{90097D4F-8CE8-4C35-8936-C2DE47850D30}" type="presOf" srcId="{AC2FB77B-917F-4FEA-ACCB-F69661FB6A2B}" destId="{5F9F1D51-73E3-4D6E-B87C-657C960F7E2B}" srcOrd="0" destOrd="1" presId="urn:microsoft.com/office/officeart/2005/8/layout/vList5"/>
    <dgm:cxn modelId="{1D4E5A3C-CEF1-460D-A52C-3C4AC5BDB37D}" type="presOf" srcId="{744DD666-A856-460B-BC4E-8731CEE19E29}" destId="{5BD0FF16-8516-49E3-98ED-CBFC4F925D1F}" srcOrd="0" destOrd="1" presId="urn:microsoft.com/office/officeart/2005/8/layout/vList5"/>
    <dgm:cxn modelId="{F22B8CC6-17F7-4772-8898-58A6133240F0}" srcId="{F1E54EC3-BD0C-4369-B45A-F5D611DA3758}" destId="{744DD666-A856-460B-BC4E-8731CEE19E29}" srcOrd="1" destOrd="0" parTransId="{8E9937F1-163C-478B-9EC2-891021DAEA97}" sibTransId="{4304A78C-56CA-4794-8F30-A41C091693A4}"/>
    <dgm:cxn modelId="{09ADFAE4-6C75-4B4E-9931-83622448B339}" type="presOf" srcId="{98096D4B-F148-49EF-98FE-77E4B0677342}" destId="{15A8681A-CB25-4A45-89EB-A2460D278FC3}" srcOrd="0" destOrd="0" presId="urn:microsoft.com/office/officeart/2005/8/layout/vList5"/>
    <dgm:cxn modelId="{C9B72B95-BF0D-4EB0-8C82-104CE0120379}" type="presOf" srcId="{5F769DE0-5FFC-4553-A752-B7D280E63C8C}" destId="{15A8681A-CB25-4A45-89EB-A2460D278FC3}" srcOrd="0" destOrd="1" presId="urn:microsoft.com/office/officeart/2005/8/layout/vList5"/>
    <dgm:cxn modelId="{7DD0320F-6DB0-4A05-B0E6-5C51D0E3030B}" srcId="{7F92C346-1FE9-43C2-8FFC-ACC7BF36636C}" destId="{38ED7E85-F03A-463F-8C17-3883E593B791}" srcOrd="1" destOrd="0" parTransId="{F92A1242-799D-45F3-97C8-51FADAD2C144}" sibTransId="{8B310ACC-54FE-4E27-AC65-66F2055237D8}"/>
    <dgm:cxn modelId="{450F021E-2278-4887-9B6A-7CA27B3E562C}" type="presOf" srcId="{59203B43-7CDF-43DB-898A-3F2CE5FF7ED1}" destId="{15A8681A-CB25-4A45-89EB-A2460D278FC3}" srcOrd="0" destOrd="2" presId="urn:microsoft.com/office/officeart/2005/8/layout/vList5"/>
    <dgm:cxn modelId="{61034D49-6FE1-4690-BBFA-9625394FCA28}" srcId="{E8910DFF-AC91-4584-B2D0-27F91C9A33A9}" destId="{59203B43-7CDF-43DB-898A-3F2CE5FF7ED1}" srcOrd="2" destOrd="0" parTransId="{9C80CDA2-FF24-4DB3-B644-78FA7BF5CD10}" sibTransId="{4DF5007D-8FC7-4DAA-9C04-7FA380DCF97C}"/>
    <dgm:cxn modelId="{79DDBA54-6990-4D01-AD0B-319141EC236A}" type="presOf" srcId="{F58FD0F0-DB27-4E68-9A3A-89C01FDA1903}" destId="{5BD0FF16-8516-49E3-98ED-CBFC4F925D1F}" srcOrd="0" destOrd="0" presId="urn:microsoft.com/office/officeart/2005/8/layout/vList5"/>
    <dgm:cxn modelId="{9BBAE81E-CD16-4B67-BE66-5F0ED904F01D}" type="presOf" srcId="{F1E54EC3-BD0C-4369-B45A-F5D611DA3758}" destId="{7FD63465-ECAD-4266-A35E-E929D9050423}" srcOrd="0" destOrd="0" presId="urn:microsoft.com/office/officeart/2005/8/layout/vList5"/>
    <dgm:cxn modelId="{FFC3E085-2738-4C9E-BABF-187F867BA9C5}" srcId="{F1E54EC3-BD0C-4369-B45A-F5D611DA3758}" destId="{F58FD0F0-DB27-4E68-9A3A-89C01FDA1903}" srcOrd="0" destOrd="0" parTransId="{8FA9BF6C-0F55-40B0-81A5-CE97F5B393A7}" sibTransId="{B7DEF381-8388-4AC1-A258-459F3C682E07}"/>
    <dgm:cxn modelId="{535C193F-58E0-407F-8474-78D5DFACD302}" type="presOf" srcId="{4EC53CA9-16F7-4EFA-9A52-45ABA7000AB7}" destId="{5F9F1D51-73E3-4D6E-B87C-657C960F7E2B}" srcOrd="0" destOrd="2" presId="urn:microsoft.com/office/officeart/2005/8/layout/vList5"/>
    <dgm:cxn modelId="{150D6AB1-74AD-46A1-8CD5-1FB6B9017A5C}" srcId="{E8910DFF-AC91-4584-B2D0-27F91C9A33A9}" destId="{5F769DE0-5FFC-4553-A752-B7D280E63C8C}" srcOrd="1" destOrd="0" parTransId="{003A1E02-DBAC-4FAA-B38E-E437AC8C3932}" sibTransId="{478A70F9-EA6B-4BDB-B87A-2F1C24E3AD44}"/>
    <dgm:cxn modelId="{571C117C-36EA-40FC-A35E-EA02A9CCDC9E}" srcId="{7F92C346-1FE9-43C2-8FFC-ACC7BF36636C}" destId="{F1E54EC3-BD0C-4369-B45A-F5D611DA3758}" srcOrd="0" destOrd="0" parTransId="{C2E6B87E-5E7D-4618-B403-02331C12D5C8}" sibTransId="{A0266082-F1E4-4B1B-AB7D-FCEB0855ABAD}"/>
    <dgm:cxn modelId="{007AE2A3-AE67-482F-9C5D-5BE72BE88D2C}" srcId="{38ED7E85-F03A-463F-8C17-3883E593B791}" destId="{4EC53CA9-16F7-4EFA-9A52-45ABA7000AB7}" srcOrd="2" destOrd="0" parTransId="{A5B73991-AE4E-4416-8B92-AF41D89AE958}" sibTransId="{802DCDF3-6220-4DA0-B661-1DA064039796}"/>
    <dgm:cxn modelId="{9E08CAA1-1D40-49F8-90B6-A8B6B6B9F1D8}" type="presOf" srcId="{E8910DFF-AC91-4584-B2D0-27F91C9A33A9}" destId="{0EB7BD0D-03DC-44E5-BC10-D1AC9676FF5A}" srcOrd="0" destOrd="0" presId="urn:microsoft.com/office/officeart/2005/8/layout/vList5"/>
    <dgm:cxn modelId="{370A1806-FD12-4CE8-BC8B-A52864A4C14A}" srcId="{38ED7E85-F03A-463F-8C17-3883E593B791}" destId="{DD886707-F6AF-49BE-B082-987943CA8D1F}" srcOrd="0" destOrd="0" parTransId="{844996D9-3ED0-4C18-8745-A48E6D055100}" sibTransId="{1D115925-9A4F-4334-BF34-7DF585A67945}"/>
    <dgm:cxn modelId="{7A5931BF-90B8-4797-8DE4-B048C6E1FA5A}" srcId="{7F92C346-1FE9-43C2-8FFC-ACC7BF36636C}" destId="{E8910DFF-AC91-4584-B2D0-27F91C9A33A9}" srcOrd="2" destOrd="0" parTransId="{EF8288B9-0A0F-4DA5-9739-93FCE7A5D315}" sibTransId="{8F25DA88-E7B9-4EDF-9588-BBFBDCBCB43D}"/>
    <dgm:cxn modelId="{CA0D8288-0A2B-4E2B-B57E-DE11E00DAD9F}" type="presOf" srcId="{DD886707-F6AF-49BE-B082-987943CA8D1F}" destId="{5F9F1D51-73E3-4D6E-B87C-657C960F7E2B}" srcOrd="0" destOrd="0" presId="urn:microsoft.com/office/officeart/2005/8/layout/vList5"/>
    <dgm:cxn modelId="{866D83F5-7130-4056-9C91-668B9DE8D220}" type="presOf" srcId="{7F92C346-1FE9-43C2-8FFC-ACC7BF36636C}" destId="{76E42311-A821-4EBF-9303-0C2F81292799}" srcOrd="0" destOrd="0" presId="urn:microsoft.com/office/officeart/2005/8/layout/vList5"/>
    <dgm:cxn modelId="{97E14056-919B-473E-B262-CC11ACA85C5D}" type="presOf" srcId="{38ED7E85-F03A-463F-8C17-3883E593B791}" destId="{B952652E-EE69-4527-A098-3F2ACB5F12A0}" srcOrd="0" destOrd="0" presId="urn:microsoft.com/office/officeart/2005/8/layout/vList5"/>
    <dgm:cxn modelId="{BF09CAAB-150C-406F-8AAB-7C3E02779D95}" srcId="{F1E54EC3-BD0C-4369-B45A-F5D611DA3758}" destId="{E6E66D4A-3FF1-4868-87A6-0DBB530F1116}" srcOrd="2" destOrd="0" parTransId="{D287F846-B707-4365-954C-26B20294E7AA}" sibTransId="{760D9C21-61E7-4893-BD2F-D1929A99DE8E}"/>
    <dgm:cxn modelId="{C1351071-4FB6-47F1-8742-8B02045CE783}" srcId="{38ED7E85-F03A-463F-8C17-3883E593B791}" destId="{AC2FB77B-917F-4FEA-ACCB-F69661FB6A2B}" srcOrd="1" destOrd="0" parTransId="{3BA04820-D81D-4F7F-B9CD-85CA7D32D07A}" sibTransId="{9F37BE9F-5575-4429-B669-C97953C886D3}"/>
    <dgm:cxn modelId="{35FF06E7-3EA9-4652-A8DF-D3FDB90097C9}" type="presOf" srcId="{E6E66D4A-3FF1-4868-87A6-0DBB530F1116}" destId="{5BD0FF16-8516-49E3-98ED-CBFC4F925D1F}" srcOrd="0" destOrd="2" presId="urn:microsoft.com/office/officeart/2005/8/layout/vList5"/>
    <dgm:cxn modelId="{014550B7-A4EB-4FE0-8A05-6559DD12CACF}" type="presParOf" srcId="{76E42311-A821-4EBF-9303-0C2F81292799}" destId="{B71436F6-F4B8-4B07-A89C-E6F114F54458}" srcOrd="0" destOrd="0" presId="urn:microsoft.com/office/officeart/2005/8/layout/vList5"/>
    <dgm:cxn modelId="{EAE274D2-F1AF-4141-BE9A-26F8CAC65EB8}" type="presParOf" srcId="{B71436F6-F4B8-4B07-A89C-E6F114F54458}" destId="{7FD63465-ECAD-4266-A35E-E929D9050423}" srcOrd="0" destOrd="0" presId="urn:microsoft.com/office/officeart/2005/8/layout/vList5"/>
    <dgm:cxn modelId="{4F43FB7A-4A27-41C9-BC48-49D875B1882B}" type="presParOf" srcId="{B71436F6-F4B8-4B07-A89C-E6F114F54458}" destId="{5BD0FF16-8516-49E3-98ED-CBFC4F925D1F}" srcOrd="1" destOrd="0" presId="urn:microsoft.com/office/officeart/2005/8/layout/vList5"/>
    <dgm:cxn modelId="{AC80204C-32B8-44CE-BF8A-95A074FA4667}" type="presParOf" srcId="{76E42311-A821-4EBF-9303-0C2F81292799}" destId="{F72ECC60-46F9-42B8-BCA2-C01849F5068D}" srcOrd="1" destOrd="0" presId="urn:microsoft.com/office/officeart/2005/8/layout/vList5"/>
    <dgm:cxn modelId="{1D47AF8D-E3DC-498F-B548-06BB547A48E9}" type="presParOf" srcId="{76E42311-A821-4EBF-9303-0C2F81292799}" destId="{27FA5914-D52F-4AD5-8B0C-B122CAB335CD}" srcOrd="2" destOrd="0" presId="urn:microsoft.com/office/officeart/2005/8/layout/vList5"/>
    <dgm:cxn modelId="{4CE93482-B292-428E-9A78-E069D69389D0}" type="presParOf" srcId="{27FA5914-D52F-4AD5-8B0C-B122CAB335CD}" destId="{B952652E-EE69-4527-A098-3F2ACB5F12A0}" srcOrd="0" destOrd="0" presId="urn:microsoft.com/office/officeart/2005/8/layout/vList5"/>
    <dgm:cxn modelId="{E4180D20-3BF1-4EF4-BD93-2E9AEC7C788C}" type="presParOf" srcId="{27FA5914-D52F-4AD5-8B0C-B122CAB335CD}" destId="{5F9F1D51-73E3-4D6E-B87C-657C960F7E2B}" srcOrd="1" destOrd="0" presId="urn:microsoft.com/office/officeart/2005/8/layout/vList5"/>
    <dgm:cxn modelId="{C1620871-D003-478B-B8D1-B0F64FC60E55}" type="presParOf" srcId="{76E42311-A821-4EBF-9303-0C2F81292799}" destId="{1FE5EF3C-5607-43BA-9CC6-ABFD6A3B53DB}" srcOrd="3" destOrd="0" presId="urn:microsoft.com/office/officeart/2005/8/layout/vList5"/>
    <dgm:cxn modelId="{5E122A90-E114-4CE0-8E31-F361303FE3DA}" type="presParOf" srcId="{76E42311-A821-4EBF-9303-0C2F81292799}" destId="{EF4466AE-D486-4C1E-AB50-65538EBA96B7}" srcOrd="4" destOrd="0" presId="urn:microsoft.com/office/officeart/2005/8/layout/vList5"/>
    <dgm:cxn modelId="{62C9F64A-2C17-45C8-A25B-B013A81E2A22}" type="presParOf" srcId="{EF4466AE-D486-4C1E-AB50-65538EBA96B7}" destId="{0EB7BD0D-03DC-44E5-BC10-D1AC9676FF5A}" srcOrd="0" destOrd="0" presId="urn:microsoft.com/office/officeart/2005/8/layout/vList5"/>
    <dgm:cxn modelId="{85FA4B0C-3774-4014-B69E-2F4DBB35106F}" type="presParOf" srcId="{EF4466AE-D486-4C1E-AB50-65538EBA96B7}" destId="{15A8681A-CB25-4A45-89EB-A2460D278FC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3D6F66E-4645-4FAB-80E0-D02B07E443C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3D1CBC0-4C7F-4554-9E61-7A634AB4F1DF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8. Autorem obrazu POSLEDNÍ VEČEŘE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je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BAF05421-40CA-4FF4-8E24-84819D912E29}" type="parTrans" cxnId="{7E3ACAC8-0A55-4F85-AC5B-4C0D80321BDD}">
      <dgm:prSet/>
      <dgm:spPr/>
      <dgm:t>
        <a:bodyPr/>
        <a:lstStyle/>
        <a:p>
          <a:endParaRPr lang="cs-CZ"/>
        </a:p>
      </dgm:t>
    </dgm:pt>
    <dgm:pt modelId="{9C166B3F-832C-4BF8-B799-BB858B5CE26D}" type="sibTrans" cxnId="{7E3ACAC8-0A55-4F85-AC5B-4C0D80321BDD}">
      <dgm:prSet/>
      <dgm:spPr/>
      <dgm:t>
        <a:bodyPr/>
        <a:lstStyle/>
        <a:p>
          <a:endParaRPr lang="cs-CZ"/>
        </a:p>
      </dgm:t>
    </dgm:pt>
    <dgm:pt modelId="{1DDDB1EF-1C8D-4E1E-9C2D-9D01822A6A27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Michelangelo</a:t>
          </a:r>
          <a:endParaRPr lang="cs-CZ" sz="2400" dirty="0">
            <a:latin typeface="Calibri" pitchFamily="34" charset="0"/>
          </a:endParaRPr>
        </a:p>
      </dgm:t>
    </dgm:pt>
    <dgm:pt modelId="{27980046-4849-430E-AD53-14760608A033}" type="parTrans" cxnId="{D4D6DD9A-FD7F-4DA6-B4D7-88225B25E5BE}">
      <dgm:prSet/>
      <dgm:spPr/>
      <dgm:t>
        <a:bodyPr/>
        <a:lstStyle/>
        <a:p>
          <a:endParaRPr lang="cs-CZ"/>
        </a:p>
      </dgm:t>
    </dgm:pt>
    <dgm:pt modelId="{DE9E833B-AFAD-48A7-9072-B49814DE64BF}" type="sibTrans" cxnId="{D4D6DD9A-FD7F-4DA6-B4D7-88225B25E5BE}">
      <dgm:prSet/>
      <dgm:spPr/>
      <dgm:t>
        <a:bodyPr/>
        <a:lstStyle/>
        <a:p>
          <a:endParaRPr lang="cs-CZ"/>
        </a:p>
      </dgm:t>
    </dgm:pt>
    <dgm:pt modelId="{D61E3A40-BCB8-4A58-81C1-7928BDA4D498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9. Výzdobou klenby SIXTINSKÉ KAPLE </a:t>
          </a:r>
        </a:p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byl pověřen papežem Juliem II.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63891A6A-DAFD-483E-9F30-01605D98AAC5}" type="parTrans" cxnId="{7AB3930E-896C-4AF5-BBB9-98DA3A6BE7EF}">
      <dgm:prSet/>
      <dgm:spPr/>
      <dgm:t>
        <a:bodyPr/>
        <a:lstStyle/>
        <a:p>
          <a:endParaRPr lang="cs-CZ"/>
        </a:p>
      </dgm:t>
    </dgm:pt>
    <dgm:pt modelId="{8866D751-166C-4983-BAF3-CC36918DA062}" type="sibTrans" cxnId="{7AB3930E-896C-4AF5-BBB9-98DA3A6BE7EF}">
      <dgm:prSet/>
      <dgm:spPr/>
      <dgm:t>
        <a:bodyPr/>
        <a:lstStyle/>
        <a:p>
          <a:endParaRPr lang="cs-CZ"/>
        </a:p>
      </dgm:t>
    </dgm:pt>
    <dgm:pt modelId="{DFD2B697-1B26-4F42-B915-6F4A80D3243D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Rafael</a:t>
          </a:r>
          <a:endParaRPr lang="cs-CZ" sz="2400" dirty="0">
            <a:latin typeface="Calibri" pitchFamily="34" charset="0"/>
          </a:endParaRPr>
        </a:p>
      </dgm:t>
    </dgm:pt>
    <dgm:pt modelId="{FF63F451-E21B-4488-A6A5-2E1EA6E389CC}" type="parTrans" cxnId="{776EF58E-06CF-425B-852C-BE153A7AD967}">
      <dgm:prSet/>
      <dgm:spPr/>
      <dgm:t>
        <a:bodyPr/>
        <a:lstStyle/>
        <a:p>
          <a:endParaRPr lang="cs-CZ"/>
        </a:p>
      </dgm:t>
    </dgm:pt>
    <dgm:pt modelId="{4F587B33-4546-40D5-8C33-582299C440B7}" type="sibTrans" cxnId="{776EF58E-06CF-425B-852C-BE153A7AD967}">
      <dgm:prSet/>
      <dgm:spPr/>
      <dgm:t>
        <a:bodyPr/>
        <a:lstStyle/>
        <a:p>
          <a:endParaRPr lang="cs-CZ"/>
        </a:p>
      </dgm:t>
    </dgm:pt>
    <dgm:pt modelId="{3437C71A-9372-4B09-AC39-C11C766847EB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10. POLYMELODICKÝ sloh znamená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70341EEB-0F9F-430E-BF46-BA9C2A348127}" type="parTrans" cxnId="{EB410991-58C1-4389-8BE5-93146BBD4A6D}">
      <dgm:prSet/>
      <dgm:spPr/>
      <dgm:t>
        <a:bodyPr/>
        <a:lstStyle/>
        <a:p>
          <a:endParaRPr lang="cs-CZ"/>
        </a:p>
      </dgm:t>
    </dgm:pt>
    <dgm:pt modelId="{A961F6F5-FBFB-4FA7-9E3E-E6D0433976F1}" type="sibTrans" cxnId="{EB410991-58C1-4389-8BE5-93146BBD4A6D}">
      <dgm:prSet/>
      <dgm:spPr/>
      <dgm:t>
        <a:bodyPr/>
        <a:lstStyle/>
        <a:p>
          <a:endParaRPr lang="cs-CZ"/>
        </a:p>
      </dgm:t>
    </dgm:pt>
    <dgm:pt modelId="{926B1305-96AE-4B79-9CAC-04C1B851027A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jednohlas</a:t>
          </a:r>
          <a:endParaRPr lang="cs-CZ" sz="2400" dirty="0">
            <a:latin typeface="Calibri" pitchFamily="34" charset="0"/>
          </a:endParaRPr>
        </a:p>
      </dgm:t>
    </dgm:pt>
    <dgm:pt modelId="{3E15D778-6904-47AC-9E02-477FB1A09E97}" type="parTrans" cxnId="{F679D41C-4BA5-40AD-922E-6978CF10DC06}">
      <dgm:prSet/>
      <dgm:spPr/>
      <dgm:t>
        <a:bodyPr/>
        <a:lstStyle/>
        <a:p>
          <a:endParaRPr lang="cs-CZ"/>
        </a:p>
      </dgm:t>
    </dgm:pt>
    <dgm:pt modelId="{C5295E2E-3EE0-43BF-B8C3-DF68B18D4B8F}" type="sibTrans" cxnId="{F679D41C-4BA5-40AD-922E-6978CF10DC06}">
      <dgm:prSet/>
      <dgm:spPr/>
      <dgm:t>
        <a:bodyPr/>
        <a:lstStyle/>
        <a:p>
          <a:endParaRPr lang="cs-CZ"/>
        </a:p>
      </dgm:t>
    </dgm:pt>
    <dgm:pt modelId="{FE136931-DAAE-48A2-8B6C-F2465C14BFBC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Leonardo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Vinci</a:t>
          </a:r>
        </a:p>
      </dgm:t>
    </dgm:pt>
    <dgm:pt modelId="{5C22A144-785C-44EA-8F62-25167849B723}" type="parTrans" cxnId="{5FA77517-EEB4-49E4-B0D0-0C11CF4179D4}">
      <dgm:prSet/>
      <dgm:spPr/>
      <dgm:t>
        <a:bodyPr/>
        <a:lstStyle/>
        <a:p>
          <a:endParaRPr lang="cs-CZ"/>
        </a:p>
      </dgm:t>
    </dgm:pt>
    <dgm:pt modelId="{9F58EB69-FE99-414B-9606-D3B88D945C2D}" type="sibTrans" cxnId="{5FA77517-EEB4-49E4-B0D0-0C11CF4179D4}">
      <dgm:prSet/>
      <dgm:spPr/>
      <dgm:t>
        <a:bodyPr/>
        <a:lstStyle/>
        <a:p>
          <a:endParaRPr lang="cs-CZ"/>
        </a:p>
      </dgm:t>
    </dgm:pt>
    <dgm:pt modelId="{C2EF85EA-F52C-4ABB-BE10-7A750F81003F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Karel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Škréta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F378BCB2-E271-4038-BB30-D028E8C7C3E4}" type="parTrans" cxnId="{4AECEA5A-E5EE-4A35-9C62-7C0B1E8B8105}">
      <dgm:prSet/>
      <dgm:spPr/>
      <dgm:t>
        <a:bodyPr/>
        <a:lstStyle/>
        <a:p>
          <a:endParaRPr lang="cs-CZ"/>
        </a:p>
      </dgm:t>
    </dgm:pt>
    <dgm:pt modelId="{62A6B724-8919-4629-B311-1C4C022D1042}" type="sibTrans" cxnId="{4AECEA5A-E5EE-4A35-9C62-7C0B1E8B8105}">
      <dgm:prSet/>
      <dgm:spPr/>
      <dgm:t>
        <a:bodyPr/>
        <a:lstStyle/>
        <a:p>
          <a:endParaRPr lang="cs-CZ"/>
        </a:p>
      </dgm:t>
    </dgm:pt>
    <dgm:pt modelId="{94426412-C1E0-4405-AF3C-3B4CE473B85E}">
      <dgm:prSet custT="1"/>
      <dgm:spPr/>
      <dgm:t>
        <a:bodyPr/>
        <a:lstStyle/>
        <a:p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1A8A5C05-E733-466B-89D5-01D198FF4A72}" type="parTrans" cxnId="{451A9979-A7DF-4A33-A0AF-E9208C978EB3}">
      <dgm:prSet/>
      <dgm:spPr/>
      <dgm:t>
        <a:bodyPr/>
        <a:lstStyle/>
        <a:p>
          <a:endParaRPr lang="cs-CZ"/>
        </a:p>
      </dgm:t>
    </dgm:pt>
    <dgm:pt modelId="{3E9CBC20-96AA-4A65-8EE6-AE1A1CEE8FDC}" type="sibTrans" cxnId="{451A9979-A7DF-4A33-A0AF-E9208C978EB3}">
      <dgm:prSet/>
      <dgm:spPr/>
      <dgm:t>
        <a:bodyPr/>
        <a:lstStyle/>
        <a:p>
          <a:endParaRPr lang="cs-CZ"/>
        </a:p>
      </dgm:t>
    </dgm:pt>
    <dgm:pt modelId="{7E65C832-52F8-4975-8DA6-CE6DC2C88E7B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El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Greco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8B5CFB4D-2263-4821-A04C-17DD209E473D}" type="parTrans" cxnId="{B00F1D71-9CAF-4044-9E64-2DAB29A7A961}">
      <dgm:prSet/>
      <dgm:spPr/>
      <dgm:t>
        <a:bodyPr/>
        <a:lstStyle/>
        <a:p>
          <a:endParaRPr lang="cs-CZ"/>
        </a:p>
      </dgm:t>
    </dgm:pt>
    <dgm:pt modelId="{58539A34-80BE-43A4-8118-30F16C4CB8FA}" type="sibTrans" cxnId="{B00F1D71-9CAF-4044-9E64-2DAB29A7A961}">
      <dgm:prSet/>
      <dgm:spPr/>
      <dgm:t>
        <a:bodyPr/>
        <a:lstStyle/>
        <a:p>
          <a:endParaRPr lang="cs-CZ"/>
        </a:p>
      </dgm:t>
    </dgm:pt>
    <dgm:pt modelId="{0D826E76-4B52-4D1D-8085-15D28125DE0E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Michelangelo</a:t>
          </a:r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EC8EA590-5587-448B-AE83-748ADF40EACC}" type="parTrans" cxnId="{69AF162E-73BB-4F04-89B7-FF60BB5D1539}">
      <dgm:prSet/>
      <dgm:spPr/>
      <dgm:t>
        <a:bodyPr/>
        <a:lstStyle/>
        <a:p>
          <a:endParaRPr lang="cs-CZ"/>
        </a:p>
      </dgm:t>
    </dgm:pt>
    <dgm:pt modelId="{7C349E84-201B-4909-875D-265660D8BCE8}" type="sibTrans" cxnId="{69AF162E-73BB-4F04-89B7-FF60BB5D1539}">
      <dgm:prSet/>
      <dgm:spPr/>
      <dgm:t>
        <a:bodyPr/>
        <a:lstStyle/>
        <a:p>
          <a:endParaRPr lang="cs-CZ"/>
        </a:p>
      </dgm:t>
    </dgm:pt>
    <dgm:pt modelId="{748091D6-67FB-42F3-9771-67F458B202D6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vícehlas</a:t>
          </a:r>
        </a:p>
      </dgm:t>
    </dgm:pt>
    <dgm:pt modelId="{3AD01D57-70C3-4120-8B99-B0379B3DFD00}" type="parTrans" cxnId="{3F4C8B4E-ACCD-4A29-AD8E-2842D95218A4}">
      <dgm:prSet/>
      <dgm:spPr/>
      <dgm:t>
        <a:bodyPr/>
        <a:lstStyle/>
        <a:p>
          <a:endParaRPr lang="cs-CZ"/>
        </a:p>
      </dgm:t>
    </dgm:pt>
    <dgm:pt modelId="{96AF27E8-E5C1-4B66-9362-4242E5D902DE}" type="sibTrans" cxnId="{3F4C8B4E-ACCD-4A29-AD8E-2842D95218A4}">
      <dgm:prSet/>
      <dgm:spPr/>
      <dgm:t>
        <a:bodyPr/>
        <a:lstStyle/>
        <a:p>
          <a:endParaRPr lang="cs-CZ"/>
        </a:p>
      </dgm:t>
    </dgm:pt>
    <dgm:pt modelId="{3FFC4847-F7C5-478E-A535-6B62EF92D499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lidové umění mimoevropských kultur</a:t>
          </a:r>
        </a:p>
      </dgm:t>
    </dgm:pt>
    <dgm:pt modelId="{41012EFB-DE36-4F44-A78C-6AD46616D960}" type="parTrans" cxnId="{8969307B-D589-40BC-8771-BF35C8427E54}">
      <dgm:prSet/>
      <dgm:spPr/>
      <dgm:t>
        <a:bodyPr/>
        <a:lstStyle/>
        <a:p>
          <a:endParaRPr lang="cs-CZ"/>
        </a:p>
      </dgm:t>
    </dgm:pt>
    <dgm:pt modelId="{CFDE3225-D33B-4DA8-AFF2-A805BBB4360B}" type="sibTrans" cxnId="{8969307B-D589-40BC-8771-BF35C8427E54}">
      <dgm:prSet/>
      <dgm:spPr/>
      <dgm:t>
        <a:bodyPr/>
        <a:lstStyle/>
        <a:p>
          <a:endParaRPr lang="cs-CZ"/>
        </a:p>
      </dgm:t>
    </dgm:pt>
    <dgm:pt modelId="{FB66524C-6B33-4D42-8B3E-24A714057CF3}" type="pres">
      <dgm:prSet presAssocID="{B3D6F66E-4645-4FAB-80E0-D02B07E443C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6427CCD-9364-4690-A337-793A2547DB4C}" type="pres">
      <dgm:prSet presAssocID="{63D1CBC0-4C7F-4554-9E61-7A634AB4F1DF}" presName="linNode" presStyleCnt="0"/>
      <dgm:spPr/>
    </dgm:pt>
    <dgm:pt modelId="{74C82604-1123-400F-96EA-BDFE07A9B586}" type="pres">
      <dgm:prSet presAssocID="{63D1CBC0-4C7F-4554-9E61-7A634AB4F1DF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937CAA-177F-4612-844E-BE72961972F9}" type="pres">
      <dgm:prSet presAssocID="{63D1CBC0-4C7F-4554-9E61-7A634AB4F1DF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56ACF0-4D34-4588-87FB-71E771EC378F}" type="pres">
      <dgm:prSet presAssocID="{9C166B3F-832C-4BF8-B799-BB858B5CE26D}" presName="sp" presStyleCnt="0"/>
      <dgm:spPr/>
    </dgm:pt>
    <dgm:pt modelId="{99DC293B-3C33-46CF-B4B7-233C1BBCDDD1}" type="pres">
      <dgm:prSet presAssocID="{D61E3A40-BCB8-4A58-81C1-7928BDA4D498}" presName="linNode" presStyleCnt="0"/>
      <dgm:spPr/>
    </dgm:pt>
    <dgm:pt modelId="{2C92C164-CE2B-4966-8590-8F8693BF5AFD}" type="pres">
      <dgm:prSet presAssocID="{D61E3A40-BCB8-4A58-81C1-7928BDA4D498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59601-D3ED-410D-81DC-22953BEA8EF1}" type="pres">
      <dgm:prSet presAssocID="{D61E3A40-BCB8-4A58-81C1-7928BDA4D498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4882F8-B40E-47D0-9CB7-E7F1E3242F64}" type="pres">
      <dgm:prSet presAssocID="{8866D751-166C-4983-BAF3-CC36918DA062}" presName="sp" presStyleCnt="0"/>
      <dgm:spPr/>
    </dgm:pt>
    <dgm:pt modelId="{715F3C27-58C8-4D77-9486-67C691D32C3C}" type="pres">
      <dgm:prSet presAssocID="{3437C71A-9372-4B09-AC39-C11C766847EB}" presName="linNode" presStyleCnt="0"/>
      <dgm:spPr/>
    </dgm:pt>
    <dgm:pt modelId="{CCE40D0B-9D48-4EDD-AAF5-490F8CC9FE8E}" type="pres">
      <dgm:prSet presAssocID="{3437C71A-9372-4B09-AC39-C11C766847EB}" presName="parentText" presStyleLbl="node1" presStyleIdx="2" presStyleCnt="3" custScaleX="26253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135379-C1A8-49BF-A3B5-7EF2240089E7}" type="pres">
      <dgm:prSet presAssocID="{3437C71A-9372-4B09-AC39-C11C766847EB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6EF58E-06CF-425B-852C-BE153A7AD967}" srcId="{D61E3A40-BCB8-4A58-81C1-7928BDA4D498}" destId="{DFD2B697-1B26-4F42-B915-6F4A80D3243D}" srcOrd="0" destOrd="0" parTransId="{FF63F451-E21B-4488-A6A5-2E1EA6E389CC}" sibTransId="{4F587B33-4546-40D5-8C33-582299C440B7}"/>
    <dgm:cxn modelId="{6B963A75-09C3-4E72-B9E8-D144251C4A18}" type="presOf" srcId="{3437C71A-9372-4B09-AC39-C11C766847EB}" destId="{CCE40D0B-9D48-4EDD-AAF5-490F8CC9FE8E}" srcOrd="0" destOrd="0" presId="urn:microsoft.com/office/officeart/2005/8/layout/vList5"/>
    <dgm:cxn modelId="{6F9944F5-D41F-4026-B0A7-DABE373C8F7E}" type="presOf" srcId="{63D1CBC0-4C7F-4554-9E61-7A634AB4F1DF}" destId="{74C82604-1123-400F-96EA-BDFE07A9B586}" srcOrd="0" destOrd="0" presId="urn:microsoft.com/office/officeart/2005/8/layout/vList5"/>
    <dgm:cxn modelId="{75D17C62-0467-4BB5-8C5C-6FE829705551}" type="presOf" srcId="{D61E3A40-BCB8-4A58-81C1-7928BDA4D498}" destId="{2C92C164-CE2B-4966-8590-8F8693BF5AFD}" srcOrd="0" destOrd="0" presId="urn:microsoft.com/office/officeart/2005/8/layout/vList5"/>
    <dgm:cxn modelId="{D1431147-CDA6-498C-BB3D-1CC698813504}" type="presOf" srcId="{748091D6-67FB-42F3-9771-67F458B202D6}" destId="{C1135379-C1A8-49BF-A3B5-7EF2240089E7}" srcOrd="0" destOrd="1" presId="urn:microsoft.com/office/officeart/2005/8/layout/vList5"/>
    <dgm:cxn modelId="{7E3ACAC8-0A55-4F85-AC5B-4C0D80321BDD}" srcId="{B3D6F66E-4645-4FAB-80E0-D02B07E443CC}" destId="{63D1CBC0-4C7F-4554-9E61-7A634AB4F1DF}" srcOrd="0" destOrd="0" parTransId="{BAF05421-40CA-4FF4-8E24-84819D912E29}" sibTransId="{9C166B3F-832C-4BF8-B799-BB858B5CE26D}"/>
    <dgm:cxn modelId="{8F157793-F8F3-424F-BF5B-0696EEB1BE83}" type="presOf" srcId="{DFD2B697-1B26-4F42-B915-6F4A80D3243D}" destId="{BBE59601-D3ED-410D-81DC-22953BEA8EF1}" srcOrd="0" destOrd="0" presId="urn:microsoft.com/office/officeart/2005/8/layout/vList5"/>
    <dgm:cxn modelId="{F679D41C-4BA5-40AD-922E-6978CF10DC06}" srcId="{3437C71A-9372-4B09-AC39-C11C766847EB}" destId="{926B1305-96AE-4B79-9CAC-04C1B851027A}" srcOrd="0" destOrd="0" parTransId="{3E15D778-6904-47AC-9E02-477FB1A09E97}" sibTransId="{C5295E2E-3EE0-43BF-B8C3-DF68B18D4B8F}"/>
    <dgm:cxn modelId="{451A9979-A7DF-4A33-A0AF-E9208C978EB3}" srcId="{63D1CBC0-4C7F-4554-9E61-7A634AB4F1DF}" destId="{94426412-C1E0-4405-AF3C-3B4CE473B85E}" srcOrd="3" destOrd="0" parTransId="{1A8A5C05-E733-466B-89D5-01D198FF4A72}" sibTransId="{3E9CBC20-96AA-4A65-8EE6-AE1A1CEE8FDC}"/>
    <dgm:cxn modelId="{EB410991-58C1-4389-8BE5-93146BBD4A6D}" srcId="{B3D6F66E-4645-4FAB-80E0-D02B07E443CC}" destId="{3437C71A-9372-4B09-AC39-C11C766847EB}" srcOrd="2" destOrd="0" parTransId="{70341EEB-0F9F-430E-BF46-BA9C2A348127}" sibTransId="{A961F6F5-FBFB-4FA7-9E3E-E6D0433976F1}"/>
    <dgm:cxn modelId="{7F7C61D5-E365-4151-8A34-7F718FD22CEB}" type="presOf" srcId="{3FFC4847-F7C5-478E-A535-6B62EF92D499}" destId="{C1135379-C1A8-49BF-A3B5-7EF2240089E7}" srcOrd="0" destOrd="2" presId="urn:microsoft.com/office/officeart/2005/8/layout/vList5"/>
    <dgm:cxn modelId="{52146FA9-444B-4D51-BA82-9BC9B0D60859}" type="presOf" srcId="{1DDDB1EF-1C8D-4E1E-9C2D-9D01822A6A27}" destId="{52937CAA-177F-4612-844E-BE72961972F9}" srcOrd="0" destOrd="0" presId="urn:microsoft.com/office/officeart/2005/8/layout/vList5"/>
    <dgm:cxn modelId="{4AECEA5A-E5EE-4A35-9C62-7C0B1E8B8105}" srcId="{63D1CBC0-4C7F-4554-9E61-7A634AB4F1DF}" destId="{C2EF85EA-F52C-4ABB-BE10-7A750F81003F}" srcOrd="2" destOrd="0" parTransId="{F378BCB2-E271-4038-BB30-D028E8C7C3E4}" sibTransId="{62A6B724-8919-4629-B311-1C4C022D1042}"/>
    <dgm:cxn modelId="{D5357773-2C4E-4C43-83A2-5F9D1E647746}" type="presOf" srcId="{C2EF85EA-F52C-4ABB-BE10-7A750F81003F}" destId="{52937CAA-177F-4612-844E-BE72961972F9}" srcOrd="0" destOrd="2" presId="urn:microsoft.com/office/officeart/2005/8/layout/vList5"/>
    <dgm:cxn modelId="{7AB3930E-896C-4AF5-BBB9-98DA3A6BE7EF}" srcId="{B3D6F66E-4645-4FAB-80E0-D02B07E443CC}" destId="{D61E3A40-BCB8-4A58-81C1-7928BDA4D498}" srcOrd="1" destOrd="0" parTransId="{63891A6A-DAFD-483E-9F30-01605D98AAC5}" sibTransId="{8866D751-166C-4983-BAF3-CC36918DA062}"/>
    <dgm:cxn modelId="{DB1DB656-C123-43B8-AF56-7977E7AD40B8}" type="presOf" srcId="{0D826E76-4B52-4D1D-8085-15D28125DE0E}" destId="{BBE59601-D3ED-410D-81DC-22953BEA8EF1}" srcOrd="0" destOrd="2" presId="urn:microsoft.com/office/officeart/2005/8/layout/vList5"/>
    <dgm:cxn modelId="{4A901754-23AC-4FA2-AD17-601C5CA2F049}" type="presOf" srcId="{926B1305-96AE-4B79-9CAC-04C1B851027A}" destId="{C1135379-C1A8-49BF-A3B5-7EF2240089E7}" srcOrd="0" destOrd="0" presId="urn:microsoft.com/office/officeart/2005/8/layout/vList5"/>
    <dgm:cxn modelId="{F6D37C16-3727-490F-A162-959EF0C90BED}" type="presOf" srcId="{FE136931-DAAE-48A2-8B6C-F2465C14BFBC}" destId="{52937CAA-177F-4612-844E-BE72961972F9}" srcOrd="0" destOrd="1" presId="urn:microsoft.com/office/officeart/2005/8/layout/vList5"/>
    <dgm:cxn modelId="{95403D8C-D7EA-4C03-8FA5-586956A511CA}" type="presOf" srcId="{7E65C832-52F8-4975-8DA6-CE6DC2C88E7B}" destId="{BBE59601-D3ED-410D-81DC-22953BEA8EF1}" srcOrd="0" destOrd="1" presId="urn:microsoft.com/office/officeart/2005/8/layout/vList5"/>
    <dgm:cxn modelId="{3F4C8B4E-ACCD-4A29-AD8E-2842D95218A4}" srcId="{3437C71A-9372-4B09-AC39-C11C766847EB}" destId="{748091D6-67FB-42F3-9771-67F458B202D6}" srcOrd="1" destOrd="0" parTransId="{3AD01D57-70C3-4120-8B99-B0379B3DFD00}" sibTransId="{96AF27E8-E5C1-4B66-9362-4242E5D902DE}"/>
    <dgm:cxn modelId="{D4D6DD9A-FD7F-4DA6-B4D7-88225B25E5BE}" srcId="{63D1CBC0-4C7F-4554-9E61-7A634AB4F1DF}" destId="{1DDDB1EF-1C8D-4E1E-9C2D-9D01822A6A27}" srcOrd="0" destOrd="0" parTransId="{27980046-4849-430E-AD53-14760608A033}" sibTransId="{DE9E833B-AFAD-48A7-9072-B49814DE64BF}"/>
    <dgm:cxn modelId="{69AF162E-73BB-4F04-89B7-FF60BB5D1539}" srcId="{D61E3A40-BCB8-4A58-81C1-7928BDA4D498}" destId="{0D826E76-4B52-4D1D-8085-15D28125DE0E}" srcOrd="2" destOrd="0" parTransId="{EC8EA590-5587-448B-AE83-748ADF40EACC}" sibTransId="{7C349E84-201B-4909-875D-265660D8BCE8}"/>
    <dgm:cxn modelId="{EE5B89D8-806C-4AEE-A7D1-896FA02DF924}" type="presOf" srcId="{B3D6F66E-4645-4FAB-80E0-D02B07E443CC}" destId="{FB66524C-6B33-4D42-8B3E-24A714057CF3}" srcOrd="0" destOrd="0" presId="urn:microsoft.com/office/officeart/2005/8/layout/vList5"/>
    <dgm:cxn modelId="{8969307B-D589-40BC-8771-BF35C8427E54}" srcId="{3437C71A-9372-4B09-AC39-C11C766847EB}" destId="{3FFC4847-F7C5-478E-A535-6B62EF92D499}" srcOrd="2" destOrd="0" parTransId="{41012EFB-DE36-4F44-A78C-6AD46616D960}" sibTransId="{CFDE3225-D33B-4DA8-AFF2-A805BBB4360B}"/>
    <dgm:cxn modelId="{B00F1D71-9CAF-4044-9E64-2DAB29A7A961}" srcId="{D61E3A40-BCB8-4A58-81C1-7928BDA4D498}" destId="{7E65C832-52F8-4975-8DA6-CE6DC2C88E7B}" srcOrd="1" destOrd="0" parTransId="{8B5CFB4D-2263-4821-A04C-17DD209E473D}" sibTransId="{58539A34-80BE-43A4-8118-30F16C4CB8FA}"/>
    <dgm:cxn modelId="{78251272-191D-4ED3-A171-C29F9794285F}" type="presOf" srcId="{94426412-C1E0-4405-AF3C-3B4CE473B85E}" destId="{52937CAA-177F-4612-844E-BE72961972F9}" srcOrd="0" destOrd="3" presId="urn:microsoft.com/office/officeart/2005/8/layout/vList5"/>
    <dgm:cxn modelId="{5FA77517-EEB4-49E4-B0D0-0C11CF4179D4}" srcId="{63D1CBC0-4C7F-4554-9E61-7A634AB4F1DF}" destId="{FE136931-DAAE-48A2-8B6C-F2465C14BFBC}" srcOrd="1" destOrd="0" parTransId="{5C22A144-785C-44EA-8F62-25167849B723}" sibTransId="{9F58EB69-FE99-414B-9606-D3B88D945C2D}"/>
    <dgm:cxn modelId="{FE1365A5-F437-41F6-99CB-3296100874E5}" type="presParOf" srcId="{FB66524C-6B33-4D42-8B3E-24A714057CF3}" destId="{66427CCD-9364-4690-A337-793A2547DB4C}" srcOrd="0" destOrd="0" presId="urn:microsoft.com/office/officeart/2005/8/layout/vList5"/>
    <dgm:cxn modelId="{B1EF5E09-A97C-4681-A104-90179012B473}" type="presParOf" srcId="{66427CCD-9364-4690-A337-793A2547DB4C}" destId="{74C82604-1123-400F-96EA-BDFE07A9B586}" srcOrd="0" destOrd="0" presId="urn:microsoft.com/office/officeart/2005/8/layout/vList5"/>
    <dgm:cxn modelId="{CB23E0A7-2FD0-4231-8EEC-AA40EEA5DC5B}" type="presParOf" srcId="{66427CCD-9364-4690-A337-793A2547DB4C}" destId="{52937CAA-177F-4612-844E-BE72961972F9}" srcOrd="1" destOrd="0" presId="urn:microsoft.com/office/officeart/2005/8/layout/vList5"/>
    <dgm:cxn modelId="{F52A66B3-F085-4AB2-A71D-B0D2FDDBA843}" type="presParOf" srcId="{FB66524C-6B33-4D42-8B3E-24A714057CF3}" destId="{8356ACF0-4D34-4588-87FB-71E771EC378F}" srcOrd="1" destOrd="0" presId="urn:microsoft.com/office/officeart/2005/8/layout/vList5"/>
    <dgm:cxn modelId="{07820C81-3587-43D8-8AA3-BCC7DBDE22A4}" type="presParOf" srcId="{FB66524C-6B33-4D42-8B3E-24A714057CF3}" destId="{99DC293B-3C33-46CF-B4B7-233C1BBCDDD1}" srcOrd="2" destOrd="0" presId="urn:microsoft.com/office/officeart/2005/8/layout/vList5"/>
    <dgm:cxn modelId="{5E2D30FD-DA1D-45CF-9949-C0D6C1DAF05D}" type="presParOf" srcId="{99DC293B-3C33-46CF-B4B7-233C1BBCDDD1}" destId="{2C92C164-CE2B-4966-8590-8F8693BF5AFD}" srcOrd="0" destOrd="0" presId="urn:microsoft.com/office/officeart/2005/8/layout/vList5"/>
    <dgm:cxn modelId="{897C6144-1EE0-41DE-A878-E5F8D155F23B}" type="presParOf" srcId="{99DC293B-3C33-46CF-B4B7-233C1BBCDDD1}" destId="{BBE59601-D3ED-410D-81DC-22953BEA8EF1}" srcOrd="1" destOrd="0" presId="urn:microsoft.com/office/officeart/2005/8/layout/vList5"/>
    <dgm:cxn modelId="{B2B4FD4E-E22F-437E-A41E-5B6F2D147CB2}" type="presParOf" srcId="{FB66524C-6B33-4D42-8B3E-24A714057CF3}" destId="{304882F8-B40E-47D0-9CB7-E7F1E3242F64}" srcOrd="3" destOrd="0" presId="urn:microsoft.com/office/officeart/2005/8/layout/vList5"/>
    <dgm:cxn modelId="{FB2C2FDC-627B-42F3-82A3-CC3132CC3F92}" type="presParOf" srcId="{FB66524C-6B33-4D42-8B3E-24A714057CF3}" destId="{715F3C27-58C8-4D77-9486-67C691D32C3C}" srcOrd="4" destOrd="0" presId="urn:microsoft.com/office/officeart/2005/8/layout/vList5"/>
    <dgm:cxn modelId="{71223875-2761-401A-AA81-F17DE8561C8E}" type="presParOf" srcId="{715F3C27-58C8-4D77-9486-67C691D32C3C}" destId="{CCE40D0B-9D48-4EDD-AAF5-490F8CC9FE8E}" srcOrd="0" destOrd="0" presId="urn:microsoft.com/office/officeart/2005/8/layout/vList5"/>
    <dgm:cxn modelId="{7B6F3AFB-049F-4C9C-9AA1-F9D136F5A2F3}" type="presParOf" srcId="{715F3C27-58C8-4D77-9486-67C691D32C3C}" destId="{C1135379-C1A8-49BF-A3B5-7EF2240089E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0C9A4-2BA7-41E9-98F2-BED26BC9C577}">
      <dsp:nvSpPr>
        <dsp:cNvPr id="0" name=""/>
        <dsp:cNvSpPr/>
      </dsp:nvSpPr>
      <dsp:spPr>
        <a:xfrm>
          <a:off x="485287" y="61683"/>
          <a:ext cx="8714300" cy="20711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lvl="0" algn="l" defTabSz="1822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pc="300" dirty="0" smtClean="0">
              <a:latin typeface="Calibri" pitchFamily="34" charset="0"/>
            </a:rPr>
            <a:t>     </a:t>
          </a:r>
          <a:r>
            <a:rPr lang="cs-CZ" sz="2800" kern="1200" spc="0" dirty="0" smtClean="0">
              <a:latin typeface="Calibri" pitchFamily="34" charset="0"/>
            </a:rPr>
            <a:t>Sandro Botticelli: </a:t>
          </a:r>
          <a:r>
            <a:rPr lang="cs-CZ" sz="2800" kern="1200" spc="0" dirty="0" err="1" smtClean="0">
              <a:latin typeface="Calibri" pitchFamily="34" charset="0"/>
            </a:rPr>
            <a:t>Primavera</a:t>
          </a:r>
          <a:endParaRPr lang="cs-CZ" sz="2800" kern="1200" spc="0" dirty="0">
            <a:latin typeface="Calibri" pitchFamily="34" charset="0"/>
          </a:endParaRPr>
        </a:p>
        <a:p>
          <a:pPr marL="285750" lvl="1" indent="-285750" algn="l" defTabSz="1244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spc="0" dirty="0" smtClean="0">
              <a:latin typeface="Calibri" pitchFamily="34" charset="0"/>
            </a:rPr>
            <a:t>      Sandro Botticelli: Zrození Venuše</a:t>
          </a:r>
          <a:endParaRPr lang="cs-CZ" sz="2800" kern="1200" dirty="0">
            <a:latin typeface="Calibri" pitchFamily="34" charset="0"/>
          </a:endParaRPr>
        </a:p>
        <a:p>
          <a:pPr marL="285750" lvl="1" indent="-285750" algn="l" defTabSz="1244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spc="0" dirty="0" smtClean="0">
              <a:latin typeface="Calibri" pitchFamily="34" charset="0"/>
            </a:rPr>
            <a:t>      Rafael </a:t>
          </a:r>
          <a:r>
            <a:rPr lang="cs-CZ" sz="2800" kern="1200" spc="0" dirty="0" err="1" smtClean="0">
              <a:latin typeface="Calibri" pitchFamily="34" charset="0"/>
            </a:rPr>
            <a:t>Santi</a:t>
          </a:r>
          <a:r>
            <a:rPr lang="cs-CZ" sz="2800" kern="1200" spc="0" dirty="0" smtClean="0">
              <a:latin typeface="Calibri" pitchFamily="34" charset="0"/>
            </a:rPr>
            <a:t>: </a:t>
          </a:r>
          <a:r>
            <a:rPr lang="cs-CZ" sz="2800" kern="1200" dirty="0" smtClean="0">
              <a:latin typeface="Calibri" pitchFamily="34" charset="0"/>
            </a:rPr>
            <a:t>Athénská škola</a:t>
          </a:r>
          <a:endParaRPr lang="cs-CZ" sz="2800" kern="1200" spc="0" dirty="0">
            <a:latin typeface="Calibri" pitchFamily="34" charset="0"/>
          </a:endParaRPr>
        </a:p>
      </dsp:txBody>
      <dsp:txXfrm>
        <a:off x="2421793" y="61683"/>
        <a:ext cx="6777794" cy="2071172"/>
      </dsp:txXfrm>
    </dsp:sp>
    <dsp:sp modelId="{36901381-B6A5-46E5-82A2-0543019E3C83}">
      <dsp:nvSpPr>
        <dsp:cNvPr id="0" name=""/>
        <dsp:cNvSpPr/>
      </dsp:nvSpPr>
      <dsp:spPr>
        <a:xfrm>
          <a:off x="131633" y="0"/>
          <a:ext cx="2699977" cy="219454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C2E5062-F56D-4187-A2CA-E26EF5472E50}">
      <dsp:nvSpPr>
        <dsp:cNvPr id="0" name=""/>
        <dsp:cNvSpPr/>
      </dsp:nvSpPr>
      <dsp:spPr>
        <a:xfrm>
          <a:off x="308069" y="2683798"/>
          <a:ext cx="8749553" cy="1609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 </a:t>
          </a:r>
          <a:r>
            <a:rPr lang="cs-CZ" sz="2800" kern="1200" spc="0" dirty="0" err="1" smtClean="0">
              <a:latin typeface="Calibri" pitchFamily="34" charset="0"/>
            </a:rPr>
            <a:t>Michelangelo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Buonarotti</a:t>
          </a:r>
          <a:r>
            <a:rPr lang="cs-CZ" sz="2800" kern="1200" spc="0" dirty="0" smtClean="0">
              <a:latin typeface="Calibri" pitchFamily="34" charset="0"/>
            </a:rPr>
            <a:t>: Pieta</a:t>
          </a:r>
        </a:p>
        <a:p>
          <a:pPr lvl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</a:t>
          </a:r>
          <a:r>
            <a:rPr lang="cs-CZ" sz="2800" kern="1200" spc="0" dirty="0" err="1" smtClean="0">
              <a:latin typeface="Calibri" pitchFamily="34" charset="0"/>
            </a:rPr>
            <a:t>Leonardo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da</a:t>
          </a:r>
          <a:r>
            <a:rPr lang="cs-CZ" sz="2800" kern="1200" spc="0" dirty="0" smtClean="0">
              <a:latin typeface="Calibri" pitchFamily="34" charset="0"/>
            </a:rPr>
            <a:t> Vinci: Madona ve skalách</a:t>
          </a:r>
        </a:p>
        <a:p>
          <a:pPr lvl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Sandro Botticelli: </a:t>
          </a:r>
          <a:r>
            <a:rPr lang="cs-CZ" sz="2800" kern="1200" spc="0" dirty="0" err="1" smtClean="0">
              <a:latin typeface="Calibri" pitchFamily="34" charset="0"/>
            </a:rPr>
            <a:t>Primavera</a:t>
          </a:r>
          <a:endParaRPr lang="cs-CZ" sz="2800" kern="1200" spc="0" dirty="0">
            <a:latin typeface="Calibri" pitchFamily="34" charset="0"/>
          </a:endParaRPr>
        </a:p>
      </dsp:txBody>
      <dsp:txXfrm>
        <a:off x="2252408" y="2683798"/>
        <a:ext cx="6805213" cy="1609299"/>
      </dsp:txXfrm>
    </dsp:sp>
    <dsp:sp modelId="{CA2AE855-54A4-4E23-8211-A4FFB53BA5E1}">
      <dsp:nvSpPr>
        <dsp:cNvPr id="0" name=""/>
        <dsp:cNvSpPr/>
      </dsp:nvSpPr>
      <dsp:spPr>
        <a:xfrm>
          <a:off x="108516" y="2420887"/>
          <a:ext cx="1838901" cy="208280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FC30182-AE4F-4E4D-93E6-3D3A5C326F0E}">
      <dsp:nvSpPr>
        <dsp:cNvPr id="0" name=""/>
        <dsp:cNvSpPr/>
      </dsp:nvSpPr>
      <dsp:spPr>
        <a:xfrm>
          <a:off x="341641" y="4861468"/>
          <a:ext cx="8822462" cy="18078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</a:t>
          </a:r>
          <a:r>
            <a:rPr lang="cs-CZ" sz="2800" kern="1200" spc="0" dirty="0" err="1" smtClean="0">
              <a:latin typeface="Calibri" pitchFamily="34" charset="0"/>
            </a:rPr>
            <a:t>Michelangelo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Buonarotti</a:t>
          </a:r>
          <a:r>
            <a:rPr lang="cs-CZ" sz="2800" kern="1200" spc="0" dirty="0" smtClean="0">
              <a:latin typeface="Calibri" pitchFamily="34" charset="0"/>
            </a:rPr>
            <a:t>: David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</a:t>
          </a:r>
          <a:r>
            <a:rPr lang="cs-CZ" sz="2800" kern="1200" spc="0" dirty="0" err="1" smtClean="0">
              <a:latin typeface="Calibri" pitchFamily="34" charset="0"/>
            </a:rPr>
            <a:t>Michelangelo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Buonarotti</a:t>
          </a:r>
          <a:r>
            <a:rPr lang="cs-CZ" sz="2800" kern="1200" spc="0" dirty="0" smtClean="0">
              <a:latin typeface="Calibri" pitchFamily="34" charset="0"/>
            </a:rPr>
            <a:t>: Mojžíš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</a:t>
          </a:r>
          <a:r>
            <a:rPr lang="cs-CZ" sz="2800" kern="1200" spc="0" dirty="0" err="1" smtClean="0">
              <a:latin typeface="Calibri" pitchFamily="34" charset="0"/>
            </a:rPr>
            <a:t>Michelangelo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Buonarotti</a:t>
          </a:r>
          <a:r>
            <a:rPr lang="cs-CZ" sz="2800" kern="1200" spc="0" dirty="0" smtClean="0">
              <a:latin typeface="Calibri" pitchFamily="34" charset="0"/>
            </a:rPr>
            <a:t>: Pieta</a:t>
          </a:r>
          <a:endParaRPr lang="cs-CZ" sz="28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 dirty="0"/>
        </a:p>
      </dsp:txBody>
      <dsp:txXfrm>
        <a:off x="2302183" y="4861468"/>
        <a:ext cx="6861920" cy="1807894"/>
      </dsp:txXfrm>
    </dsp:sp>
    <dsp:sp modelId="{F49D3C2D-CA79-4ABC-AA3A-79AC0BACCFF8}">
      <dsp:nvSpPr>
        <dsp:cNvPr id="0" name=""/>
        <dsp:cNvSpPr/>
      </dsp:nvSpPr>
      <dsp:spPr>
        <a:xfrm>
          <a:off x="108511" y="4688903"/>
          <a:ext cx="1908054" cy="216909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0C9A4-2BA7-41E9-98F2-BED26BC9C577}">
      <dsp:nvSpPr>
        <dsp:cNvPr id="0" name=""/>
        <dsp:cNvSpPr/>
      </dsp:nvSpPr>
      <dsp:spPr>
        <a:xfrm>
          <a:off x="249963" y="365205"/>
          <a:ext cx="8574054" cy="20455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 </a:t>
          </a:r>
          <a:r>
            <a:rPr lang="cs-CZ" sz="2800" kern="1200" spc="0" dirty="0" err="1" smtClean="0">
              <a:latin typeface="Calibri" pitchFamily="34" charset="0"/>
            </a:rPr>
            <a:t>Leonardo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da</a:t>
          </a:r>
          <a:r>
            <a:rPr lang="cs-CZ" sz="2800" kern="1200" spc="0" dirty="0" smtClean="0">
              <a:latin typeface="Calibri" pitchFamily="34" charset="0"/>
            </a:rPr>
            <a:t> Vinci: </a:t>
          </a:r>
          <a:r>
            <a:rPr lang="cs-CZ" sz="2800" kern="1200" spc="0" dirty="0" err="1" smtClean="0">
              <a:latin typeface="Calibri" pitchFamily="34" charset="0"/>
            </a:rPr>
            <a:t>Mona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Lisa</a:t>
          </a:r>
          <a:endParaRPr lang="cs-CZ" sz="2800" kern="1200" spc="0" dirty="0" smtClean="0">
            <a:latin typeface="Calibri" pitchFamily="34" charset="0"/>
          </a:endParaRP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 Sandro Botticelli: Zrození Venuše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 </a:t>
          </a:r>
          <a:r>
            <a:rPr lang="cs-CZ" sz="2800" kern="1200" spc="0" dirty="0" err="1" smtClean="0">
              <a:latin typeface="Calibri" pitchFamily="34" charset="0"/>
            </a:rPr>
            <a:t>Michelangelo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Buonarotti</a:t>
          </a:r>
          <a:r>
            <a:rPr lang="cs-CZ" sz="2800" kern="1200" spc="0" dirty="0" smtClean="0">
              <a:latin typeface="Calibri" pitchFamily="34" charset="0"/>
            </a:rPr>
            <a:t>: Pieta</a:t>
          </a:r>
          <a:endParaRPr lang="cs-CZ" sz="2800" kern="1200" dirty="0"/>
        </a:p>
      </dsp:txBody>
      <dsp:txXfrm>
        <a:off x="2165924" y="365205"/>
        <a:ext cx="6658094" cy="2045557"/>
      </dsp:txXfrm>
    </dsp:sp>
    <dsp:sp modelId="{36901381-B6A5-46E5-82A2-0543019E3C83}">
      <dsp:nvSpPr>
        <dsp:cNvPr id="0" name=""/>
        <dsp:cNvSpPr/>
      </dsp:nvSpPr>
      <dsp:spPr>
        <a:xfrm>
          <a:off x="1514" y="173864"/>
          <a:ext cx="2006157" cy="228047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C2E5062-F56D-4187-A2CA-E26EF5472E50}">
      <dsp:nvSpPr>
        <dsp:cNvPr id="0" name=""/>
        <dsp:cNvSpPr/>
      </dsp:nvSpPr>
      <dsp:spPr>
        <a:xfrm>
          <a:off x="315924" y="2707599"/>
          <a:ext cx="8850111" cy="17478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</a:t>
          </a:r>
          <a:r>
            <a:rPr lang="cs-CZ" sz="2800" kern="1200" spc="0" dirty="0" err="1" smtClean="0">
              <a:latin typeface="Calibri" pitchFamily="34" charset="0"/>
            </a:rPr>
            <a:t>Michelangelo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Buonarotti</a:t>
          </a:r>
          <a:r>
            <a:rPr lang="cs-CZ" sz="2800" kern="1200" spc="0" dirty="0" smtClean="0">
              <a:latin typeface="Calibri" pitchFamily="34" charset="0"/>
            </a:rPr>
            <a:t>: Poslední soud</a:t>
          </a:r>
          <a:endParaRPr lang="cs-CZ" sz="2800" kern="1200" dirty="0">
            <a:latin typeface="Calibri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spc="0" dirty="0" smtClean="0">
              <a:latin typeface="Calibri" pitchFamily="34" charset="0"/>
            </a:rPr>
            <a:t>      </a:t>
          </a:r>
          <a:r>
            <a:rPr lang="cs-CZ" sz="2800" kern="1200" spc="0" dirty="0" err="1" smtClean="0">
              <a:latin typeface="Calibri" pitchFamily="34" charset="0"/>
            </a:rPr>
            <a:t>Leonardo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da</a:t>
          </a:r>
          <a:r>
            <a:rPr lang="cs-CZ" sz="2800" kern="1200" spc="0" dirty="0" smtClean="0">
              <a:latin typeface="Calibri" pitchFamily="34" charset="0"/>
            </a:rPr>
            <a:t> Vinci: Poslední večeře</a:t>
          </a:r>
          <a:endParaRPr lang="cs-CZ" sz="2800" kern="1200" dirty="0">
            <a:latin typeface="Calibri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>
              <a:latin typeface="Calibri" pitchFamily="34" charset="0"/>
            </a:rPr>
            <a:t>      </a:t>
          </a:r>
          <a:r>
            <a:rPr lang="cs-CZ" sz="2800" kern="1200" spc="0" dirty="0" smtClean="0">
              <a:latin typeface="Calibri" pitchFamily="34" charset="0"/>
            </a:rPr>
            <a:t>Rafael </a:t>
          </a:r>
          <a:r>
            <a:rPr lang="cs-CZ" sz="2800" kern="1200" spc="0" dirty="0" err="1" smtClean="0">
              <a:latin typeface="Calibri" pitchFamily="34" charset="0"/>
            </a:rPr>
            <a:t>Santi</a:t>
          </a:r>
          <a:r>
            <a:rPr lang="cs-CZ" sz="2800" kern="1200" spc="0" dirty="0" smtClean="0">
              <a:latin typeface="Calibri" pitchFamily="34" charset="0"/>
            </a:rPr>
            <a:t>: </a:t>
          </a:r>
          <a:r>
            <a:rPr lang="cs-CZ" sz="2800" kern="1200" dirty="0" smtClean="0">
              <a:latin typeface="Calibri" pitchFamily="34" charset="0"/>
            </a:rPr>
            <a:t>Athénská škola</a:t>
          </a:r>
          <a:endParaRPr lang="cs-CZ" sz="2800" kern="1200" dirty="0">
            <a:latin typeface="Calibri" pitchFamily="34" charset="0"/>
          </a:endParaRPr>
        </a:p>
      </dsp:txBody>
      <dsp:txXfrm>
        <a:off x="2293572" y="2707599"/>
        <a:ext cx="6872463" cy="1747889"/>
      </dsp:txXfrm>
    </dsp:sp>
    <dsp:sp modelId="{CA2AE855-54A4-4E23-8211-A4FFB53BA5E1}">
      <dsp:nvSpPr>
        <dsp:cNvPr id="0" name=""/>
        <dsp:cNvSpPr/>
      </dsp:nvSpPr>
      <dsp:spPr>
        <a:xfrm>
          <a:off x="1518" y="2556429"/>
          <a:ext cx="2639872" cy="21731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FC30182-AE4F-4E4D-93E6-3D3A5C326F0E}">
      <dsp:nvSpPr>
        <dsp:cNvPr id="0" name=""/>
        <dsp:cNvSpPr/>
      </dsp:nvSpPr>
      <dsp:spPr>
        <a:xfrm>
          <a:off x="255925" y="4965667"/>
          <a:ext cx="8905524" cy="1973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pc="0" dirty="0" smtClean="0">
              <a:latin typeface="Calibri" pitchFamily="34" charset="0"/>
            </a:rPr>
            <a:t>           </a:t>
          </a:r>
          <a:r>
            <a:rPr lang="cs-CZ" sz="2800" kern="1200" spc="0" dirty="0" err="1" smtClean="0">
              <a:latin typeface="Calibri" pitchFamily="34" charset="0"/>
            </a:rPr>
            <a:t>Michelangelo</a:t>
          </a:r>
          <a:r>
            <a:rPr lang="cs-CZ" sz="2800" kern="1200" spc="0" dirty="0" smtClean="0">
              <a:latin typeface="Calibri" pitchFamily="34" charset="0"/>
            </a:rPr>
            <a:t> </a:t>
          </a:r>
          <a:r>
            <a:rPr lang="cs-CZ" sz="2800" kern="1200" spc="0" dirty="0" err="1" smtClean="0">
              <a:latin typeface="Calibri" pitchFamily="34" charset="0"/>
            </a:rPr>
            <a:t>Buonarotti</a:t>
          </a:r>
          <a:r>
            <a:rPr lang="cs-CZ" sz="2800" kern="1200" spc="0" dirty="0" smtClean="0">
              <a:latin typeface="Calibri" pitchFamily="34" charset="0"/>
            </a:rPr>
            <a:t>: Poslední soud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spc="0" dirty="0" smtClean="0">
              <a:latin typeface="Calibri" pitchFamily="34" charset="0"/>
            </a:rPr>
            <a:t>       Sandro Botticelli: </a:t>
          </a:r>
          <a:r>
            <a:rPr lang="cs-CZ" sz="2800" kern="1200" spc="0" dirty="0" err="1" smtClean="0">
              <a:latin typeface="Calibri" pitchFamily="34" charset="0"/>
            </a:rPr>
            <a:t>Primavera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spc="0" dirty="0" smtClean="0">
              <a:latin typeface="Calibri" pitchFamily="34" charset="0"/>
            </a:rPr>
            <a:t>       Rafael </a:t>
          </a:r>
          <a:r>
            <a:rPr lang="cs-CZ" sz="2800" kern="1200" spc="0" dirty="0" err="1" smtClean="0">
              <a:latin typeface="Calibri" pitchFamily="34" charset="0"/>
            </a:rPr>
            <a:t>Santi</a:t>
          </a:r>
          <a:r>
            <a:rPr lang="cs-CZ" sz="2800" kern="1200" spc="0" dirty="0" smtClean="0">
              <a:latin typeface="Calibri" pitchFamily="34" charset="0"/>
            </a:rPr>
            <a:t>: </a:t>
          </a:r>
          <a:r>
            <a:rPr lang="cs-CZ" sz="2800" kern="1200" dirty="0" smtClean="0">
              <a:latin typeface="Calibri" pitchFamily="34" charset="0"/>
            </a:rPr>
            <a:t>Athénská škola</a:t>
          </a:r>
          <a:endParaRPr lang="cs-CZ" sz="2800" kern="1200" dirty="0"/>
        </a:p>
      </dsp:txBody>
      <dsp:txXfrm>
        <a:off x="2245956" y="4965667"/>
        <a:ext cx="6915494" cy="1973200"/>
      </dsp:txXfrm>
    </dsp:sp>
    <dsp:sp modelId="{F49D3C2D-CA79-4ABC-AA3A-79AC0BACCFF8}">
      <dsp:nvSpPr>
        <dsp:cNvPr id="0" name=""/>
        <dsp:cNvSpPr/>
      </dsp:nvSpPr>
      <dsp:spPr>
        <a:xfrm>
          <a:off x="1514" y="4890100"/>
          <a:ext cx="2566117" cy="21392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A3739-59C0-4F2F-BD6E-0FEE7BB871DA}">
      <dsp:nvSpPr>
        <dsp:cNvPr id="0" name=""/>
        <dsp:cNvSpPr/>
      </dsp:nvSpPr>
      <dsp:spPr>
        <a:xfrm rot="5400000">
          <a:off x="5333880" y="-1817682"/>
          <a:ext cx="176807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soubor jednohlasých křesťanských zpěvů na latinské náboženské texty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oslavné písně k uctění svatého Řehoře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soubor jednohlasých zpěvů husitských vojsk</a:t>
          </a:r>
        </a:p>
      </dsp:txBody>
      <dsp:txXfrm rot="-5400000">
        <a:off x="3291839" y="310669"/>
        <a:ext cx="5765850" cy="1595458"/>
      </dsp:txXfrm>
    </dsp:sp>
    <dsp:sp modelId="{F08FF502-74C4-4B30-A2B7-F9C3CCE13185}">
      <dsp:nvSpPr>
        <dsp:cNvPr id="0" name=""/>
        <dsp:cNvSpPr/>
      </dsp:nvSpPr>
      <dsp:spPr>
        <a:xfrm>
          <a:off x="0" y="11"/>
          <a:ext cx="3291840" cy="2210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1. GREGORIÁNSKÝ CHORÁL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je 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7888" y="107899"/>
        <a:ext cx="3076064" cy="1994321"/>
      </dsp:txXfrm>
    </dsp:sp>
    <dsp:sp modelId="{F2EECBC3-0743-4344-BC15-C5FC0F15CB7B}">
      <dsp:nvSpPr>
        <dsp:cNvPr id="0" name=""/>
        <dsp:cNvSpPr/>
      </dsp:nvSpPr>
      <dsp:spPr>
        <a:xfrm rot="5400000">
          <a:off x="5118993" y="290427"/>
          <a:ext cx="1768078" cy="627714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husitský chorál KTOŽ JSÚ BOŽÍ BOJOVNÍCI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lidový chorál HOSPODINE, POMILUJ NY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lidová duchovní píseň SVATÝ VÁCLAVE</a:t>
          </a:r>
        </a:p>
      </dsp:txBody>
      <dsp:txXfrm rot="-5400000">
        <a:off x="2864460" y="2631270"/>
        <a:ext cx="6190835" cy="1595458"/>
      </dsp:txXfrm>
    </dsp:sp>
    <dsp:sp modelId="{BC19CFFD-BA39-42CE-9736-8B2E6C0DC229}">
      <dsp:nvSpPr>
        <dsp:cNvPr id="0" name=""/>
        <dsp:cNvSpPr/>
      </dsp:nvSpPr>
      <dsp:spPr>
        <a:xfrm>
          <a:off x="0" y="2323951"/>
          <a:ext cx="2864459" cy="2210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2. Nejstarší ČESKOU hudební památkou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je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7888" y="2431839"/>
        <a:ext cx="2648683" cy="1994321"/>
      </dsp:txXfrm>
    </dsp:sp>
    <dsp:sp modelId="{73DF4010-4EF3-4826-876B-81529E821E74}">
      <dsp:nvSpPr>
        <dsp:cNvPr id="0" name=""/>
        <dsp:cNvSpPr/>
      </dsp:nvSpPr>
      <dsp:spPr>
        <a:xfrm rot="5400000">
          <a:off x="5333880" y="2823522"/>
          <a:ext cx="176807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Antonín Dvořák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Bedřich Smetana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Leoš Janáček</a:t>
          </a:r>
        </a:p>
      </dsp:txBody>
      <dsp:txXfrm rot="-5400000">
        <a:off x="3291839" y="4951873"/>
        <a:ext cx="5765850" cy="1595458"/>
      </dsp:txXfrm>
    </dsp:sp>
    <dsp:sp modelId="{8EDDE09C-93B6-427F-AE4C-92BFF969B0CE}">
      <dsp:nvSpPr>
        <dsp:cNvPr id="0" name=""/>
        <dsp:cNvSpPr/>
      </dsp:nvSpPr>
      <dsp:spPr>
        <a:xfrm>
          <a:off x="0" y="4644553"/>
          <a:ext cx="3291840" cy="2210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3. Který český skladatel použil téma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KTOŽ JSÚ BOŽÍ BOJOVNÍCI v symfonických básních?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7888" y="4752441"/>
        <a:ext cx="3076064" cy="19943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9D0077-602B-4BF0-BA06-C6D35BDB7A50}">
      <dsp:nvSpPr>
        <dsp:cNvPr id="0" name=""/>
        <dsp:cNvSpPr/>
      </dsp:nvSpPr>
      <dsp:spPr>
        <a:xfrm rot="5400000">
          <a:off x="4970345" y="-1717168"/>
          <a:ext cx="2336942" cy="577770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název kompoziční techniky prvních vícehlasých skladeb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název dechového hudebního nástroje užívaného v renesanci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zhudebněný text křesťanské bohoslužby </a:t>
          </a:r>
        </a:p>
      </dsp:txBody>
      <dsp:txXfrm rot="-5400000">
        <a:off x="3249962" y="117295"/>
        <a:ext cx="5663629" cy="2108782"/>
      </dsp:txXfrm>
    </dsp:sp>
    <dsp:sp modelId="{E2ACCA97-AD0F-461C-BF56-6DA1A0FAED18}">
      <dsp:nvSpPr>
        <dsp:cNvPr id="0" name=""/>
        <dsp:cNvSpPr/>
      </dsp:nvSpPr>
      <dsp:spPr>
        <a:xfrm>
          <a:off x="0" y="96775"/>
          <a:ext cx="3249961" cy="21498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4. ORGANUM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je 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4946" y="201721"/>
        <a:ext cx="3040069" cy="1939930"/>
      </dsp:txXfrm>
    </dsp:sp>
    <dsp:sp modelId="{8F755BD3-A64F-4229-A220-FB7FD5110622}">
      <dsp:nvSpPr>
        <dsp:cNvPr id="0" name=""/>
        <dsp:cNvSpPr/>
      </dsp:nvSpPr>
      <dsp:spPr>
        <a:xfrm rot="5400000">
          <a:off x="5702659" y="1051643"/>
          <a:ext cx="1719857" cy="494183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hymnus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motet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menuet</a:t>
          </a:r>
        </a:p>
      </dsp:txBody>
      <dsp:txXfrm rot="-5400000">
        <a:off x="4091671" y="2746587"/>
        <a:ext cx="4857877" cy="1551945"/>
      </dsp:txXfrm>
    </dsp:sp>
    <dsp:sp modelId="{F683C4C8-B9DF-4A97-8FBA-06729AB2E1E4}">
      <dsp:nvSpPr>
        <dsp:cNvPr id="0" name=""/>
        <dsp:cNvSpPr/>
      </dsp:nvSpPr>
      <dsp:spPr>
        <a:xfrm>
          <a:off x="0" y="2447649"/>
          <a:ext cx="4091671" cy="21498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5. K významným skladebným druhům období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ARS NOVA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patří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4946" y="2552595"/>
        <a:ext cx="3881779" cy="1939930"/>
      </dsp:txXfrm>
    </dsp:sp>
    <dsp:sp modelId="{F5A02020-B30A-48C0-9963-2318401C2844}">
      <dsp:nvSpPr>
        <dsp:cNvPr id="0" name=""/>
        <dsp:cNvSpPr/>
      </dsp:nvSpPr>
      <dsp:spPr>
        <a:xfrm rot="5400000">
          <a:off x="5284888" y="2888194"/>
          <a:ext cx="1719857" cy="578335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středověcí chrámoví zpěváci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středověcí potulní pěvci ve Francii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středověcí kapelníci instrumentálních souborů v klášterech na jihu Francie</a:t>
          </a:r>
        </a:p>
      </dsp:txBody>
      <dsp:txXfrm rot="-5400000">
        <a:off x="3253138" y="5003900"/>
        <a:ext cx="5699401" cy="1551945"/>
      </dsp:txXfrm>
    </dsp:sp>
    <dsp:sp modelId="{DDEC5C4A-89EE-4AE4-A7A0-2608B56C8AC3}">
      <dsp:nvSpPr>
        <dsp:cNvPr id="0" name=""/>
        <dsp:cNvSpPr/>
      </dsp:nvSpPr>
      <dsp:spPr>
        <a:xfrm>
          <a:off x="0" y="4704962"/>
          <a:ext cx="3253138" cy="21498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6. TRUBADÚŘI a TRUVÉŘI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byli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4946" y="4809908"/>
        <a:ext cx="3043246" cy="19399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B0D75D-3C41-487A-BE75-89109EB36E39}">
      <dsp:nvSpPr>
        <dsp:cNvPr id="0" name=""/>
        <dsp:cNvSpPr/>
      </dsp:nvSpPr>
      <dsp:spPr>
        <a:xfrm rot="5400000">
          <a:off x="4234093" y="-1897911"/>
          <a:ext cx="2676227" cy="714127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 kdy je melodie je umístěna do vrchního hlasu, kterému jsou ostatní podřízeny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kdy jsou jednotlivé hlasy vedeny samostatně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kdy skladatel opakuje hlavní téma a prokládá je tématy vedlejšími</a:t>
          </a:r>
        </a:p>
      </dsp:txBody>
      <dsp:txXfrm rot="-5400000">
        <a:off x="2001570" y="465255"/>
        <a:ext cx="7010631" cy="2414941"/>
      </dsp:txXfrm>
    </dsp:sp>
    <dsp:sp modelId="{C4D9E89E-86D1-49EF-905B-A7B61BD1086D}">
      <dsp:nvSpPr>
        <dsp:cNvPr id="0" name=""/>
        <dsp:cNvSpPr/>
      </dsp:nvSpPr>
      <dsp:spPr>
        <a:xfrm>
          <a:off x="0" y="83"/>
          <a:ext cx="2001569" cy="3345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7. HOMOFONIE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je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způsob kompoziční techniky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97709" y="97792"/>
        <a:ext cx="1806151" cy="3149866"/>
      </dsp:txXfrm>
    </dsp:sp>
    <dsp:sp modelId="{211226ED-45C7-4B52-AAD9-A60EC32739FF}">
      <dsp:nvSpPr>
        <dsp:cNvPr id="0" name=""/>
        <dsp:cNvSpPr/>
      </dsp:nvSpPr>
      <dsp:spPr>
        <a:xfrm rot="5400000">
          <a:off x="4879806" y="2259194"/>
          <a:ext cx="2676227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duchovní vícehlasá skladba na biblický nebo latinský text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vícehlasá skladba na světský text, sloužící k obveselení společnosti   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pomalý třídobý tanec</a:t>
          </a:r>
        </a:p>
      </dsp:txBody>
      <dsp:txXfrm rot="-5400000">
        <a:off x="3291840" y="3977804"/>
        <a:ext cx="5721517" cy="2414941"/>
      </dsp:txXfrm>
    </dsp:sp>
    <dsp:sp modelId="{830DF5B9-CAE6-4D8F-907F-F132CBE72955}">
      <dsp:nvSpPr>
        <dsp:cNvPr id="0" name=""/>
        <dsp:cNvSpPr/>
      </dsp:nvSpPr>
      <dsp:spPr>
        <a:xfrm>
          <a:off x="0" y="3512632"/>
          <a:ext cx="3291840" cy="3345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8. MADRIGAL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je 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60694" y="3673326"/>
        <a:ext cx="2970452" cy="30238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6421A5-ADB7-4D32-9206-CBC346CDDCCC}">
      <dsp:nvSpPr>
        <dsp:cNvPr id="0" name=""/>
        <dsp:cNvSpPr/>
      </dsp:nvSpPr>
      <dsp:spPr>
        <a:xfrm rot="5400000">
          <a:off x="4902563" y="-1281801"/>
          <a:ext cx="2630713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mše, moteto, fuga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madrigal,</a:t>
          </a:r>
          <a:r>
            <a:rPr lang="cs-CZ" sz="2400" b="1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villanella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, menuet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mše, moteto, madrigal</a:t>
          </a:r>
        </a:p>
      </dsp:txBody>
      <dsp:txXfrm rot="-5400000">
        <a:off x="3291840" y="457343"/>
        <a:ext cx="5723739" cy="2373871"/>
      </dsp:txXfrm>
    </dsp:sp>
    <dsp:sp modelId="{160081DE-DBD2-4B33-9E63-5871119EE59D}">
      <dsp:nvSpPr>
        <dsp:cNvPr id="0" name=""/>
        <dsp:cNvSpPr/>
      </dsp:nvSpPr>
      <dsp:spPr>
        <a:xfrm>
          <a:off x="0" y="82"/>
          <a:ext cx="3291840" cy="32883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9. Mezi hudební formy RENESANCE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náleží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60526" y="160608"/>
        <a:ext cx="2970788" cy="2967339"/>
      </dsp:txXfrm>
    </dsp:sp>
    <dsp:sp modelId="{A0D9E493-4535-445C-8B32-425DFD724A3C}">
      <dsp:nvSpPr>
        <dsp:cNvPr id="0" name=""/>
        <dsp:cNvSpPr/>
      </dsp:nvSpPr>
      <dsp:spPr>
        <a:xfrm rot="5400000">
          <a:off x="5317504" y="2588204"/>
          <a:ext cx="2630713" cy="501777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Giovanni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Pierluigi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Palestrina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Orlando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di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Lasso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Claudio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Monteverdi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sp:txBody>
      <dsp:txXfrm rot="-5400000">
        <a:off x="4123976" y="3910154"/>
        <a:ext cx="4889349" cy="2373871"/>
      </dsp:txXfrm>
    </dsp:sp>
    <dsp:sp modelId="{3151596F-B56E-4C6F-8692-44B6AD5F14BD}">
      <dsp:nvSpPr>
        <dsp:cNvPr id="0" name=""/>
        <dsp:cNvSpPr/>
      </dsp:nvSpPr>
      <dsp:spPr>
        <a:xfrm>
          <a:off x="0" y="3452893"/>
          <a:ext cx="4123976" cy="32883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10. Autorem skladby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MISSA PAPAE MARCELLI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je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60526" y="3613419"/>
        <a:ext cx="3802924" cy="29673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340E6E-B6B8-483B-B46F-1B82BD812357}">
      <dsp:nvSpPr>
        <dsp:cNvPr id="0" name=""/>
        <dsp:cNvSpPr/>
      </dsp:nvSpPr>
      <dsp:spPr>
        <a:xfrm rot="5400000">
          <a:off x="5484466" y="-2062808"/>
          <a:ext cx="1320700" cy="578335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Giovanni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Pierluigi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Palestrina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Antonio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Vivaldi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Plutarchos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sp:txBody>
      <dsp:txXfrm rot="-5400000">
        <a:off x="3253138" y="232991"/>
        <a:ext cx="5718886" cy="1191758"/>
      </dsp:txXfrm>
    </dsp:sp>
    <dsp:sp modelId="{6AE8D8E0-13AA-492A-B5F1-5DE784183368}">
      <dsp:nvSpPr>
        <dsp:cNvPr id="0" name=""/>
        <dsp:cNvSpPr/>
      </dsp:nvSpPr>
      <dsp:spPr>
        <a:xfrm>
          <a:off x="0" y="3432"/>
          <a:ext cx="3253138" cy="16508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1. Významným představitelem RENESANČNÍ HUDBY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byl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80589" y="84021"/>
        <a:ext cx="3091960" cy="1489697"/>
      </dsp:txXfrm>
    </dsp:sp>
    <dsp:sp modelId="{0561143D-C582-4BDC-A9DF-0314477D5BD5}">
      <dsp:nvSpPr>
        <dsp:cNvPr id="0" name=""/>
        <dsp:cNvSpPr/>
      </dsp:nvSpPr>
      <dsp:spPr>
        <a:xfrm rot="5400000">
          <a:off x="5484466" y="-329388"/>
          <a:ext cx="1320700" cy="578335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Jakub Jan Ryba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Adam Michna z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Otradovic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Jan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Campanus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Vodňanský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sp:txBody>
      <dsp:txXfrm rot="-5400000">
        <a:off x="3253138" y="1966411"/>
        <a:ext cx="5718886" cy="1191758"/>
      </dsp:txXfrm>
    </dsp:sp>
    <dsp:sp modelId="{A171CBE7-86F0-490A-9FCA-72D1E1EE7539}">
      <dsp:nvSpPr>
        <dsp:cNvPr id="0" name=""/>
        <dsp:cNvSpPr/>
      </dsp:nvSpPr>
      <dsp:spPr>
        <a:xfrm>
          <a:off x="0" y="1736852"/>
          <a:ext cx="3253138" cy="16508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2. ČESKOU renesanční hudbu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reprezentuje</a:t>
          </a:r>
        </a:p>
      </dsp:txBody>
      <dsp:txXfrm>
        <a:off x="80589" y="1817441"/>
        <a:ext cx="3091960" cy="1489697"/>
      </dsp:txXfrm>
    </dsp:sp>
    <dsp:sp modelId="{F472A51B-8250-4B15-A5B7-A48A2AE708D1}">
      <dsp:nvSpPr>
        <dsp:cNvPr id="0" name=""/>
        <dsp:cNvSpPr/>
      </dsp:nvSpPr>
      <dsp:spPr>
        <a:xfrm rot="5400000">
          <a:off x="5484466" y="1404031"/>
          <a:ext cx="1320700" cy="578335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k antice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k gotice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k renesanci</a:t>
          </a:r>
        </a:p>
      </dsp:txBody>
      <dsp:txXfrm rot="-5400000">
        <a:off x="3253138" y="3699831"/>
        <a:ext cx="5718886" cy="1191758"/>
      </dsp:txXfrm>
    </dsp:sp>
    <dsp:sp modelId="{091FDD51-7E50-4C96-8656-5C17B26883D5}">
      <dsp:nvSpPr>
        <dsp:cNvPr id="0" name=""/>
        <dsp:cNvSpPr/>
      </dsp:nvSpPr>
      <dsp:spPr>
        <a:xfrm>
          <a:off x="0" y="3470271"/>
          <a:ext cx="3253138" cy="16508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3. Ke které umělecké epoše se váže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ARS ANTIQUA?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80589" y="3550860"/>
        <a:ext cx="3091960" cy="1489697"/>
      </dsp:txXfrm>
    </dsp:sp>
    <dsp:sp modelId="{9C2EE05C-0ED2-47E1-B158-F40F18E30DD7}">
      <dsp:nvSpPr>
        <dsp:cNvPr id="0" name=""/>
        <dsp:cNvSpPr/>
      </dsp:nvSpPr>
      <dsp:spPr>
        <a:xfrm rot="5400000">
          <a:off x="5484466" y="3137450"/>
          <a:ext cx="1320700" cy="578335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Orlando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di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Lasso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Giovanni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Pierluigi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Palestrina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Guillaume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de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Machaut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sp:txBody>
      <dsp:txXfrm rot="-5400000">
        <a:off x="3253138" y="5433250"/>
        <a:ext cx="5718886" cy="1191758"/>
      </dsp:txXfrm>
    </dsp:sp>
    <dsp:sp modelId="{77E0BD78-8616-4007-A338-5D92D4C9133D}">
      <dsp:nvSpPr>
        <dsp:cNvPr id="0" name=""/>
        <dsp:cNvSpPr/>
      </dsp:nvSpPr>
      <dsp:spPr>
        <a:xfrm>
          <a:off x="0" y="5203691"/>
          <a:ext cx="3253138" cy="16508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4. Který hudební skladatel je představitelem epochy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ARS NOVA?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80589" y="5284280"/>
        <a:ext cx="3091960" cy="148969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D0FF16-8516-49E3-98ED-CBFC4F925D1F}">
      <dsp:nvSpPr>
        <dsp:cNvPr id="0" name=""/>
        <dsp:cNvSpPr/>
      </dsp:nvSpPr>
      <dsp:spPr>
        <a:xfrm rot="5400000">
          <a:off x="5333880" y="-1817682"/>
          <a:ext cx="176807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žalmy, hymny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discantus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,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conductus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madrigal, mše</a:t>
          </a:r>
        </a:p>
      </dsp:txBody>
      <dsp:txXfrm rot="-5400000">
        <a:off x="3291839" y="310669"/>
        <a:ext cx="5765850" cy="1595458"/>
      </dsp:txXfrm>
    </dsp:sp>
    <dsp:sp modelId="{7FD63465-ECAD-4266-A35E-E929D9050423}">
      <dsp:nvSpPr>
        <dsp:cNvPr id="0" name=""/>
        <dsp:cNvSpPr/>
      </dsp:nvSpPr>
      <dsp:spPr>
        <a:xfrm>
          <a:off x="0" y="3348"/>
          <a:ext cx="3291840" cy="2210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5. K nejvýznamnějším skladebným druhům období RENESANCE patří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7888" y="111236"/>
        <a:ext cx="3076064" cy="1994321"/>
      </dsp:txXfrm>
    </dsp:sp>
    <dsp:sp modelId="{5F9F1D51-73E3-4D6E-B87C-657C960F7E2B}">
      <dsp:nvSpPr>
        <dsp:cNvPr id="0" name=""/>
        <dsp:cNvSpPr/>
      </dsp:nvSpPr>
      <dsp:spPr>
        <a:xfrm rot="5400000">
          <a:off x="5333880" y="502919"/>
          <a:ext cx="176807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ars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antiqua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ars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nova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renesance  (nizozemská polyfonie)</a:t>
          </a:r>
        </a:p>
      </dsp:txBody>
      <dsp:txXfrm rot="-5400000">
        <a:off x="3291839" y="2631270"/>
        <a:ext cx="5765850" cy="1595458"/>
      </dsp:txXfrm>
    </dsp:sp>
    <dsp:sp modelId="{B952652E-EE69-4527-A098-3F2ACB5F12A0}">
      <dsp:nvSpPr>
        <dsp:cNvPr id="0" name=""/>
        <dsp:cNvSpPr/>
      </dsp:nvSpPr>
      <dsp:spPr>
        <a:xfrm>
          <a:off x="0" y="2323951"/>
          <a:ext cx="3291840" cy="2210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6. Kterou etapu vícehlasé hudby reprezentuje GIOVANNI PIERLUIGI DA PALESTRINA?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7888" y="2431839"/>
        <a:ext cx="3076064" cy="1994321"/>
      </dsp:txXfrm>
    </dsp:sp>
    <dsp:sp modelId="{15A8681A-CB25-4A45-89EB-A2460D278FC3}">
      <dsp:nvSpPr>
        <dsp:cNvPr id="0" name=""/>
        <dsp:cNvSpPr/>
      </dsp:nvSpPr>
      <dsp:spPr>
        <a:xfrm rot="5400000">
          <a:off x="5333880" y="2823522"/>
          <a:ext cx="176807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klavicembalo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, klavír, varhany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loutna, šalmaj, flétna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viola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gamba, housle,harfa</a:t>
          </a:r>
        </a:p>
      </dsp:txBody>
      <dsp:txXfrm rot="-5400000">
        <a:off x="3291839" y="4951873"/>
        <a:ext cx="5765850" cy="1595458"/>
      </dsp:txXfrm>
    </dsp:sp>
    <dsp:sp modelId="{0EB7BD0D-03DC-44E5-BC10-D1AC9676FF5A}">
      <dsp:nvSpPr>
        <dsp:cNvPr id="0" name=""/>
        <dsp:cNvSpPr/>
      </dsp:nvSpPr>
      <dsp:spPr>
        <a:xfrm>
          <a:off x="0" y="4644553"/>
          <a:ext cx="3291840" cy="2210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7. K nástrojům užívaným v renesanci náleží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7888" y="4752441"/>
        <a:ext cx="3076064" cy="19943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937CAA-177F-4612-844E-BE72961972F9}">
      <dsp:nvSpPr>
        <dsp:cNvPr id="0" name=""/>
        <dsp:cNvSpPr/>
      </dsp:nvSpPr>
      <dsp:spPr>
        <a:xfrm rot="5400000">
          <a:off x="5348915" y="-1836532"/>
          <a:ext cx="173800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Michelangelo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Leonardo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da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Vinci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Karel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Škréta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sp:txBody>
      <dsp:txXfrm rot="-5400000">
        <a:off x="3291840" y="305386"/>
        <a:ext cx="5767317" cy="1568322"/>
      </dsp:txXfrm>
    </dsp:sp>
    <dsp:sp modelId="{74C82604-1123-400F-96EA-BDFE07A9B586}">
      <dsp:nvSpPr>
        <dsp:cNvPr id="0" name=""/>
        <dsp:cNvSpPr/>
      </dsp:nvSpPr>
      <dsp:spPr>
        <a:xfrm>
          <a:off x="0" y="3291"/>
          <a:ext cx="3291840" cy="21725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8. Autorem obrazu POSLEDNÍ VEČEŘE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je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6053" y="109344"/>
        <a:ext cx="3079734" cy="1960405"/>
      </dsp:txXfrm>
    </dsp:sp>
    <dsp:sp modelId="{BBE59601-D3ED-410D-81DC-22953BEA8EF1}">
      <dsp:nvSpPr>
        <dsp:cNvPr id="0" name=""/>
        <dsp:cNvSpPr/>
      </dsp:nvSpPr>
      <dsp:spPr>
        <a:xfrm rot="5400000">
          <a:off x="5348915" y="444603"/>
          <a:ext cx="173800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Rafael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El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Greco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Michelangelo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sp:txBody>
      <dsp:txXfrm rot="-5400000">
        <a:off x="3291840" y="2586522"/>
        <a:ext cx="5767317" cy="1568322"/>
      </dsp:txXfrm>
    </dsp:sp>
    <dsp:sp modelId="{2C92C164-CE2B-4966-8590-8F8693BF5AFD}">
      <dsp:nvSpPr>
        <dsp:cNvPr id="0" name=""/>
        <dsp:cNvSpPr/>
      </dsp:nvSpPr>
      <dsp:spPr>
        <a:xfrm>
          <a:off x="0" y="2284428"/>
          <a:ext cx="3291840" cy="21725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9. Výzdobou klenby SIXTINSKÉ KAPLE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byl pověřen papežem Juliem II.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6053" y="2390481"/>
        <a:ext cx="3079734" cy="1960405"/>
      </dsp:txXfrm>
    </dsp:sp>
    <dsp:sp modelId="{C1135379-C1A8-49BF-A3B5-7EF2240089E7}">
      <dsp:nvSpPr>
        <dsp:cNvPr id="0" name=""/>
        <dsp:cNvSpPr/>
      </dsp:nvSpPr>
      <dsp:spPr>
        <a:xfrm rot="5400000">
          <a:off x="6429036" y="3805875"/>
          <a:ext cx="1738008" cy="369189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a) jednohlas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b) vícehlas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c) lidové umění mimoevropských kultur</a:t>
          </a:r>
        </a:p>
      </dsp:txBody>
      <dsp:txXfrm rot="-5400000">
        <a:off x="5452096" y="4867659"/>
        <a:ext cx="3607047" cy="1568322"/>
      </dsp:txXfrm>
    </dsp:sp>
    <dsp:sp modelId="{CCE40D0B-9D48-4EDD-AAF5-490F8CC9FE8E}">
      <dsp:nvSpPr>
        <dsp:cNvPr id="0" name=""/>
        <dsp:cNvSpPr/>
      </dsp:nvSpPr>
      <dsp:spPr>
        <a:xfrm>
          <a:off x="0" y="4565565"/>
          <a:ext cx="5452095" cy="21725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10. POLYMELODICKÝ sloh znamená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</dsp:txBody>
      <dsp:txXfrm>
        <a:off x="106053" y="4671618"/>
        <a:ext cx="5239989" cy="19604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2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4DCE06-BAEC-4A82-9CF4-4CEB09B4F5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66259D-02BB-4AD7-AE78-983530C17C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076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i="1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Označ číslem pořadí ukázek před jejich názvem: 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_Gregoriánský chorál  _ Hospodine, pomiluj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ny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_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Ktož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jsú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boží bojovníci 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_Truvérská milostná píseň   _organum   _ polyfonie   ­_homofonie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Kvarta/ baroko 1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Která z následujících charakteristik nejlépe vystihuje podstatu baroka?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jednoduchost, souměrnost, pravidelnost, střídmost, přehledná forma, důraz na rozumový  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přístup k formě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ohromující rozměry, složitá výstavba díla, velkolepost, zdobnost, princip kontrastu 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v uplatnění vyjadřovacích prostředků, náboženský ráz tvorby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uvolněnost vyjadřovacích prostředků, citovost výrazu, zobrazování lidských prožitků,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představ, snů apod., obdiv k historii, okouzlení přírodou, inspirace folklórem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Oblíbeným tancem baroka byl/a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polka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charleston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menuet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Která z uvedených forem reprezentuje baroko?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sonátová forma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madrigal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fuga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Concerto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grosso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cyklická skladba pro dva melodické nástroje a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continuo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jednovětá skladba pro velký orchestr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cyklická skladba pro skupinu sólových nástrojů a orchestr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Gavota je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čtyřdobý tanec pomalého tempa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strunný nástroj s plošnou rezonanční skříňkou ze 17. století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v baroku označení malého komorního souboru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Mezi komorní instrumentální barokní formy patří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mše, fuga, sonáta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fuga, triová sonáta, suita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sonáta, triová sonáta, fuga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Vícevětá barokní skladba tvořená několika tanci se obvykle nazývá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suita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fantazie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rapsodie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Mezi vokálně instrumentální barokní duchovní formy patří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opera, oratorium, pašije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kantáta, mše, oratorium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oratorium, pašije, mše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Pašije je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vokálně instrumentální nebo instrumentální skladby komponovaná na pastýřský nebo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vánoční text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vokálně instrumentální skladba, v níž je zhudebněn biblický příběh o Kristově umučení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pomalý třídobý tanec zařazovaný často na závěr barokní suity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66259D-02BB-4AD7-AE78-983530C17C9B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71A1B-E257-420B-80A1-234A07590B5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7B2D05-B4FE-490D-8A8A-8C9DD3833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slide" Target="slide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4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6.xml"/><Relationship Id="rId4" Type="http://schemas.openxmlformats.org/officeDocument/2006/relationships/slide" Target="slid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1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1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 l="32506" t="17973" r="16110" b="12728"/>
          <a:stretch>
            <a:fillRect/>
          </a:stretch>
        </p:blipFill>
        <p:spPr bwMode="auto">
          <a:xfrm>
            <a:off x="0" y="0"/>
            <a:ext cx="9144000" cy="6936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 l="31620" t="16398" r="16110" b="12728"/>
          <a:stretch>
            <a:fillRect/>
          </a:stretch>
        </p:blipFill>
        <p:spPr bwMode="auto">
          <a:xfrm>
            <a:off x="0" y="-171400"/>
            <a:ext cx="9144000" cy="70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420888"/>
            <a:ext cx="8784976" cy="443711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0" dirty="0" smtClean="0">
                <a:solidFill>
                  <a:srgbClr val="00B050"/>
                </a:solidFill>
                <a:latin typeface="Calibri" pitchFamily="34" charset="0"/>
                <a:hlinkClick r:id="rId3" action="ppaction://hlinksldjump"/>
              </a:rPr>
              <a:t>Výtvarné umění</a:t>
            </a:r>
            <a:endParaRPr lang="cs-CZ" sz="3600" b="0" dirty="0" smtClean="0">
              <a:solidFill>
                <a:srgbClr val="00B050"/>
              </a:solidFill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600" b="0" dirty="0" smtClean="0">
                <a:solidFill>
                  <a:srgbClr val="00B050"/>
                </a:solidFill>
                <a:latin typeface="Calibri" pitchFamily="34" charset="0"/>
                <a:hlinkClick r:id="rId4" action="ppaction://hlinksldjump"/>
              </a:rPr>
              <a:t>Test</a:t>
            </a:r>
            <a:endParaRPr lang="cs-CZ" sz="3600" b="0" dirty="0" smtClean="0">
              <a:solidFill>
                <a:srgbClr val="00B050"/>
              </a:solidFill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600" b="0" dirty="0" smtClean="0">
                <a:solidFill>
                  <a:srgbClr val="00B050"/>
                </a:solidFill>
                <a:latin typeface="Calibri" pitchFamily="34" charset="0"/>
                <a:hlinkClick r:id="rId5" action="ppaction://hlinksldjump"/>
              </a:rPr>
              <a:t>Poslech</a:t>
            </a:r>
            <a:endParaRPr lang="cs-CZ" sz="3600" b="0" dirty="0" smtClean="0">
              <a:solidFill>
                <a:srgbClr val="00B050"/>
              </a:solidFill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600" b="0" dirty="0" smtClean="0">
                <a:solidFill>
                  <a:srgbClr val="00B050"/>
                </a:solidFill>
                <a:latin typeface="Calibri" pitchFamily="34" charset="0"/>
                <a:hlinkClick r:id="rId6" action="ppaction://hlinksldjump"/>
              </a:rPr>
              <a:t>POJMY</a:t>
            </a:r>
            <a:endParaRPr lang="cs-CZ" sz="3600" b="0" dirty="0" smtClean="0">
              <a:solidFill>
                <a:srgbClr val="00B050"/>
              </a:solidFill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3600" b="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2232248"/>
          </a:xfrm>
        </p:spPr>
        <p:txBody>
          <a:bodyPr>
            <a:noAutofit/>
          </a:bodyPr>
          <a:lstStyle/>
          <a:p>
            <a:r>
              <a:rPr lang="cs-CZ" sz="7200" spc="600" dirty="0" smtClean="0">
                <a:solidFill>
                  <a:srgbClr val="00B050"/>
                </a:solidFill>
                <a:latin typeface="Calibri" pitchFamily="34" charset="0"/>
              </a:rPr>
              <a:t>STŘEDOVĚK RENESANCE</a:t>
            </a:r>
            <a:endParaRPr lang="cs-CZ" sz="7200" spc="600" dirty="0">
              <a:solidFill>
                <a:srgbClr val="00B05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latin typeface="Calibri" pitchFamily="34" charset="0"/>
              </a:rPr>
              <a:t>KVÍZ</a:t>
            </a:r>
            <a:endParaRPr lang="cs-CZ" sz="3600" dirty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Vyber ze 3 možností správnou odpověď.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-108520" y="0"/>
          <a:ext cx="925252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3203848" y="1628800"/>
            <a:ext cx="40324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31840" y="404664"/>
            <a:ext cx="46805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3861048"/>
            <a:ext cx="40324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59832" y="2780928"/>
            <a:ext cx="46085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6093296"/>
            <a:ext cx="45365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5517232"/>
            <a:ext cx="47525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1844824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6381328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3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4005064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-171400"/>
          <a:ext cx="9144000" cy="702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3203848" y="980728"/>
            <a:ext cx="48245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03848" y="404664"/>
            <a:ext cx="43204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59832" y="2636912"/>
            <a:ext cx="58326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03848" y="3573016"/>
            <a:ext cx="39604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4869160"/>
            <a:ext cx="57606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5373216"/>
            <a:ext cx="40324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mů 9">
            <a:hlinkClick r:id="rId7" action="ppaction://hlinksldjump" highlightClick="1"/>
          </p:cNvPr>
          <p:cNvSpPr/>
          <p:nvPr/>
        </p:nvSpPr>
        <p:spPr>
          <a:xfrm>
            <a:off x="8785152" y="6525344"/>
            <a:ext cx="251344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1916832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4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4005064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5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6453336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latin typeface="Calibri" pitchFamily="34" charset="0"/>
              </a:rPr>
              <a:t>TEST</a:t>
            </a:r>
            <a:endParaRPr lang="cs-CZ" sz="3600" dirty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Vyber ze 3 možností správnou odpověď.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  <a:hlinkClick r:id="rId2" action="ppaction://hlinksldjump"/>
              </a:rPr>
              <a:t>Test č. 1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  <a:hlinkClick r:id="rId3" action="ppaction://hlinksldjump"/>
              </a:rPr>
              <a:t>Test č. 2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785152" y="6525344"/>
            <a:ext cx="251344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ámeček 3"/>
          <p:cNvSpPr/>
          <p:nvPr/>
        </p:nvSpPr>
        <p:spPr>
          <a:xfrm>
            <a:off x="3347864" y="116632"/>
            <a:ext cx="5256584" cy="864096"/>
          </a:xfrm>
          <a:prstGeom prst="fram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419872" y="5517232"/>
            <a:ext cx="2808312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2987824" y="3212976"/>
            <a:ext cx="5616624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839108" y="6581001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a)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07504" y="0"/>
          <a:ext cx="9036496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3491880" y="0"/>
            <a:ext cx="5112568" cy="83671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4355976" y="3356992"/>
            <a:ext cx="1584176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491880" y="5373216"/>
            <a:ext cx="4968552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39108" y="6581001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a)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3419872" y="4869160"/>
            <a:ext cx="4968552" cy="86409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2123728" y="476672"/>
            <a:ext cx="6552728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39108" y="6581001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a)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839108" y="6581001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a)</a:t>
            </a:r>
            <a:endParaRPr lang="cs-CZ" sz="1200" dirty="0">
              <a:latin typeface="Calibri" pitchFamily="34" charset="0"/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0" y="116632"/>
          <a:ext cx="9144000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4211960" y="4581128"/>
            <a:ext cx="468052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419872" y="1916832"/>
            <a:ext cx="360040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8" action="ppaction://hlinksldjump" highlightClick="1"/>
          </p:cNvPr>
          <p:cNvSpPr/>
          <p:nvPr/>
        </p:nvSpPr>
        <p:spPr>
          <a:xfrm>
            <a:off x="8604448" y="6453336"/>
            <a:ext cx="250328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07504" y="0"/>
          <a:ext cx="9036496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3491880" y="188640"/>
            <a:ext cx="468052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491880" y="2708920"/>
            <a:ext cx="468052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491880" y="4077072"/>
            <a:ext cx="1944216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491880" y="6165304"/>
            <a:ext cx="3672408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39108" y="6581001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a)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ámeček 3"/>
          <p:cNvSpPr/>
          <p:nvPr/>
        </p:nvSpPr>
        <p:spPr>
          <a:xfrm>
            <a:off x="3419872" y="1268760"/>
            <a:ext cx="252028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419872" y="3573016"/>
            <a:ext cx="504056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419872" y="5517232"/>
            <a:ext cx="4176464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839108" y="6581001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a)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839108" y="6581001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a)</a:t>
            </a:r>
            <a:endParaRPr lang="cs-CZ" sz="1200" dirty="0">
              <a:latin typeface="Calibri" pitchFamily="34" charset="0"/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0" y="116632"/>
          <a:ext cx="9144000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3419872" y="764704"/>
            <a:ext cx="3024336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419872" y="3645024"/>
            <a:ext cx="252028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580112" y="5157192"/>
            <a:ext cx="2016224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lačítko akce: Návrat 5">
            <a:hlinkClick r:id="rId8" action="ppaction://hlinksldjump" highlightClick="1"/>
          </p:cNvPr>
          <p:cNvSpPr/>
          <p:nvPr/>
        </p:nvSpPr>
        <p:spPr>
          <a:xfrm>
            <a:off x="8604448" y="6453336"/>
            <a:ext cx="250328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642350" cy="6669360"/>
          </a:xfrm>
        </p:spPr>
        <p:txBody>
          <a:bodyPr>
            <a:noAutofit/>
          </a:bodyPr>
          <a:lstStyle/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pPr algn="ctr">
              <a:buFont typeface="Wingdings 2" pitchFamily="18" charset="2"/>
              <a:buNone/>
            </a:pPr>
            <a:r>
              <a:rPr lang="cs-CZ" sz="1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  <a:r>
              <a:rPr lang="cs-CZ" sz="2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Po vyslechnutí ukázky urči autora skladby a název díla.</a:t>
            </a:r>
            <a:r>
              <a:rPr lang="cs-CZ" sz="1400" dirty="0" smtClean="0">
                <a:latin typeface="Calibri" pitchFamily="34" charset="0"/>
              </a:rPr>
              <a:t/>
            </a:r>
            <a:br>
              <a:rPr lang="cs-CZ" sz="1400" dirty="0" smtClean="0">
                <a:latin typeface="Calibri" pitchFamily="34" charset="0"/>
              </a:rPr>
            </a:br>
            <a:endParaRPr lang="cs-CZ" sz="1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B050"/>
                </a:solidFill>
                <a:latin typeface="Calibri" pitchFamily="34" charset="0"/>
              </a:rPr>
              <a:t>Sloh </a:t>
            </a:r>
            <a:r>
              <a:rPr lang="cs-CZ" sz="2000" dirty="0" err="1" smtClean="0">
                <a:solidFill>
                  <a:srgbClr val="00B050"/>
                </a:solidFill>
                <a:latin typeface="Calibri" pitchFamily="34" charset="0"/>
              </a:rPr>
              <a:t>rytmicko</a:t>
            </a:r>
            <a:r>
              <a:rPr lang="cs-CZ" sz="2000" dirty="0" smtClean="0">
                <a:solidFill>
                  <a:srgbClr val="00B050"/>
                </a:solidFill>
                <a:latin typeface="Calibri" pitchFamily="34" charset="0"/>
              </a:rPr>
              <a:t>-</a:t>
            </a:r>
            <a:r>
              <a:rPr lang="cs-CZ" sz="2000" dirty="0" err="1" smtClean="0">
                <a:solidFill>
                  <a:srgbClr val="00B050"/>
                </a:solidFill>
                <a:latin typeface="Calibri" pitchFamily="34" charset="0"/>
              </a:rPr>
              <a:t>monomelodický</a:t>
            </a:r>
            <a:r>
              <a:rPr lang="cs-CZ" sz="2000" dirty="0" smtClean="0">
                <a:solidFill>
                  <a:srgbClr val="00B050"/>
                </a:solidFill>
                <a:latin typeface="Calibri" pitchFamily="34" charset="0"/>
              </a:rPr>
              <a:t> </a:t>
            </a:r>
          </a:p>
          <a:p>
            <a:pPr>
              <a:lnSpc>
                <a:spcPct val="150000"/>
              </a:lnSpc>
              <a:buClr>
                <a:srgbClr val="00B050"/>
              </a:buClr>
              <a:buNone/>
            </a:pPr>
            <a:r>
              <a:rPr lang="cs-CZ" sz="2200" dirty="0" smtClean="0">
                <a:latin typeface="Calibri" pitchFamily="34" charset="0"/>
              </a:rPr>
              <a:t>Gregoriánský chorál  </a:t>
            </a:r>
          </a:p>
          <a:p>
            <a:pPr>
              <a:lnSpc>
                <a:spcPct val="150000"/>
              </a:lnSpc>
              <a:buClr>
                <a:srgbClr val="00B050"/>
              </a:buClr>
              <a:buNone/>
            </a:pPr>
            <a:r>
              <a:rPr lang="cs-CZ" sz="2200" dirty="0" smtClean="0">
                <a:latin typeface="Calibri" pitchFamily="34" charset="0"/>
              </a:rPr>
              <a:t>Hospodine, pomiluj </a:t>
            </a:r>
            <a:r>
              <a:rPr lang="cs-CZ" sz="2200" dirty="0" err="1" smtClean="0">
                <a:latin typeface="Calibri" pitchFamily="34" charset="0"/>
              </a:rPr>
              <a:t>ny</a:t>
            </a:r>
            <a:r>
              <a:rPr lang="cs-CZ" sz="2200" dirty="0" smtClean="0">
                <a:latin typeface="Calibri" pitchFamily="34" charset="0"/>
              </a:rPr>
              <a:t>  </a:t>
            </a:r>
          </a:p>
          <a:p>
            <a:pPr>
              <a:lnSpc>
                <a:spcPct val="150000"/>
              </a:lnSpc>
              <a:buClr>
                <a:srgbClr val="00B050"/>
              </a:buClr>
              <a:buNone/>
            </a:pPr>
            <a:r>
              <a:rPr lang="cs-CZ" sz="2200" dirty="0" smtClean="0">
                <a:latin typeface="Calibri" pitchFamily="34" charset="0"/>
              </a:rPr>
              <a:t>Ktož </a:t>
            </a:r>
            <a:r>
              <a:rPr lang="cs-CZ" sz="2200" dirty="0" err="1" smtClean="0">
                <a:latin typeface="Calibri" pitchFamily="34" charset="0"/>
              </a:rPr>
              <a:t>jsú</a:t>
            </a:r>
            <a:r>
              <a:rPr lang="cs-CZ" sz="2200" dirty="0" smtClean="0">
                <a:latin typeface="Calibri" pitchFamily="34" charset="0"/>
              </a:rPr>
              <a:t> boží bojovníci  </a:t>
            </a:r>
          </a:p>
          <a:p>
            <a:pPr>
              <a:lnSpc>
                <a:spcPct val="150000"/>
              </a:lnSpc>
              <a:buClr>
                <a:srgbClr val="00B050"/>
              </a:buClr>
              <a:buNone/>
            </a:pPr>
            <a:r>
              <a:rPr lang="cs-CZ" sz="2200" dirty="0" err="1" smtClean="0">
                <a:latin typeface="Calibri" pitchFamily="34" charset="0"/>
              </a:rPr>
              <a:t>Dřěvo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sě</a:t>
            </a:r>
            <a:r>
              <a:rPr lang="cs-CZ" sz="2200" dirty="0" smtClean="0">
                <a:latin typeface="Calibri" pitchFamily="34" charset="0"/>
              </a:rPr>
              <a:t> listem </a:t>
            </a:r>
            <a:r>
              <a:rPr lang="cs-CZ" sz="2200" dirty="0" err="1" smtClean="0">
                <a:latin typeface="Calibri" pitchFamily="34" charset="0"/>
              </a:rPr>
              <a:t>odievá</a:t>
            </a:r>
            <a:endParaRPr lang="cs-CZ" sz="22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B050"/>
                </a:solidFill>
                <a:latin typeface="Calibri" pitchFamily="34" charset="0"/>
              </a:rPr>
              <a:t>Sloh polymelodický </a:t>
            </a:r>
          </a:p>
          <a:p>
            <a:pPr>
              <a:lnSpc>
                <a:spcPct val="150000"/>
              </a:lnSpc>
              <a:buClr>
                <a:srgbClr val="00B050"/>
              </a:buClr>
              <a:buNone/>
            </a:pPr>
            <a:r>
              <a:rPr lang="cs-CZ" sz="2200" dirty="0" err="1" smtClean="0">
                <a:latin typeface="Calibri" pitchFamily="34" charset="0"/>
              </a:rPr>
              <a:t>Palestrina</a:t>
            </a:r>
            <a:r>
              <a:rPr lang="cs-CZ" sz="2200" dirty="0" smtClean="0">
                <a:latin typeface="Calibri" pitchFamily="34" charset="0"/>
              </a:rPr>
              <a:t>: Kyrie, </a:t>
            </a:r>
            <a:r>
              <a:rPr lang="cs-CZ" sz="2200" dirty="0" err="1" smtClean="0">
                <a:latin typeface="Calibri" pitchFamily="34" charset="0"/>
              </a:rPr>
              <a:t>Sanctus</a:t>
            </a:r>
            <a:r>
              <a:rPr lang="cs-CZ" sz="2200" dirty="0" smtClean="0">
                <a:latin typeface="Calibri" pitchFamily="34" charset="0"/>
              </a:rPr>
              <a:t>; MISSA PAPAE MARCELLI </a:t>
            </a:r>
          </a:p>
          <a:p>
            <a:pPr>
              <a:lnSpc>
                <a:spcPct val="150000"/>
              </a:lnSpc>
              <a:buClr>
                <a:srgbClr val="00B050"/>
              </a:buClr>
              <a:buNone/>
            </a:pPr>
            <a:r>
              <a:rPr lang="cs-CZ" sz="2200" dirty="0" err="1" smtClean="0">
                <a:latin typeface="Calibri" pitchFamily="34" charset="0"/>
              </a:rPr>
              <a:t>Orlando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di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Lasso</a:t>
            </a:r>
            <a:r>
              <a:rPr lang="cs-CZ" sz="2200" dirty="0" smtClean="0">
                <a:latin typeface="Calibri" pitchFamily="34" charset="0"/>
              </a:rPr>
              <a:t>: </a:t>
            </a:r>
            <a:r>
              <a:rPr lang="cs-CZ" sz="2200" dirty="0" err="1" smtClean="0">
                <a:latin typeface="Calibri" pitchFamily="34" charset="0"/>
              </a:rPr>
              <a:t>Mattona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mia</a:t>
            </a:r>
            <a:r>
              <a:rPr lang="cs-CZ" sz="2200" dirty="0" smtClean="0">
                <a:latin typeface="Calibri" pitchFamily="34" charset="0"/>
              </a:rPr>
              <a:t> cara</a:t>
            </a:r>
          </a:p>
          <a:p>
            <a:pPr>
              <a:lnSpc>
                <a:spcPct val="150000"/>
              </a:lnSpc>
              <a:buClr>
                <a:srgbClr val="00B050"/>
              </a:buClr>
              <a:buNone/>
            </a:pPr>
            <a:r>
              <a:rPr lang="cs-CZ" sz="2200" dirty="0" smtClean="0">
                <a:latin typeface="Calibri" pitchFamily="34" charset="0"/>
              </a:rPr>
              <a:t>Jan </a:t>
            </a:r>
            <a:r>
              <a:rPr lang="cs-CZ" sz="2200" dirty="0" err="1" smtClean="0">
                <a:latin typeface="Calibri" pitchFamily="34" charset="0"/>
              </a:rPr>
              <a:t>Campanus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Vodňanský</a:t>
            </a:r>
            <a:r>
              <a:rPr lang="cs-CZ" sz="2200" dirty="0" smtClean="0">
                <a:latin typeface="Calibri" pitchFamily="34" charset="0"/>
              </a:rPr>
              <a:t>: </a:t>
            </a:r>
            <a:r>
              <a:rPr lang="cs-CZ" sz="2200" dirty="0" err="1" smtClean="0">
                <a:latin typeface="Calibri" pitchFamily="34" charset="0"/>
              </a:rPr>
              <a:t>Rorando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coeli</a:t>
            </a:r>
            <a:endParaRPr lang="cs-CZ" sz="22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endParaRPr lang="cs-CZ" sz="20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Font typeface="Wingdings 2" pitchFamily="18" charset="2"/>
              <a:buNone/>
            </a:pPr>
            <a:endParaRPr lang="cs-CZ" sz="8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  <a:endParaRPr lang="cs-CZ" sz="800" dirty="0" smtClean="0">
              <a:latin typeface="Calibri" pitchFamily="34" charset="0"/>
            </a:endParaRPr>
          </a:p>
          <a:p>
            <a:pPr>
              <a:buFont typeface="Wingdings 2" pitchFamily="18" charset="2"/>
              <a:buNone/>
            </a:pPr>
            <a:endParaRPr lang="cs-CZ" sz="8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endParaRPr lang="cs-CZ" sz="800" dirty="0" smtClean="0"/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8785152" y="6525344"/>
            <a:ext cx="251344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latin typeface="Calibri" pitchFamily="34" charset="0"/>
              </a:rPr>
              <a:t>OPAKOVÁNÍ    POJMŮ</a:t>
            </a:r>
            <a:endParaRPr lang="cs-CZ" sz="3600" dirty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Vybraný student, sedící zády k interaktivní tabuli,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má vyslovit slovo/slova, jež se na tabuli objeví.</a:t>
            </a:r>
          </a:p>
          <a:p>
            <a:pPr>
              <a:lnSpc>
                <a:spcPct val="150000"/>
              </a:lnSpc>
            </a:pP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Ostatní studenti pokládají vybranému otázky tak,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aby dané slovo uhodl.</a:t>
            </a:r>
          </a:p>
          <a:p>
            <a:pPr>
              <a:lnSpc>
                <a:spcPct val="150000"/>
              </a:lnSpc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     </a:t>
            </a:r>
            <a:r>
              <a:rPr lang="cs-CZ" sz="2400" dirty="0" smtClean="0">
                <a:latin typeface="Calibri" pitchFamily="34" charset="0"/>
                <a:hlinkClick r:id="rId2" action="ppaction://hlinksldjump"/>
              </a:rPr>
              <a:t>STŘEDOVĚK</a:t>
            </a: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    </a:t>
            </a:r>
            <a:r>
              <a:rPr lang="cs-CZ" sz="2400" dirty="0" smtClean="0">
                <a:latin typeface="Calibri" pitchFamily="34" charset="0"/>
                <a:hlinkClick r:id="rId3" action="ppaction://hlinksldjump"/>
              </a:rPr>
              <a:t> RENESANCE</a:t>
            </a: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5" name="Tlačítko akce: Domů 4">
            <a:hlinkClick r:id="rId4" action="ppaction://hlinksldjump" highlightClick="1"/>
          </p:cNvPr>
          <p:cNvSpPr/>
          <p:nvPr/>
        </p:nvSpPr>
        <p:spPr>
          <a:xfrm>
            <a:off x="8785152" y="6525344"/>
            <a:ext cx="251344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Návrat 5">
            <a:hlinkClick r:id="rId5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4763616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RENESANCE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8062913" cy="44751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/>
            </a:r>
            <a:b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/>
            </a:r>
            <a:b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VOKÁLNÍ</a:t>
            </a:r>
            <a:b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/>
            </a:r>
            <a:b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</a:br>
            <a:endParaRPr lang="cs-CZ" sz="10000" dirty="0" smtClean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4763616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MŠE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0"/>
            <a:ext cx="8229600" cy="4162474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1100" dirty="0" smtClean="0">
                <a:solidFill>
                  <a:srgbClr val="00B050"/>
                </a:solidFill>
                <a:latin typeface="Calibri" pitchFamily="34" charset="0"/>
              </a:rPr>
              <a:t>KYRIE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>
            <a:noAutofit/>
          </a:bodyPr>
          <a:lstStyle/>
          <a:p>
            <a:pPr eaLnBrk="1" hangingPunct="1"/>
            <a:r>
              <a:rPr lang="cs-CZ" sz="11100" dirty="0" smtClean="0">
                <a:solidFill>
                  <a:srgbClr val="00B050"/>
                </a:solidFill>
                <a:latin typeface="Calibri" pitchFamily="34" charset="0"/>
              </a:rPr>
              <a:t>SANCTUS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802434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AGNUS DEI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-315416"/>
            <a:ext cx="8229600" cy="4824536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1100" dirty="0" smtClean="0">
                <a:solidFill>
                  <a:srgbClr val="00B050"/>
                </a:solidFill>
                <a:latin typeface="Calibri" pitchFamily="34" charset="0"/>
              </a:rPr>
              <a:t>MACHAUT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GIOVANNI PIERLUIGI 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88329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MISSA </a:t>
            </a:r>
            <a:b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PAPAE  MARCELLI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3395464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LASSO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5699720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MATTONA MIA CARA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4907632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MADRIGAL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620712"/>
            <a:ext cx="7772400" cy="4824512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VILLANELA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609600"/>
            <a:ext cx="8569325" cy="4403576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VODŇANSKÝ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339546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RORANDO COELI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874442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1100" dirty="0" smtClean="0">
                <a:solidFill>
                  <a:srgbClr val="00B050"/>
                </a:solidFill>
                <a:latin typeface="Calibri" pitchFamily="34" charset="0"/>
              </a:rPr>
              <a:t>ARS ANTIQUA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2300" dirty="0" smtClean="0">
                <a:solidFill>
                  <a:srgbClr val="00B050"/>
                </a:solidFill>
                <a:latin typeface="Calibri" pitchFamily="34" charset="0"/>
              </a:rPr>
              <a:t>ARS</a:t>
            </a:r>
            <a:r>
              <a:rPr lang="cs-CZ" sz="9000" dirty="0" smtClean="0">
                <a:solidFill>
                  <a:srgbClr val="FF0000"/>
                </a:solidFill>
              </a:rPr>
              <a:t> </a:t>
            </a:r>
            <a:r>
              <a:rPr lang="cs-CZ" sz="12300" dirty="0" smtClean="0">
                <a:solidFill>
                  <a:srgbClr val="00B050"/>
                </a:solidFill>
                <a:latin typeface="Calibri" pitchFamily="34" charset="0"/>
              </a:rPr>
              <a:t>NOVA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8207375" cy="4691608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HOMOFONIE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09600"/>
            <a:ext cx="8424862" cy="4763616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POLYFONIE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908720"/>
            <a:ext cx="8569325" cy="5555704"/>
          </a:xfrm>
        </p:spPr>
        <p:txBody>
          <a:bodyPr>
            <a:normAutofit/>
          </a:bodyPr>
          <a:lstStyle/>
          <a:p>
            <a:pPr lvl="0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MICHELANGELO</a:t>
            </a:r>
            <a:b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</a:br>
            <a:endParaRPr lang="cs-CZ" sz="10000" dirty="0" smtClean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04664"/>
            <a:ext cx="7772400" cy="296341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4400" dirty="0" smtClean="0">
                <a:solidFill>
                  <a:srgbClr val="FF0000"/>
                </a:solidFill>
              </a:rPr>
              <a:t/>
            </a:r>
            <a:br>
              <a:rPr lang="cs-CZ" sz="144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DA VINCI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764704"/>
            <a:ext cx="7772400" cy="5976664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BOTTICELLI</a:t>
            </a:r>
            <a:b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</a:br>
            <a:endParaRPr lang="cs-CZ" sz="10000" dirty="0" smtClean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3251448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MONA LISA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4979640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POSLEDNÍ VEČEŘE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5195664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MADONA </a:t>
            </a:r>
            <a:b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VE SKALÁCH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5123656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SIXTINSKÁ KAPLE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4907632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DAVID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5699720"/>
          </a:xfrm>
        </p:spPr>
        <p:txBody>
          <a:bodyPr/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ZROZENÍ VENUŠE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66727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PRIMAVERA</a:t>
            </a: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785152" y="6525344"/>
            <a:ext cx="251344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65030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LOUTNA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874442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FIDULA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04664"/>
            <a:ext cx="8062913" cy="3467472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TAMBURÍNA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8229600" cy="5098578"/>
          </a:xfrm>
        </p:spPr>
        <p:txBody>
          <a:bodyPr>
            <a:noAutofit/>
          </a:bodyPr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TRUBADÚR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548680"/>
            <a:ext cx="8229600" cy="4968552"/>
          </a:xfrm>
        </p:spPr>
        <p:txBody>
          <a:bodyPr>
            <a:noAutofit/>
          </a:bodyPr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TRUVÉR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9144000" cy="4619600"/>
          </a:xfrm>
        </p:spPr>
        <p:txBody>
          <a:bodyPr>
            <a:noAutofit/>
          </a:bodyPr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MINESÄNGER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4979640"/>
          </a:xfrm>
        </p:spPr>
        <p:txBody>
          <a:bodyPr>
            <a:noAutofit/>
          </a:bodyPr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DŘĚVO SĚ LISTEM ODIEVÁ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242594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GOTIKA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836712"/>
            <a:ext cx="8229600" cy="4464496"/>
          </a:xfrm>
        </p:spPr>
        <p:txBody>
          <a:bodyPr>
            <a:noAutofit/>
          </a:bodyPr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NEUMY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9144000" cy="4763616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GREGORIÁNSKÝ CHORÁL</a:t>
            </a: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785152" y="6525344"/>
            <a:ext cx="251344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981075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1500" dirty="0" smtClean="0">
                <a:solidFill>
                  <a:srgbClr val="FF0000"/>
                </a:solidFill>
              </a:rPr>
              <a:t/>
            </a:r>
            <a:br>
              <a:rPr lang="cs-CZ" sz="11500" dirty="0" smtClean="0">
                <a:solidFill>
                  <a:srgbClr val="FF0000"/>
                </a:solidFill>
              </a:rPr>
            </a:br>
            <a:r>
              <a:rPr lang="cs-CZ" sz="11500" dirty="0" smtClean="0">
                <a:solidFill>
                  <a:srgbClr val="FF0000"/>
                </a:solidFill>
              </a:rPr>
              <a:t/>
            </a:r>
            <a:br>
              <a:rPr lang="cs-CZ" sz="11500" dirty="0" smtClean="0">
                <a:solidFill>
                  <a:srgbClr val="FF0000"/>
                </a:solidFill>
              </a:rPr>
            </a:br>
            <a:r>
              <a:rPr lang="cs-CZ" sz="11100" dirty="0" smtClean="0">
                <a:solidFill>
                  <a:srgbClr val="00B050"/>
                </a:solidFill>
                <a:latin typeface="Calibri" pitchFamily="34" charset="0"/>
              </a:rPr>
              <a:t>PATER NOSTER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9144000" cy="48244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0000" dirty="0" smtClean="0">
                <a:solidFill>
                  <a:srgbClr val="FF0000"/>
                </a:solidFill>
              </a:rPr>
              <a:t/>
            </a:r>
            <a:br>
              <a:rPr lang="cs-CZ" sz="10000" dirty="0" smtClean="0">
                <a:solidFill>
                  <a:srgbClr val="FF0000"/>
                </a:solidFill>
              </a:rPr>
            </a:br>
            <a:r>
              <a:rPr lang="cs-CZ" sz="9800" dirty="0" smtClean="0">
                <a:solidFill>
                  <a:srgbClr val="00B050"/>
                </a:solidFill>
                <a:latin typeface="Calibri" pitchFamily="34" charset="0"/>
              </a:rPr>
              <a:t>SLOH </a:t>
            </a:r>
            <a:br>
              <a:rPr lang="cs-CZ" sz="9800" dirty="0" smtClean="0">
                <a:solidFill>
                  <a:srgbClr val="00B050"/>
                </a:solidFill>
                <a:latin typeface="Calibri" pitchFamily="34" charset="0"/>
              </a:rPr>
            </a:br>
            <a:r>
              <a:rPr lang="cs-CZ" sz="9800" dirty="0" smtClean="0">
                <a:solidFill>
                  <a:srgbClr val="00B050"/>
                </a:solidFill>
                <a:latin typeface="Calibri" pitchFamily="34" charset="0"/>
              </a:rPr>
              <a:t>RYTMICKO- MONOMELODICKÝ</a:t>
            </a:r>
            <a:endParaRPr lang="cs-CZ" sz="11100" dirty="0" smtClean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9144000" cy="5195888"/>
          </a:xfrm>
        </p:spPr>
        <p:txBody>
          <a:bodyPr>
            <a:normAutofit/>
          </a:bodyPr>
          <a:lstStyle/>
          <a:p>
            <a:pPr eaLnBrk="1" hangingPunct="1"/>
            <a:r>
              <a:rPr lang="cs-CZ" sz="10000" dirty="0" smtClean="0">
                <a:solidFill>
                  <a:srgbClr val="00B050"/>
                </a:solidFill>
                <a:latin typeface="Calibri" pitchFamily="34" charset="0"/>
              </a:rPr>
              <a:t>SLOH POLYMELODICKÝ</a:t>
            </a:r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8820472" y="6165304"/>
            <a:ext cx="178320" cy="21602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8503920" cy="6192688"/>
          </a:xfrm>
        </p:spPr>
        <p:txBody>
          <a:bodyPr/>
          <a:lstStyle/>
          <a:p>
            <a:pPr>
              <a:buNone/>
              <a:tabLst>
                <a:tab pos="1706563" algn="l"/>
              </a:tabLst>
            </a:pPr>
            <a:r>
              <a:rPr lang="cs-CZ" sz="1200" dirty="0" smtClean="0">
                <a:latin typeface="Calibri" pitchFamily="34" charset="0"/>
              </a:rPr>
              <a:t>Citace obrázku</a:t>
            </a:r>
          </a:p>
          <a:p>
            <a:pPr>
              <a:buFont typeface="+mj-lt"/>
              <a:buAutoNum type="arabicPeriod"/>
              <a:tabLst>
                <a:tab pos="1706563" algn="l"/>
              </a:tabLst>
            </a:pPr>
            <a:r>
              <a:rPr lang="cs-CZ" sz="1200" dirty="0" smtClean="0">
                <a:latin typeface="Calibri" pitchFamily="34" charset="0"/>
              </a:rPr>
              <a:t>NEZNÁMÝ.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4.12.2012]. Dostupný na WWW: http://cs.wikipedia.org/wiki/Soubor:Botticelli-primavera.jpg</a:t>
            </a:r>
          </a:p>
          <a:p>
            <a:pPr>
              <a:buFont typeface="+mj-lt"/>
              <a:buAutoNum type="arabicPeriod"/>
              <a:tabLst>
                <a:tab pos="1706563" algn="l"/>
              </a:tabLst>
            </a:pPr>
            <a:r>
              <a:rPr lang="cs-CZ" sz="1200" dirty="0" smtClean="0">
                <a:latin typeface="Calibri" pitchFamily="34" charset="0"/>
              </a:rPr>
              <a:t>NEZNÁMÝ.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4.12.2012]. Dostupný na WWW: http://cs.wikipedia.org/wiki/Soubor:Leonardo_da_Vinci_-_Madonata_v_peshterata.jpg </a:t>
            </a:r>
          </a:p>
          <a:p>
            <a:pPr>
              <a:buFont typeface="+mj-lt"/>
              <a:buAutoNum type="arabicPeriod"/>
              <a:tabLst>
                <a:tab pos="1706563" algn="l"/>
              </a:tabLst>
            </a:pPr>
            <a:r>
              <a:rPr lang="cs-CZ" sz="1200" dirty="0" smtClean="0">
                <a:latin typeface="Calibri" pitchFamily="34" charset="0"/>
              </a:rPr>
              <a:t>GAYA.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4.12.2012]. Dostupný na WWW: http://cs.wikipedia.org/wiki/Soubor:Michelangelos_David.jpg</a:t>
            </a:r>
          </a:p>
          <a:p>
            <a:pPr>
              <a:buFont typeface="+mj-lt"/>
              <a:buAutoNum type="arabicPeriod"/>
              <a:tabLst>
                <a:tab pos="1706563" algn="l"/>
              </a:tabLst>
            </a:pPr>
            <a:r>
              <a:rPr lang="cs-CZ" sz="1200" dirty="0" smtClean="0">
                <a:latin typeface="Calibri" pitchFamily="34" charset="0"/>
              </a:rPr>
              <a:t>Galerie autora</a:t>
            </a:r>
          </a:p>
          <a:p>
            <a:pPr>
              <a:buFont typeface="+mj-lt"/>
              <a:buAutoNum type="arabicPeriod"/>
              <a:tabLst>
                <a:tab pos="1706563" algn="l"/>
              </a:tabLst>
            </a:pPr>
            <a:r>
              <a:rPr lang="cs-CZ" sz="1200" dirty="0" smtClean="0">
                <a:latin typeface="Calibri" pitchFamily="34" charset="0"/>
              </a:rPr>
              <a:t>NEZNÁMÝ.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4.12.2012]. Dostupný na WWW: http://cs.wikipedia.org/wiki/Soubor:Leonardo_da_Vinci_(1452-1519)_-_The_Last_Supper_(1495-1498).jpg</a:t>
            </a:r>
          </a:p>
          <a:p>
            <a:pPr>
              <a:buFont typeface="+mj-lt"/>
              <a:buAutoNum type="arabicPeriod"/>
              <a:tabLst>
                <a:tab pos="1706563" algn="l"/>
              </a:tabLst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USER:BIBI SAINT-POL. </a:t>
            </a:r>
            <a:r>
              <a:rPr lang="cs-CZ" sz="1200" i="1" dirty="0" err="1" smtClean="0">
                <a:latin typeface="Calibri" pitchFamily="34" charset="0"/>
                <a:cs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 [online]. [cit. 7.10.2012]. Dostupný na WWW: &lt;http://cs.wikipedia.org/wiki/Soubor:Raffaello_Scuola_di_Atene_numbered.svg&gt;. </a:t>
            </a:r>
          </a:p>
          <a:p>
            <a:pPr>
              <a:buFont typeface="+mj-lt"/>
              <a:buAutoNum type="arabicPeriod"/>
              <a:tabLst>
                <a:tab pos="1706563" algn="l"/>
              </a:tabLst>
            </a:pPr>
            <a:endParaRPr lang="cs-CZ" sz="1200" dirty="0" smtClean="0">
              <a:latin typeface="Calibri" pitchFamily="34" charset="0"/>
            </a:endParaRPr>
          </a:p>
          <a:p>
            <a:pPr marL="228600" indent="-228600">
              <a:spcBef>
                <a:spcPts val="580"/>
              </a:spcBef>
              <a:buNone/>
              <a:defRPr/>
            </a:pPr>
            <a:r>
              <a:rPr lang="cs-CZ" sz="1200" dirty="0" smtClean="0">
                <a:latin typeface="Calibri" pitchFamily="34" charset="0"/>
              </a:rPr>
              <a:t>Citace  </a:t>
            </a:r>
            <a:r>
              <a:rPr lang="cs-CZ" sz="1200" dirty="0" smtClean="0">
                <a:latin typeface="Calibri" pitchFamily="34" charset="0"/>
              </a:rPr>
              <a:t>knihy:</a:t>
            </a:r>
          </a:p>
          <a:p>
            <a:pPr marL="228600" indent="-228600">
              <a:spcBef>
                <a:spcPts val="580"/>
              </a:spcBef>
              <a:buAutoNum type="alphaLcParenR"/>
              <a:defRPr/>
            </a:pPr>
            <a:r>
              <a:rPr lang="cs-CZ" sz="1200" dirty="0" smtClean="0">
                <a:latin typeface="Calibri" pitchFamily="34" charset="0"/>
              </a:rPr>
              <a:t>LISÁ, Dagmar. </a:t>
            </a:r>
            <a:r>
              <a:rPr lang="cs-CZ" sz="1200" i="1" dirty="0" smtClean="0">
                <a:latin typeface="Calibri" pitchFamily="34" charset="0"/>
              </a:rPr>
              <a:t>Hudební nauka pro malé i větší muzikanty 2 a kapitoly z dějin hudby. Sbírka testů. </a:t>
            </a:r>
            <a:r>
              <a:rPr lang="cs-CZ" sz="1200" dirty="0" err="1" smtClean="0">
                <a:latin typeface="Calibri" pitchFamily="34" charset="0"/>
              </a:rPr>
              <a:t>Editio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Supraohon</a:t>
            </a:r>
            <a:r>
              <a:rPr lang="cs-CZ" sz="1200" dirty="0" smtClean="0">
                <a:latin typeface="Calibri" pitchFamily="34" charset="0"/>
              </a:rPr>
              <a:t> Praha, Chopinova 4, 120 00 Praha 2, 1998, ISBN 80-7058-469-6.</a:t>
            </a:r>
          </a:p>
          <a:p>
            <a:pPr marL="228600" indent="-228600">
              <a:spcBef>
                <a:spcPts val="580"/>
              </a:spcBef>
              <a:buAutoNum type="alphaLcParenR"/>
              <a:defRPr/>
            </a:pPr>
            <a:endParaRPr lang="cs-CZ" sz="1200" dirty="0" smtClean="0">
              <a:latin typeface="Calibri" pitchFamily="34" charset="0"/>
            </a:endParaRPr>
          </a:p>
          <a:p>
            <a:pPr marL="228600" indent="-228600">
              <a:spcBef>
                <a:spcPts val="580"/>
              </a:spcBef>
              <a:buNone/>
              <a:defRPr/>
            </a:pPr>
            <a:r>
              <a:rPr lang="cs-CZ" sz="1200" dirty="0">
                <a:latin typeface="Calibri" pitchFamily="34" charset="0"/>
              </a:rPr>
              <a:t>Použité hypertextové odkazy jsou platné ke dni vytvoření díla.</a:t>
            </a:r>
          </a:p>
          <a:p>
            <a:pPr marL="228600" indent="-228600">
              <a:spcBef>
                <a:spcPts val="580"/>
              </a:spcBef>
              <a:buNone/>
              <a:defRPr/>
            </a:pPr>
            <a:endParaRPr lang="cs-CZ" sz="1200" dirty="0">
              <a:latin typeface="Calibri" pitchFamily="34" charset="0"/>
            </a:endParaRPr>
          </a:p>
          <a:p>
            <a:pPr marL="228600" indent="-228600">
              <a:spcBef>
                <a:spcPts val="580"/>
              </a:spcBef>
              <a:buNone/>
              <a:defRPr/>
            </a:pPr>
            <a:r>
              <a:rPr lang="cs-CZ" sz="1200" dirty="0" smtClean="0">
                <a:latin typeface="Calibri" pitchFamily="34" charset="0"/>
              </a:rPr>
              <a:t>CD   </a:t>
            </a:r>
            <a:r>
              <a:rPr lang="cs-CZ" sz="1200" dirty="0" smtClean="0">
                <a:latin typeface="Calibri" pitchFamily="34" charset="0"/>
              </a:rPr>
              <a:t>CHARALAMBIDIS, Alexandros a kol. </a:t>
            </a:r>
            <a:r>
              <a:rPr lang="cs-CZ" sz="1200" i="1" dirty="0" smtClean="0">
                <a:latin typeface="Calibri" pitchFamily="34" charset="0"/>
              </a:rPr>
              <a:t>Hudební výchova 1 pro gymnázia</a:t>
            </a:r>
            <a:r>
              <a:rPr lang="cs-CZ" sz="1200" dirty="0" smtClean="0">
                <a:latin typeface="Calibri" pitchFamily="34" charset="0"/>
              </a:rPr>
              <a:t>., str. 24. Praha: SNP - pedagogické nakladatelství, akciová společnost,  Bělehradská 47, 120 00 Praha 2, 2003, ISBN 80-7235-219-9.</a:t>
            </a:r>
          </a:p>
          <a:p>
            <a:pPr>
              <a:buFont typeface="+mj-lt"/>
              <a:buAutoNum type="arabicPeriod"/>
              <a:tabLst>
                <a:tab pos="1706563" algn="l"/>
              </a:tabLst>
            </a:pPr>
            <a:endParaRPr lang="cs-CZ" sz="1200" dirty="0" smtClean="0">
              <a:latin typeface="Calibri" pitchFamily="34" charset="0"/>
            </a:endParaRPr>
          </a:p>
          <a:p>
            <a:endParaRPr lang="cs-CZ" sz="28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Administrativní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941</TotalTime>
  <Words>931</Words>
  <Application>Microsoft Office PowerPoint</Application>
  <PresentationFormat>Předvádění na obrazovce (4:3)</PresentationFormat>
  <Paragraphs>307</Paragraphs>
  <Slides>59</Slides>
  <Notes>8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59</vt:i4>
      </vt:variant>
    </vt:vector>
  </HeadingPairs>
  <TitlesOfParts>
    <vt:vector size="61" baseType="lpstr">
      <vt:lpstr>1_Administrativní</vt:lpstr>
      <vt:lpstr>1_Motiv sady Office</vt:lpstr>
      <vt:lpstr>Prezentace aplikace PowerPoint</vt:lpstr>
      <vt:lpstr>Prezentace aplikace PowerPoint</vt:lpstr>
      <vt:lpstr>STŘEDOVĚK RENESANCE</vt:lpstr>
      <vt:lpstr>KVÍZ</vt:lpstr>
      <vt:lpstr>Prezentace aplikace PowerPoint</vt:lpstr>
      <vt:lpstr>Prezentace aplikace PowerPoint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    POJMŮ</vt:lpstr>
      <vt:lpstr>RENESANCE</vt:lpstr>
      <vt:lpstr>  VOKÁLNÍ  </vt:lpstr>
      <vt:lpstr>MŠE</vt:lpstr>
      <vt:lpstr> KYRIE</vt:lpstr>
      <vt:lpstr>SANCTUS</vt:lpstr>
      <vt:lpstr> AGNUS DEI</vt:lpstr>
      <vt:lpstr> MACHAUT</vt:lpstr>
      <vt:lpstr>GIOVANNI PIERLUIGI </vt:lpstr>
      <vt:lpstr>  MISSA  PAPAE  MARCELLI</vt:lpstr>
      <vt:lpstr> LASSO</vt:lpstr>
      <vt:lpstr>MATTONA MIA CARA</vt:lpstr>
      <vt:lpstr>MADRIGAL</vt:lpstr>
      <vt:lpstr>VILLANELA</vt:lpstr>
      <vt:lpstr>VODŇANSKÝ</vt:lpstr>
      <vt:lpstr> RORANDO COELI</vt:lpstr>
      <vt:lpstr> ARS ANTIQUA</vt:lpstr>
      <vt:lpstr>  ARS NOVA</vt:lpstr>
      <vt:lpstr>HOMOFONIE</vt:lpstr>
      <vt:lpstr>POLYFONIE</vt:lpstr>
      <vt:lpstr>MICHELANGELO </vt:lpstr>
      <vt:lpstr> DA VINCI</vt:lpstr>
      <vt:lpstr>BOTTICELLI </vt:lpstr>
      <vt:lpstr> MONA LISA</vt:lpstr>
      <vt:lpstr>POSLEDNÍ VEČEŘE</vt:lpstr>
      <vt:lpstr>MADONA  VE SKALÁCH</vt:lpstr>
      <vt:lpstr>SIXTINSKÁ KAPLE</vt:lpstr>
      <vt:lpstr>DAVID</vt:lpstr>
      <vt:lpstr>ZROZENÍ VENUŠE</vt:lpstr>
      <vt:lpstr>  PRIMAVERA</vt:lpstr>
      <vt:lpstr>  LOUTNA</vt:lpstr>
      <vt:lpstr> FIDULA</vt:lpstr>
      <vt:lpstr> TAMBURÍNA</vt:lpstr>
      <vt:lpstr>TRUBADÚR</vt:lpstr>
      <vt:lpstr>TRUVÉR</vt:lpstr>
      <vt:lpstr>MINESÄNGER</vt:lpstr>
      <vt:lpstr>DŘĚVO SĚ LISTEM ODIEVÁ</vt:lpstr>
      <vt:lpstr>GOTIKA</vt:lpstr>
      <vt:lpstr>NEUMY</vt:lpstr>
      <vt:lpstr>GREGORIÁNSKÝ CHORÁL</vt:lpstr>
      <vt:lpstr>  PATER NOSTER</vt:lpstr>
      <vt:lpstr> SLOH  RYTMICKO- MONOMELODICKÝ</vt:lpstr>
      <vt:lpstr>SLOH POLYMELODICKÝ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Jobeš</dc:creator>
  <cp:lastModifiedBy>bu</cp:lastModifiedBy>
  <cp:revision>152</cp:revision>
  <dcterms:created xsi:type="dcterms:W3CDTF">2012-11-03T18:42:07Z</dcterms:created>
  <dcterms:modified xsi:type="dcterms:W3CDTF">2013-06-27T11:23:02Z</dcterms:modified>
</cp:coreProperties>
</file>