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4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5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6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7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48"/>
  </p:notesMasterIdLst>
  <p:sldIdLst>
    <p:sldId id="334" r:id="rId2"/>
    <p:sldId id="335" r:id="rId3"/>
    <p:sldId id="260" r:id="rId4"/>
    <p:sldId id="321" r:id="rId5"/>
    <p:sldId id="309" r:id="rId6"/>
    <p:sldId id="310" r:id="rId7"/>
    <p:sldId id="311" r:id="rId8"/>
    <p:sldId id="307" r:id="rId9"/>
    <p:sldId id="329" r:id="rId10"/>
    <p:sldId id="330" r:id="rId11"/>
    <p:sldId id="331" r:id="rId12"/>
    <p:sldId id="332" r:id="rId13"/>
    <p:sldId id="323" r:id="rId14"/>
    <p:sldId id="324" r:id="rId15"/>
    <p:sldId id="325" r:id="rId16"/>
    <p:sldId id="326" r:id="rId17"/>
    <p:sldId id="305" r:id="rId18"/>
    <p:sldId id="322" r:id="rId19"/>
    <p:sldId id="319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313" r:id="rId30"/>
    <p:sldId id="288" r:id="rId31"/>
    <p:sldId id="312" r:id="rId32"/>
    <p:sldId id="289" r:id="rId33"/>
    <p:sldId id="314" r:id="rId34"/>
    <p:sldId id="290" r:id="rId35"/>
    <p:sldId id="315" r:id="rId36"/>
    <p:sldId id="291" r:id="rId37"/>
    <p:sldId id="292" r:id="rId38"/>
    <p:sldId id="293" r:id="rId39"/>
    <p:sldId id="294" r:id="rId40"/>
    <p:sldId id="300" r:id="rId41"/>
    <p:sldId id="301" r:id="rId42"/>
    <p:sldId id="302" r:id="rId43"/>
    <p:sldId id="316" r:id="rId44"/>
    <p:sldId id="318" r:id="rId45"/>
    <p:sldId id="320" r:id="rId46"/>
    <p:sldId id="327" r:id="rId4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Styl s motivem 2 – zvýraznění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82" autoAdjust="0"/>
    <p:restoredTop sz="92069" autoAdjust="0"/>
  </p:normalViewPr>
  <p:slideViewPr>
    <p:cSldViewPr>
      <p:cViewPr>
        <p:scale>
          <a:sx n="70" d="100"/>
          <a:sy n="70" d="100"/>
        </p:scale>
        <p:origin x="-165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DD83B2-EE4B-40E0-AC5F-3F8A72BE742E}" type="doc">
      <dgm:prSet loTypeId="urn:microsoft.com/office/officeart/2005/8/layout/vList4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C67B47E-FDC6-4513-83B2-8705C200B993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   Rembrandt: Představenstvo soukenického cechu</a:t>
          </a:r>
        </a:p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   Rembrandt: Noční hlídka</a:t>
          </a:r>
        </a:p>
        <a:p>
          <a:pPr>
            <a:lnSpc>
              <a:spcPct val="150000"/>
            </a:lnSpc>
          </a:pPr>
          <a:r>
            <a:rPr lang="cs-CZ" sz="2400" dirty="0" smtClean="0">
              <a:solidFill>
                <a:schemeClr val="bg1"/>
              </a:solidFill>
            </a:rPr>
            <a:t>   </a:t>
          </a:r>
          <a:r>
            <a:rPr lang="cs-CZ" sz="2400" dirty="0" smtClean="0">
              <a:solidFill>
                <a:schemeClr val="bg1"/>
              </a:solidFill>
              <a:latin typeface="Calibri" pitchFamily="34" charset="0"/>
            </a:rPr>
            <a:t>Rembrandt: Hodina </a:t>
          </a:r>
          <a:r>
            <a:rPr lang="cs-CZ" sz="2400" dirty="0" err="1" smtClean="0">
              <a:solidFill>
                <a:schemeClr val="bg1"/>
              </a:solidFill>
              <a:latin typeface="Calibri" pitchFamily="34" charset="0"/>
            </a:rPr>
            <a:t>anatatomie</a:t>
          </a:r>
          <a:r>
            <a:rPr lang="cs-CZ" sz="2400" dirty="0" smtClean="0">
              <a:solidFill>
                <a:schemeClr val="bg1"/>
              </a:solidFill>
              <a:latin typeface="Calibri" pitchFamily="34" charset="0"/>
            </a:rPr>
            <a:t> doktora </a:t>
          </a:r>
          <a:r>
            <a:rPr lang="cs-CZ" sz="2400" dirty="0" err="1" smtClean="0">
              <a:solidFill>
                <a:schemeClr val="bg1"/>
              </a:solidFill>
              <a:latin typeface="Calibri" pitchFamily="34" charset="0"/>
            </a:rPr>
            <a:t>Tulpa</a:t>
          </a:r>
          <a:endParaRPr lang="cs-CZ" sz="2400" dirty="0" smtClean="0">
            <a:latin typeface="Calibri" pitchFamily="34" charset="0"/>
          </a:endParaRPr>
        </a:p>
      </dgm:t>
    </dgm:pt>
    <dgm:pt modelId="{BECC1FA9-AE7E-413E-9756-C503F3FC5756}" type="parTrans" cxnId="{D432A2DE-8FAD-4426-B68C-D6A052FB84BB}">
      <dgm:prSet/>
      <dgm:spPr/>
      <dgm:t>
        <a:bodyPr/>
        <a:lstStyle/>
        <a:p>
          <a:endParaRPr lang="cs-CZ"/>
        </a:p>
      </dgm:t>
    </dgm:pt>
    <dgm:pt modelId="{39FD934F-6DB4-4972-8EF9-8A6606DBCAB1}" type="sibTrans" cxnId="{D432A2DE-8FAD-4426-B68C-D6A052FB84BB}">
      <dgm:prSet/>
      <dgm:spPr/>
      <dgm:t>
        <a:bodyPr/>
        <a:lstStyle/>
        <a:p>
          <a:endParaRPr lang="cs-CZ"/>
        </a:p>
      </dgm:t>
    </dgm:pt>
    <dgm:pt modelId="{029E5F6B-9118-4433-A2B2-15887940ED9E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err="1" smtClean="0">
              <a:latin typeface="Calibri" pitchFamily="34" charset="0"/>
            </a:rPr>
            <a:t>Caravaggio</a:t>
          </a:r>
          <a:r>
            <a:rPr lang="cs-CZ" sz="2400" dirty="0" smtClean="0">
              <a:latin typeface="Calibri" pitchFamily="34" charset="0"/>
            </a:rPr>
            <a:t>: Věštkyně                                                                                                                                                              </a:t>
          </a:r>
          <a:r>
            <a:rPr lang="cs-CZ" sz="2400" dirty="0" err="1" smtClean="0">
              <a:latin typeface="Calibri" pitchFamily="34" charset="0"/>
            </a:rPr>
            <a:t>Rubens</a:t>
          </a:r>
          <a:r>
            <a:rPr lang="cs-CZ" sz="2400" dirty="0" smtClean="0">
              <a:latin typeface="Calibri" pitchFamily="34" charset="0"/>
            </a:rPr>
            <a:t>: Tři grácie</a:t>
          </a:r>
        </a:p>
        <a:p>
          <a:pPr>
            <a:lnSpc>
              <a:spcPct val="150000"/>
            </a:lnSpc>
          </a:pPr>
          <a:r>
            <a:rPr lang="cs-CZ" sz="2400" smtClean="0">
              <a:latin typeface="Calibri" pitchFamily="34" charset="0"/>
            </a:rPr>
            <a:t>Velázquez</a:t>
          </a:r>
          <a:r>
            <a:rPr lang="cs-CZ" sz="2400" dirty="0" smtClean="0">
              <a:latin typeface="Calibri" pitchFamily="34" charset="0"/>
            </a:rPr>
            <a:t>: Dvorní dámy</a:t>
          </a:r>
          <a:endParaRPr lang="cs-CZ" sz="2400" dirty="0">
            <a:latin typeface="Calibri" pitchFamily="34" charset="0"/>
          </a:endParaRPr>
        </a:p>
      </dgm:t>
    </dgm:pt>
    <dgm:pt modelId="{FE214B52-CF67-4062-AC5F-44CDD6DF7D7E}" type="parTrans" cxnId="{12E790A0-DF42-4690-A847-63FFF70B2C39}">
      <dgm:prSet/>
      <dgm:spPr/>
      <dgm:t>
        <a:bodyPr/>
        <a:lstStyle/>
        <a:p>
          <a:endParaRPr lang="cs-CZ"/>
        </a:p>
      </dgm:t>
    </dgm:pt>
    <dgm:pt modelId="{40AFBABE-2885-46E8-A186-9AD25EAC26CA}" type="sibTrans" cxnId="{12E790A0-DF42-4690-A847-63FFF70B2C39}">
      <dgm:prSet/>
      <dgm:spPr/>
      <dgm:t>
        <a:bodyPr/>
        <a:lstStyle/>
        <a:p>
          <a:endParaRPr lang="cs-CZ"/>
        </a:p>
      </dgm:t>
    </dgm:pt>
    <dgm:pt modelId="{88778121-642D-4CDB-85FF-EEFEDBD0A9AD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err="1" smtClean="0">
              <a:latin typeface="Calibri" pitchFamily="34" charset="0"/>
            </a:rPr>
            <a:t>Vermeer</a:t>
          </a:r>
          <a:r>
            <a:rPr lang="cs-CZ" sz="2400" dirty="0" smtClean="0">
              <a:latin typeface="Calibri" pitchFamily="34" charset="0"/>
            </a:rPr>
            <a:t>: Dívka s perlou</a:t>
          </a:r>
        </a:p>
        <a:p>
          <a:pPr>
            <a:lnSpc>
              <a:spcPct val="150000"/>
            </a:lnSpc>
          </a:pPr>
          <a:r>
            <a:rPr lang="cs-CZ" sz="2400" smtClean="0">
              <a:latin typeface="Calibri" pitchFamily="34" charset="0"/>
            </a:rPr>
            <a:t>Velázquez</a:t>
          </a:r>
          <a:r>
            <a:rPr lang="cs-CZ" sz="2400" dirty="0" smtClean="0">
              <a:latin typeface="Calibri" pitchFamily="34" charset="0"/>
            </a:rPr>
            <a:t>: Infantka </a:t>
          </a:r>
          <a:r>
            <a:rPr lang="cs-CZ" sz="2400" dirty="0" err="1" smtClean="0">
              <a:latin typeface="Calibri" pitchFamily="34" charset="0"/>
            </a:rPr>
            <a:t>Margarita</a:t>
          </a:r>
          <a:endParaRPr lang="cs-CZ" sz="2400" dirty="0" smtClean="0">
            <a:latin typeface="Calibri" pitchFamily="34" charset="0"/>
          </a:endParaRPr>
        </a:p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Rembrandt: Židovská nevěsta</a:t>
          </a:r>
          <a:endParaRPr lang="cs-CZ" sz="2400" dirty="0">
            <a:latin typeface="Calibri" pitchFamily="34" charset="0"/>
          </a:endParaRPr>
        </a:p>
      </dgm:t>
    </dgm:pt>
    <dgm:pt modelId="{F8AFD88B-E809-42E9-B384-F1AA588AA0D2}" type="parTrans" cxnId="{BDCADB37-2B7C-444B-BF40-9AF59CC036F2}">
      <dgm:prSet/>
      <dgm:spPr/>
      <dgm:t>
        <a:bodyPr/>
        <a:lstStyle/>
        <a:p>
          <a:endParaRPr lang="cs-CZ"/>
        </a:p>
      </dgm:t>
    </dgm:pt>
    <dgm:pt modelId="{81DC4157-4FE0-45B7-A8B7-43BA80001CCD}" type="sibTrans" cxnId="{BDCADB37-2B7C-444B-BF40-9AF59CC036F2}">
      <dgm:prSet/>
      <dgm:spPr/>
      <dgm:t>
        <a:bodyPr/>
        <a:lstStyle/>
        <a:p>
          <a:endParaRPr lang="cs-CZ"/>
        </a:p>
      </dgm:t>
    </dgm:pt>
    <dgm:pt modelId="{B358046F-D187-4F68-8E00-BC3BBE23A1CB}" type="pres">
      <dgm:prSet presAssocID="{BBDD83B2-EE4B-40E0-AC5F-3F8A72BE742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6125A62-F083-4FFA-8511-0141DDC58F21}" type="pres">
      <dgm:prSet presAssocID="{4C67B47E-FDC6-4513-83B2-8705C200B993}" presName="comp" presStyleCnt="0"/>
      <dgm:spPr/>
    </dgm:pt>
    <dgm:pt modelId="{A3115A00-AB74-4B8A-9168-D646792E5754}" type="pres">
      <dgm:prSet presAssocID="{4C67B47E-FDC6-4513-83B2-8705C200B993}" presName="box" presStyleLbl="node1" presStyleIdx="0" presStyleCnt="3" custScaleX="92825" custScaleY="101082" custLinFactNeighborX="1768" custLinFactNeighborY="1123"/>
      <dgm:spPr/>
      <dgm:t>
        <a:bodyPr/>
        <a:lstStyle/>
        <a:p>
          <a:endParaRPr lang="cs-CZ"/>
        </a:p>
      </dgm:t>
    </dgm:pt>
    <dgm:pt modelId="{882580A7-00BC-46A9-B034-58073B951A3D}" type="pres">
      <dgm:prSet presAssocID="{4C67B47E-FDC6-4513-83B2-8705C200B993}" presName="img" presStyleLbl="fgImgPlace1" presStyleIdx="0" presStyleCnt="3" custScaleX="122443" custScaleY="138090" custLinFactNeighborX="-4909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C93AF29-FC7A-4C82-8FEA-341E2D2E39C7}" type="pres">
      <dgm:prSet presAssocID="{4C67B47E-FDC6-4513-83B2-8705C200B993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198E6E-9615-4714-8E84-A67E3CDE16FD}" type="pres">
      <dgm:prSet presAssocID="{39FD934F-6DB4-4972-8EF9-8A6606DBCAB1}" presName="spacer" presStyleCnt="0"/>
      <dgm:spPr/>
    </dgm:pt>
    <dgm:pt modelId="{0F5F6A60-DA7C-44A1-87E3-3A52F890C8DF}" type="pres">
      <dgm:prSet presAssocID="{029E5F6B-9118-4433-A2B2-15887940ED9E}" presName="comp" presStyleCnt="0"/>
      <dgm:spPr/>
    </dgm:pt>
    <dgm:pt modelId="{52B6FCFD-4528-46EC-9EA8-3376AE824557}" type="pres">
      <dgm:prSet presAssocID="{029E5F6B-9118-4433-A2B2-15887940ED9E}" presName="box" presStyleLbl="node1" presStyleIdx="1" presStyleCnt="3" custScaleX="90420" custLinFactNeighborX="2210" custLinFactNeighborY="-3822"/>
      <dgm:spPr/>
      <dgm:t>
        <a:bodyPr/>
        <a:lstStyle/>
        <a:p>
          <a:endParaRPr lang="cs-CZ"/>
        </a:p>
      </dgm:t>
    </dgm:pt>
    <dgm:pt modelId="{B2255093-F5DF-4DBE-B454-3C60BF04EA91}" type="pres">
      <dgm:prSet presAssocID="{029E5F6B-9118-4433-A2B2-15887940ED9E}" presName="img" presStyleLbl="fgImgPlace1" presStyleIdx="1" presStyleCnt="3" custScaleX="125627" custScaleY="153220" custLinFactNeighborX="-10869" custLinFactNeighborY="84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77C052B8-A821-4F8E-8C7C-F8A8BF106B3F}" type="pres">
      <dgm:prSet presAssocID="{029E5F6B-9118-4433-A2B2-15887940ED9E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6732BE-DBAF-4717-B578-26C0500CFE23}" type="pres">
      <dgm:prSet presAssocID="{40AFBABE-2885-46E8-A186-9AD25EAC26CA}" presName="spacer" presStyleCnt="0"/>
      <dgm:spPr/>
    </dgm:pt>
    <dgm:pt modelId="{671E46E7-6DBC-4420-8AC8-9F6223D89501}" type="pres">
      <dgm:prSet presAssocID="{88778121-642D-4CDB-85FF-EEFEDBD0A9AD}" presName="comp" presStyleCnt="0"/>
      <dgm:spPr/>
    </dgm:pt>
    <dgm:pt modelId="{BBEB9A7C-ED7C-4E2A-BD0B-BF0EEBF3ACE0}" type="pres">
      <dgm:prSet presAssocID="{88778121-642D-4CDB-85FF-EEFEDBD0A9AD}" presName="box" presStyleLbl="node1" presStyleIdx="2" presStyleCnt="3" custScaleX="91752" custScaleY="91794" custLinFactNeighborX="3065" custLinFactNeighborY="-7036"/>
      <dgm:spPr/>
      <dgm:t>
        <a:bodyPr/>
        <a:lstStyle/>
        <a:p>
          <a:endParaRPr lang="cs-CZ"/>
        </a:p>
      </dgm:t>
    </dgm:pt>
    <dgm:pt modelId="{FFF9EC25-4886-4996-87DF-0E2F25DC3B27}" type="pres">
      <dgm:prSet presAssocID="{88778121-642D-4CDB-85FF-EEFEDBD0A9AD}" presName="img" presStyleLbl="fgImgPlace1" presStyleIdx="2" presStyleCnt="3" custScaleX="101857" custScaleY="125422" custLinFactNeighborX="-23706" custLinFactNeighborY="-822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9D18263F-8AE7-4AF3-8DA0-7B5877174F19}" type="pres">
      <dgm:prSet presAssocID="{88778121-642D-4CDB-85FF-EEFEDBD0A9AD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52140B-795B-4E0D-91EC-5B71936AF79D}" type="presOf" srcId="{4C67B47E-FDC6-4513-83B2-8705C200B993}" destId="{AC93AF29-FC7A-4C82-8FEA-341E2D2E39C7}" srcOrd="1" destOrd="0" presId="urn:microsoft.com/office/officeart/2005/8/layout/vList4#1"/>
    <dgm:cxn modelId="{12E790A0-DF42-4690-A847-63FFF70B2C39}" srcId="{BBDD83B2-EE4B-40E0-AC5F-3F8A72BE742E}" destId="{029E5F6B-9118-4433-A2B2-15887940ED9E}" srcOrd="1" destOrd="0" parTransId="{FE214B52-CF67-4062-AC5F-44CDD6DF7D7E}" sibTransId="{40AFBABE-2885-46E8-A186-9AD25EAC26CA}"/>
    <dgm:cxn modelId="{AA1DE118-510A-4C87-9E06-D02C1EA5FAE2}" type="presOf" srcId="{029E5F6B-9118-4433-A2B2-15887940ED9E}" destId="{52B6FCFD-4528-46EC-9EA8-3376AE824557}" srcOrd="0" destOrd="0" presId="urn:microsoft.com/office/officeart/2005/8/layout/vList4#1"/>
    <dgm:cxn modelId="{CF88ACBF-0E49-4C42-A805-54B85B9B6137}" type="presOf" srcId="{88778121-642D-4CDB-85FF-EEFEDBD0A9AD}" destId="{9D18263F-8AE7-4AF3-8DA0-7B5877174F19}" srcOrd="1" destOrd="0" presId="urn:microsoft.com/office/officeart/2005/8/layout/vList4#1"/>
    <dgm:cxn modelId="{1D768763-A640-4568-AB04-807B76B78FF3}" type="presOf" srcId="{4C67B47E-FDC6-4513-83B2-8705C200B993}" destId="{A3115A00-AB74-4B8A-9168-D646792E5754}" srcOrd="0" destOrd="0" presId="urn:microsoft.com/office/officeart/2005/8/layout/vList4#1"/>
    <dgm:cxn modelId="{46214220-0315-4D45-9822-D3ECB236F263}" type="presOf" srcId="{88778121-642D-4CDB-85FF-EEFEDBD0A9AD}" destId="{BBEB9A7C-ED7C-4E2A-BD0B-BF0EEBF3ACE0}" srcOrd="0" destOrd="0" presId="urn:microsoft.com/office/officeart/2005/8/layout/vList4#1"/>
    <dgm:cxn modelId="{BDCADB37-2B7C-444B-BF40-9AF59CC036F2}" srcId="{BBDD83B2-EE4B-40E0-AC5F-3F8A72BE742E}" destId="{88778121-642D-4CDB-85FF-EEFEDBD0A9AD}" srcOrd="2" destOrd="0" parTransId="{F8AFD88B-E809-42E9-B384-F1AA588AA0D2}" sibTransId="{81DC4157-4FE0-45B7-A8B7-43BA80001CCD}"/>
    <dgm:cxn modelId="{4A56976F-B058-4413-A931-E1480A3A7635}" type="presOf" srcId="{BBDD83B2-EE4B-40E0-AC5F-3F8A72BE742E}" destId="{B358046F-D187-4F68-8E00-BC3BBE23A1CB}" srcOrd="0" destOrd="0" presId="urn:microsoft.com/office/officeart/2005/8/layout/vList4#1"/>
    <dgm:cxn modelId="{D432A2DE-8FAD-4426-B68C-D6A052FB84BB}" srcId="{BBDD83B2-EE4B-40E0-AC5F-3F8A72BE742E}" destId="{4C67B47E-FDC6-4513-83B2-8705C200B993}" srcOrd="0" destOrd="0" parTransId="{BECC1FA9-AE7E-413E-9756-C503F3FC5756}" sibTransId="{39FD934F-6DB4-4972-8EF9-8A6606DBCAB1}"/>
    <dgm:cxn modelId="{C33C7A38-0E5B-4E1E-B4B7-83EBB6B61C2D}" type="presOf" srcId="{029E5F6B-9118-4433-A2B2-15887940ED9E}" destId="{77C052B8-A821-4F8E-8C7C-F8A8BF106B3F}" srcOrd="1" destOrd="0" presId="urn:microsoft.com/office/officeart/2005/8/layout/vList4#1"/>
    <dgm:cxn modelId="{D497EEA9-EB5A-4CBC-9643-09617403AC70}" type="presParOf" srcId="{B358046F-D187-4F68-8E00-BC3BBE23A1CB}" destId="{16125A62-F083-4FFA-8511-0141DDC58F21}" srcOrd="0" destOrd="0" presId="urn:microsoft.com/office/officeart/2005/8/layout/vList4#1"/>
    <dgm:cxn modelId="{B4FF6CF9-9F78-43D6-8B28-1B60468198D2}" type="presParOf" srcId="{16125A62-F083-4FFA-8511-0141DDC58F21}" destId="{A3115A00-AB74-4B8A-9168-D646792E5754}" srcOrd="0" destOrd="0" presId="urn:microsoft.com/office/officeart/2005/8/layout/vList4#1"/>
    <dgm:cxn modelId="{AC09B05A-6E31-4683-A2F0-3E74691982B7}" type="presParOf" srcId="{16125A62-F083-4FFA-8511-0141DDC58F21}" destId="{882580A7-00BC-46A9-B034-58073B951A3D}" srcOrd="1" destOrd="0" presId="urn:microsoft.com/office/officeart/2005/8/layout/vList4#1"/>
    <dgm:cxn modelId="{4C6A30A0-6590-42A1-9752-DB2734A02F8D}" type="presParOf" srcId="{16125A62-F083-4FFA-8511-0141DDC58F21}" destId="{AC93AF29-FC7A-4C82-8FEA-341E2D2E39C7}" srcOrd="2" destOrd="0" presId="urn:microsoft.com/office/officeart/2005/8/layout/vList4#1"/>
    <dgm:cxn modelId="{E64D0957-D4C1-48D8-9ABC-370D6E5BAB33}" type="presParOf" srcId="{B358046F-D187-4F68-8E00-BC3BBE23A1CB}" destId="{BB198E6E-9615-4714-8E84-A67E3CDE16FD}" srcOrd="1" destOrd="0" presId="urn:microsoft.com/office/officeart/2005/8/layout/vList4#1"/>
    <dgm:cxn modelId="{F4CF5537-56E0-4ADA-8D46-E7F473BDEAF3}" type="presParOf" srcId="{B358046F-D187-4F68-8E00-BC3BBE23A1CB}" destId="{0F5F6A60-DA7C-44A1-87E3-3A52F890C8DF}" srcOrd="2" destOrd="0" presId="urn:microsoft.com/office/officeart/2005/8/layout/vList4#1"/>
    <dgm:cxn modelId="{15F3371A-07DE-4AE5-854F-AEFB472869CF}" type="presParOf" srcId="{0F5F6A60-DA7C-44A1-87E3-3A52F890C8DF}" destId="{52B6FCFD-4528-46EC-9EA8-3376AE824557}" srcOrd="0" destOrd="0" presId="urn:microsoft.com/office/officeart/2005/8/layout/vList4#1"/>
    <dgm:cxn modelId="{57720040-BB56-4964-B027-884C5CA17755}" type="presParOf" srcId="{0F5F6A60-DA7C-44A1-87E3-3A52F890C8DF}" destId="{B2255093-F5DF-4DBE-B454-3C60BF04EA91}" srcOrd="1" destOrd="0" presId="urn:microsoft.com/office/officeart/2005/8/layout/vList4#1"/>
    <dgm:cxn modelId="{4B631859-1C13-4FC3-880B-9905A3F7AFAD}" type="presParOf" srcId="{0F5F6A60-DA7C-44A1-87E3-3A52F890C8DF}" destId="{77C052B8-A821-4F8E-8C7C-F8A8BF106B3F}" srcOrd="2" destOrd="0" presId="urn:microsoft.com/office/officeart/2005/8/layout/vList4#1"/>
    <dgm:cxn modelId="{99D7C30B-32C5-419C-A1E7-371211E4BF01}" type="presParOf" srcId="{B358046F-D187-4F68-8E00-BC3BBE23A1CB}" destId="{226732BE-DBAF-4717-B578-26C0500CFE23}" srcOrd="3" destOrd="0" presId="urn:microsoft.com/office/officeart/2005/8/layout/vList4#1"/>
    <dgm:cxn modelId="{9595D600-2DB1-4BC2-A322-5BEF8309238E}" type="presParOf" srcId="{B358046F-D187-4F68-8E00-BC3BBE23A1CB}" destId="{671E46E7-6DBC-4420-8AC8-9F6223D89501}" srcOrd="4" destOrd="0" presId="urn:microsoft.com/office/officeart/2005/8/layout/vList4#1"/>
    <dgm:cxn modelId="{62594D74-84AC-4951-966F-298E7C7F6A5F}" type="presParOf" srcId="{671E46E7-6DBC-4420-8AC8-9F6223D89501}" destId="{BBEB9A7C-ED7C-4E2A-BD0B-BF0EEBF3ACE0}" srcOrd="0" destOrd="0" presId="urn:microsoft.com/office/officeart/2005/8/layout/vList4#1"/>
    <dgm:cxn modelId="{E8094548-5019-459F-9394-B25E9B23E106}" type="presParOf" srcId="{671E46E7-6DBC-4420-8AC8-9F6223D89501}" destId="{FFF9EC25-4886-4996-87DF-0E2F25DC3B27}" srcOrd="1" destOrd="0" presId="urn:microsoft.com/office/officeart/2005/8/layout/vList4#1"/>
    <dgm:cxn modelId="{C4154BD4-ABEA-4FE2-AA8D-127593F246E6}" type="presParOf" srcId="{671E46E7-6DBC-4420-8AC8-9F6223D89501}" destId="{9D18263F-8AE7-4AF3-8DA0-7B5877174F19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7916EF1-3B33-4E89-A05E-E82CF35252DC}" type="doc">
      <dgm:prSet loTypeId="urn:microsoft.com/office/officeart/2005/8/layout/vList4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5A39EC0-3D25-484E-95C0-76B5EB5A8943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err="1" smtClean="0">
              <a:latin typeface="Calibri" pitchFamily="34" charset="0"/>
            </a:rPr>
            <a:t>Vermeer</a:t>
          </a:r>
          <a:r>
            <a:rPr lang="cs-CZ" sz="2400" dirty="0" smtClean="0">
              <a:latin typeface="Calibri" pitchFamily="34" charset="0"/>
            </a:rPr>
            <a:t>: Mlékařka</a:t>
          </a:r>
        </a:p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Rembrandt: Židovská nevěsta</a:t>
          </a:r>
        </a:p>
        <a:p>
          <a:pPr>
            <a:lnSpc>
              <a:spcPct val="150000"/>
            </a:lnSpc>
          </a:pPr>
          <a:r>
            <a:rPr lang="cs-CZ" sz="2400" dirty="0" err="1" smtClean="0">
              <a:latin typeface="Calibri" pitchFamily="34" charset="0"/>
            </a:rPr>
            <a:t>Vermeer</a:t>
          </a:r>
          <a:r>
            <a:rPr lang="cs-CZ" sz="2400" dirty="0" smtClean="0">
              <a:latin typeface="Calibri" pitchFamily="34" charset="0"/>
            </a:rPr>
            <a:t>: Čtenářka v modrém </a:t>
          </a:r>
          <a:endParaRPr lang="cs-CZ" sz="2400" dirty="0">
            <a:latin typeface="Calibri" pitchFamily="34" charset="0"/>
          </a:endParaRPr>
        </a:p>
      </dgm:t>
    </dgm:pt>
    <dgm:pt modelId="{5CBEE85F-460C-461B-994E-8E33D0B56E5B}" type="parTrans" cxnId="{F8067304-3B81-479A-99BC-6C4B22173CF3}">
      <dgm:prSet/>
      <dgm:spPr/>
      <dgm:t>
        <a:bodyPr/>
        <a:lstStyle/>
        <a:p>
          <a:endParaRPr lang="cs-CZ"/>
        </a:p>
      </dgm:t>
    </dgm:pt>
    <dgm:pt modelId="{83FE2B82-7362-422C-9260-02A9E8924CBA}" type="sibTrans" cxnId="{F8067304-3B81-479A-99BC-6C4B22173CF3}">
      <dgm:prSet/>
      <dgm:spPr/>
      <dgm:t>
        <a:bodyPr/>
        <a:lstStyle/>
        <a:p>
          <a:endParaRPr lang="cs-CZ"/>
        </a:p>
      </dgm:t>
    </dgm:pt>
    <dgm:pt modelId="{56D0FB11-16F4-4C9B-9DF9-EE5566B06B33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smtClean="0">
              <a:latin typeface="Calibri" pitchFamily="34" charset="0"/>
            </a:rPr>
            <a:t>Velázquez</a:t>
          </a:r>
          <a:r>
            <a:rPr lang="cs-CZ" sz="2400" dirty="0" smtClean="0">
              <a:latin typeface="Calibri" pitchFamily="34" charset="0"/>
            </a:rPr>
            <a:t>: Anna Marie Rakouská</a:t>
          </a:r>
        </a:p>
        <a:p>
          <a:pPr>
            <a:lnSpc>
              <a:spcPct val="150000"/>
            </a:lnSpc>
          </a:pPr>
          <a:r>
            <a:rPr lang="cs-CZ" sz="2400" smtClean="0">
              <a:latin typeface="Calibri" pitchFamily="34" charset="0"/>
            </a:rPr>
            <a:t>Velázquez</a:t>
          </a:r>
          <a:r>
            <a:rPr lang="cs-CZ" sz="2400" dirty="0" smtClean="0">
              <a:latin typeface="Calibri" pitchFamily="34" charset="0"/>
            </a:rPr>
            <a:t>: Infantka </a:t>
          </a:r>
          <a:r>
            <a:rPr lang="cs-CZ" sz="2400" dirty="0" err="1" smtClean="0">
              <a:latin typeface="Calibri" pitchFamily="34" charset="0"/>
            </a:rPr>
            <a:t>Margarita</a:t>
          </a:r>
          <a:endParaRPr lang="cs-CZ" sz="2400" dirty="0" smtClean="0">
            <a:latin typeface="Calibri" pitchFamily="34" charset="0"/>
          </a:endParaRPr>
        </a:p>
        <a:p>
          <a:pPr>
            <a:lnSpc>
              <a:spcPct val="150000"/>
            </a:lnSpc>
          </a:pPr>
          <a:r>
            <a:rPr lang="cs-CZ" sz="2400" dirty="0" err="1" smtClean="0">
              <a:latin typeface="Calibri" pitchFamily="34" charset="0"/>
            </a:rPr>
            <a:t>Vermeer</a:t>
          </a:r>
          <a:r>
            <a:rPr lang="cs-CZ" sz="2400" dirty="0" smtClean="0">
              <a:latin typeface="Calibri" pitchFamily="34" charset="0"/>
            </a:rPr>
            <a:t>: Dívka čtoucí dopis</a:t>
          </a:r>
          <a:endParaRPr lang="cs-CZ" sz="2400" dirty="0">
            <a:latin typeface="Calibri" pitchFamily="34" charset="0"/>
          </a:endParaRPr>
        </a:p>
      </dgm:t>
    </dgm:pt>
    <dgm:pt modelId="{95B8A491-7CAF-4482-AB8C-A62A6649666B}" type="parTrans" cxnId="{D636C1D7-81F1-4435-856A-FB8AB658E616}">
      <dgm:prSet/>
      <dgm:spPr/>
      <dgm:t>
        <a:bodyPr/>
        <a:lstStyle/>
        <a:p>
          <a:endParaRPr lang="cs-CZ"/>
        </a:p>
      </dgm:t>
    </dgm:pt>
    <dgm:pt modelId="{4ED415C9-E8A5-4576-A7EE-26688E7550C3}" type="sibTrans" cxnId="{D636C1D7-81F1-4435-856A-FB8AB658E616}">
      <dgm:prSet/>
      <dgm:spPr/>
      <dgm:t>
        <a:bodyPr/>
        <a:lstStyle/>
        <a:p>
          <a:endParaRPr lang="cs-CZ"/>
        </a:p>
      </dgm:t>
    </dgm:pt>
    <dgm:pt modelId="{4905B839-69C8-44AC-9258-DADB3B7E38CF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solidFill>
                <a:schemeClr val="bg1"/>
              </a:solidFill>
              <a:latin typeface="Calibri" pitchFamily="34" charset="0"/>
            </a:rPr>
            <a:t>Rembrandt: Hodina </a:t>
          </a:r>
          <a:r>
            <a:rPr lang="cs-CZ" sz="2400" dirty="0" err="1" smtClean="0">
              <a:solidFill>
                <a:schemeClr val="bg1"/>
              </a:solidFill>
              <a:latin typeface="Calibri" pitchFamily="34" charset="0"/>
            </a:rPr>
            <a:t>anatatomie</a:t>
          </a:r>
          <a:r>
            <a:rPr lang="cs-CZ" sz="2400" dirty="0" smtClean="0">
              <a:solidFill>
                <a:schemeClr val="bg1"/>
              </a:solidFill>
              <a:latin typeface="Calibri" pitchFamily="34" charset="0"/>
            </a:rPr>
            <a:t> doktora </a:t>
          </a:r>
          <a:r>
            <a:rPr lang="cs-CZ" sz="2400" dirty="0" err="1" smtClean="0">
              <a:solidFill>
                <a:schemeClr val="bg1"/>
              </a:solidFill>
              <a:latin typeface="Calibri" pitchFamily="34" charset="0"/>
            </a:rPr>
            <a:t>Tulpa</a:t>
          </a:r>
          <a:endParaRPr lang="cs-CZ" sz="2400" dirty="0" smtClean="0">
            <a:solidFill>
              <a:schemeClr val="bg1"/>
            </a:solidFill>
            <a:latin typeface="Calibri" pitchFamily="34" charset="0"/>
          </a:endParaRPr>
        </a:p>
        <a:p>
          <a:pPr>
            <a:lnSpc>
              <a:spcPct val="150000"/>
            </a:lnSpc>
          </a:pPr>
          <a:r>
            <a:rPr lang="cs-CZ" sz="2400" dirty="0" err="1" smtClean="0">
              <a:latin typeface="Calibri" pitchFamily="34" charset="0"/>
            </a:rPr>
            <a:t>Rubens</a:t>
          </a:r>
          <a:r>
            <a:rPr lang="cs-CZ" sz="2400" dirty="0" smtClean="0">
              <a:latin typeface="Calibri" pitchFamily="34" charset="0"/>
            </a:rPr>
            <a:t>: </a:t>
          </a:r>
          <a:r>
            <a:rPr lang="cs-CZ" sz="2400" dirty="0" err="1" smtClean="0">
              <a:latin typeface="Calibri" pitchFamily="34" charset="0"/>
            </a:rPr>
            <a:t>Medicejský</a:t>
          </a:r>
          <a:r>
            <a:rPr lang="cs-CZ" sz="2400" dirty="0" smtClean="0">
              <a:latin typeface="Calibri" pitchFamily="34" charset="0"/>
            </a:rPr>
            <a:t> cyklus</a:t>
          </a:r>
        </a:p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Rembrandt: Představenstvo soukenického cechu  </a:t>
          </a:r>
          <a:endParaRPr lang="cs-CZ" sz="2400" dirty="0">
            <a:solidFill>
              <a:schemeClr val="bg1"/>
            </a:solidFill>
            <a:latin typeface="Calibri" pitchFamily="34" charset="0"/>
          </a:endParaRPr>
        </a:p>
      </dgm:t>
    </dgm:pt>
    <dgm:pt modelId="{B9E868AE-4622-49B5-9DE6-79C51D201AAE}" type="parTrans" cxnId="{F4931E22-4269-42FB-A8E9-B3DB63F6894D}">
      <dgm:prSet/>
      <dgm:spPr/>
      <dgm:t>
        <a:bodyPr/>
        <a:lstStyle/>
        <a:p>
          <a:endParaRPr lang="cs-CZ"/>
        </a:p>
      </dgm:t>
    </dgm:pt>
    <dgm:pt modelId="{295FDAF0-680C-4012-88F1-36C40B46FDF4}" type="sibTrans" cxnId="{F4931E22-4269-42FB-A8E9-B3DB63F6894D}">
      <dgm:prSet/>
      <dgm:spPr/>
      <dgm:t>
        <a:bodyPr/>
        <a:lstStyle/>
        <a:p>
          <a:endParaRPr lang="cs-CZ"/>
        </a:p>
      </dgm:t>
    </dgm:pt>
    <dgm:pt modelId="{D7C662E2-DC6F-4803-A89E-86F032B57062}" type="pres">
      <dgm:prSet presAssocID="{E7916EF1-3B33-4E89-A05E-E82CF35252D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F2BA768-6C35-4BB8-84CF-20741907A5FC}" type="pres">
      <dgm:prSet presAssocID="{A5A39EC0-3D25-484E-95C0-76B5EB5A8943}" presName="comp" presStyleCnt="0"/>
      <dgm:spPr/>
    </dgm:pt>
    <dgm:pt modelId="{23A74EC6-057E-4683-947A-81A0C3D5B47C}" type="pres">
      <dgm:prSet presAssocID="{A5A39EC0-3D25-484E-95C0-76B5EB5A8943}" presName="box" presStyleLbl="node1" presStyleIdx="0" presStyleCnt="3" custScaleX="94499" custScaleY="89109" custLinFactNeighborX="2139" custLinFactNeighborY="-3813"/>
      <dgm:spPr/>
      <dgm:t>
        <a:bodyPr/>
        <a:lstStyle/>
        <a:p>
          <a:endParaRPr lang="cs-CZ"/>
        </a:p>
      </dgm:t>
    </dgm:pt>
    <dgm:pt modelId="{AE87492A-0D89-4E3B-93DC-63E234BFC12E}" type="pres">
      <dgm:prSet presAssocID="{A5A39EC0-3D25-484E-95C0-76B5EB5A8943}" presName="img" presStyleLbl="fgImgPlace1" presStyleIdx="0" presStyleCnt="3" custScaleX="108816" custScaleY="123802" custLinFactNeighborX="-1069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79B35FA-7A05-403E-85A6-62BDA08F9CDF}" type="pres">
      <dgm:prSet presAssocID="{A5A39EC0-3D25-484E-95C0-76B5EB5A8943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6480B1-A18C-4832-9BAA-E28B94CBC2AC}" type="pres">
      <dgm:prSet presAssocID="{83FE2B82-7362-422C-9260-02A9E8924CBA}" presName="spacer" presStyleCnt="0"/>
      <dgm:spPr/>
    </dgm:pt>
    <dgm:pt modelId="{2FE5527D-B797-4AB9-B42A-E2913A53BFE2}" type="pres">
      <dgm:prSet presAssocID="{56D0FB11-16F4-4C9B-9DF9-EE5566B06B33}" presName="comp" presStyleCnt="0"/>
      <dgm:spPr/>
    </dgm:pt>
    <dgm:pt modelId="{C26D7689-CA1B-466A-A2EC-66644637CAC6}" type="pres">
      <dgm:prSet presAssocID="{56D0FB11-16F4-4C9B-9DF9-EE5566B06B33}" presName="box" presStyleLbl="node1" presStyleIdx="1" presStyleCnt="3" custScaleX="92924" custScaleY="88419" custLinFactNeighborX="2923" custLinFactNeighborY="756"/>
      <dgm:spPr/>
      <dgm:t>
        <a:bodyPr/>
        <a:lstStyle/>
        <a:p>
          <a:endParaRPr lang="cs-CZ"/>
        </a:p>
      </dgm:t>
    </dgm:pt>
    <dgm:pt modelId="{10594D79-41AB-4AA4-B7B7-34439A5C8BEE}" type="pres">
      <dgm:prSet presAssocID="{56D0FB11-16F4-4C9B-9DF9-EE5566B06B33}" presName="img" presStyleLbl="fgImgPlace1" presStyleIdx="1" presStyleCnt="3" custScaleX="100941" custScaleY="126592" custLinFactNeighborX="-14616" custLinFactNeighborY="25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EDEC895F-5254-4758-9DC2-3808FFF5AE15}" type="pres">
      <dgm:prSet presAssocID="{56D0FB11-16F4-4C9B-9DF9-EE5566B06B33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1FAE75B-F861-4FD1-9507-16B96F1AC6D5}" type="pres">
      <dgm:prSet presAssocID="{4ED415C9-E8A5-4576-A7EE-26688E7550C3}" presName="spacer" presStyleCnt="0"/>
      <dgm:spPr/>
    </dgm:pt>
    <dgm:pt modelId="{C7F0543C-1093-4877-B9DF-104D36B7D446}" type="pres">
      <dgm:prSet presAssocID="{4905B839-69C8-44AC-9258-DADB3B7E38CF}" presName="comp" presStyleCnt="0"/>
      <dgm:spPr/>
    </dgm:pt>
    <dgm:pt modelId="{B34B08A0-8A87-42E6-8950-0767FB68D01E}" type="pres">
      <dgm:prSet presAssocID="{4905B839-69C8-44AC-9258-DADB3B7E38CF}" presName="box" presStyleLbl="node1" presStyleIdx="2" presStyleCnt="3" custScaleX="91349" custScaleY="85812" custLinFactNeighborX="2780" custLinFactNeighborY="-1790"/>
      <dgm:spPr/>
      <dgm:t>
        <a:bodyPr/>
        <a:lstStyle/>
        <a:p>
          <a:endParaRPr lang="cs-CZ"/>
        </a:p>
      </dgm:t>
    </dgm:pt>
    <dgm:pt modelId="{AC5D6ED9-EB61-4048-94DF-0785C07132F4}" type="pres">
      <dgm:prSet presAssocID="{4905B839-69C8-44AC-9258-DADB3B7E38CF}" presName="img" presStyleLbl="fgImgPlace1" presStyleIdx="2" presStyleCnt="3" custScaleX="111757" custScaleY="113413" custLinFactNeighborX="-13490" custLinFactNeighborY="55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AD4B8461-D776-4FBE-ADA4-CC50112469F3}" type="pres">
      <dgm:prSet presAssocID="{4905B839-69C8-44AC-9258-DADB3B7E38C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8067304-3B81-479A-99BC-6C4B22173CF3}" srcId="{E7916EF1-3B33-4E89-A05E-E82CF35252DC}" destId="{A5A39EC0-3D25-484E-95C0-76B5EB5A8943}" srcOrd="0" destOrd="0" parTransId="{5CBEE85F-460C-461B-994E-8E33D0B56E5B}" sibTransId="{83FE2B82-7362-422C-9260-02A9E8924CBA}"/>
    <dgm:cxn modelId="{FFC2B37D-2ACB-4787-86C9-177BF6F7C300}" type="presOf" srcId="{56D0FB11-16F4-4C9B-9DF9-EE5566B06B33}" destId="{C26D7689-CA1B-466A-A2EC-66644637CAC6}" srcOrd="0" destOrd="0" presId="urn:microsoft.com/office/officeart/2005/8/layout/vList4#2"/>
    <dgm:cxn modelId="{D636C1D7-81F1-4435-856A-FB8AB658E616}" srcId="{E7916EF1-3B33-4E89-A05E-E82CF35252DC}" destId="{56D0FB11-16F4-4C9B-9DF9-EE5566B06B33}" srcOrd="1" destOrd="0" parTransId="{95B8A491-7CAF-4482-AB8C-A62A6649666B}" sibTransId="{4ED415C9-E8A5-4576-A7EE-26688E7550C3}"/>
    <dgm:cxn modelId="{EBEC63A4-FA19-4774-8DD8-0317D2330261}" type="presOf" srcId="{4905B839-69C8-44AC-9258-DADB3B7E38CF}" destId="{B34B08A0-8A87-42E6-8950-0767FB68D01E}" srcOrd="0" destOrd="0" presId="urn:microsoft.com/office/officeart/2005/8/layout/vList4#2"/>
    <dgm:cxn modelId="{1196CD89-BF5B-4698-9124-CCECA1BBCD12}" type="presOf" srcId="{56D0FB11-16F4-4C9B-9DF9-EE5566B06B33}" destId="{EDEC895F-5254-4758-9DC2-3808FFF5AE15}" srcOrd="1" destOrd="0" presId="urn:microsoft.com/office/officeart/2005/8/layout/vList4#2"/>
    <dgm:cxn modelId="{39453DEF-40D8-4A35-80E3-D0C28DEEEEBE}" type="presOf" srcId="{4905B839-69C8-44AC-9258-DADB3B7E38CF}" destId="{AD4B8461-D776-4FBE-ADA4-CC50112469F3}" srcOrd="1" destOrd="0" presId="urn:microsoft.com/office/officeart/2005/8/layout/vList4#2"/>
    <dgm:cxn modelId="{6217DB51-3C82-4906-8771-30A3C5E3F851}" type="presOf" srcId="{A5A39EC0-3D25-484E-95C0-76B5EB5A8943}" destId="{23A74EC6-057E-4683-947A-81A0C3D5B47C}" srcOrd="0" destOrd="0" presId="urn:microsoft.com/office/officeart/2005/8/layout/vList4#2"/>
    <dgm:cxn modelId="{9E3ECB1F-01AC-4A1A-BC8F-1DB81A021475}" type="presOf" srcId="{A5A39EC0-3D25-484E-95C0-76B5EB5A8943}" destId="{979B35FA-7A05-403E-85A6-62BDA08F9CDF}" srcOrd="1" destOrd="0" presId="urn:microsoft.com/office/officeart/2005/8/layout/vList4#2"/>
    <dgm:cxn modelId="{F4931E22-4269-42FB-A8E9-B3DB63F6894D}" srcId="{E7916EF1-3B33-4E89-A05E-E82CF35252DC}" destId="{4905B839-69C8-44AC-9258-DADB3B7E38CF}" srcOrd="2" destOrd="0" parTransId="{B9E868AE-4622-49B5-9DE6-79C51D201AAE}" sibTransId="{295FDAF0-680C-4012-88F1-36C40B46FDF4}"/>
    <dgm:cxn modelId="{F3746CDE-DFA4-4E5D-AC37-2792B3104A35}" type="presOf" srcId="{E7916EF1-3B33-4E89-A05E-E82CF35252DC}" destId="{D7C662E2-DC6F-4803-A89E-86F032B57062}" srcOrd="0" destOrd="0" presId="urn:microsoft.com/office/officeart/2005/8/layout/vList4#2"/>
    <dgm:cxn modelId="{4D92EEE0-06AE-4A21-9C31-D16B22001E84}" type="presParOf" srcId="{D7C662E2-DC6F-4803-A89E-86F032B57062}" destId="{7F2BA768-6C35-4BB8-84CF-20741907A5FC}" srcOrd="0" destOrd="0" presId="urn:microsoft.com/office/officeart/2005/8/layout/vList4#2"/>
    <dgm:cxn modelId="{4864D97B-89D6-467C-8ED2-64123218AEA2}" type="presParOf" srcId="{7F2BA768-6C35-4BB8-84CF-20741907A5FC}" destId="{23A74EC6-057E-4683-947A-81A0C3D5B47C}" srcOrd="0" destOrd="0" presId="urn:microsoft.com/office/officeart/2005/8/layout/vList4#2"/>
    <dgm:cxn modelId="{51B0B5CC-7B2A-476D-9C93-058D8151A546}" type="presParOf" srcId="{7F2BA768-6C35-4BB8-84CF-20741907A5FC}" destId="{AE87492A-0D89-4E3B-93DC-63E234BFC12E}" srcOrd="1" destOrd="0" presId="urn:microsoft.com/office/officeart/2005/8/layout/vList4#2"/>
    <dgm:cxn modelId="{F8613181-A37C-4998-8F09-40EC5960650E}" type="presParOf" srcId="{7F2BA768-6C35-4BB8-84CF-20741907A5FC}" destId="{979B35FA-7A05-403E-85A6-62BDA08F9CDF}" srcOrd="2" destOrd="0" presId="urn:microsoft.com/office/officeart/2005/8/layout/vList4#2"/>
    <dgm:cxn modelId="{880A9C83-7641-4D6E-8B73-AF22C2E069AE}" type="presParOf" srcId="{D7C662E2-DC6F-4803-A89E-86F032B57062}" destId="{F66480B1-A18C-4832-9BAA-E28B94CBC2AC}" srcOrd="1" destOrd="0" presId="urn:microsoft.com/office/officeart/2005/8/layout/vList4#2"/>
    <dgm:cxn modelId="{A198BF74-1AAB-4330-854D-237F80E4045E}" type="presParOf" srcId="{D7C662E2-DC6F-4803-A89E-86F032B57062}" destId="{2FE5527D-B797-4AB9-B42A-E2913A53BFE2}" srcOrd="2" destOrd="0" presId="urn:microsoft.com/office/officeart/2005/8/layout/vList4#2"/>
    <dgm:cxn modelId="{C86FF93C-F238-4B47-8EAF-3E7E85FEC446}" type="presParOf" srcId="{2FE5527D-B797-4AB9-B42A-E2913A53BFE2}" destId="{C26D7689-CA1B-466A-A2EC-66644637CAC6}" srcOrd="0" destOrd="0" presId="urn:microsoft.com/office/officeart/2005/8/layout/vList4#2"/>
    <dgm:cxn modelId="{15DC1F78-5E92-4D56-A098-8765F7C82D7B}" type="presParOf" srcId="{2FE5527D-B797-4AB9-B42A-E2913A53BFE2}" destId="{10594D79-41AB-4AA4-B7B7-34439A5C8BEE}" srcOrd="1" destOrd="0" presId="urn:microsoft.com/office/officeart/2005/8/layout/vList4#2"/>
    <dgm:cxn modelId="{BDF67D31-192E-4380-9964-8AE2772DC25D}" type="presParOf" srcId="{2FE5527D-B797-4AB9-B42A-E2913A53BFE2}" destId="{EDEC895F-5254-4758-9DC2-3808FFF5AE15}" srcOrd="2" destOrd="0" presId="urn:microsoft.com/office/officeart/2005/8/layout/vList4#2"/>
    <dgm:cxn modelId="{643F4FC6-A52C-4F81-94A5-DC0145B18A3A}" type="presParOf" srcId="{D7C662E2-DC6F-4803-A89E-86F032B57062}" destId="{61FAE75B-F861-4FD1-9507-16B96F1AC6D5}" srcOrd="3" destOrd="0" presId="urn:microsoft.com/office/officeart/2005/8/layout/vList4#2"/>
    <dgm:cxn modelId="{62497382-971E-4D53-B3B0-C8C89D1711BA}" type="presParOf" srcId="{D7C662E2-DC6F-4803-A89E-86F032B57062}" destId="{C7F0543C-1093-4877-B9DF-104D36B7D446}" srcOrd="4" destOrd="0" presId="urn:microsoft.com/office/officeart/2005/8/layout/vList4#2"/>
    <dgm:cxn modelId="{EE6BEF30-7649-43A5-A34F-027BF139BCBE}" type="presParOf" srcId="{C7F0543C-1093-4877-B9DF-104D36B7D446}" destId="{B34B08A0-8A87-42E6-8950-0767FB68D01E}" srcOrd="0" destOrd="0" presId="urn:microsoft.com/office/officeart/2005/8/layout/vList4#2"/>
    <dgm:cxn modelId="{8D7AB140-DC1A-4BCA-BECD-975BB8D0C25E}" type="presParOf" srcId="{C7F0543C-1093-4877-B9DF-104D36B7D446}" destId="{AC5D6ED9-EB61-4048-94DF-0785C07132F4}" srcOrd="1" destOrd="0" presId="urn:microsoft.com/office/officeart/2005/8/layout/vList4#2"/>
    <dgm:cxn modelId="{30578B63-2B69-403C-A3F9-B3EC3EE3622F}" type="presParOf" srcId="{C7F0543C-1093-4877-B9DF-104D36B7D446}" destId="{AD4B8461-D776-4FBE-ADA4-CC50112469F3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50BC16F-0AFD-4CE9-AAE3-A8807F65DB6E}" type="doc">
      <dgm:prSet loTypeId="urn:microsoft.com/office/officeart/2005/8/layout/vList4#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193E846-5DC6-4A59-B2EF-6FD5107F9A3E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err="1" smtClean="0">
              <a:latin typeface="Calibri" pitchFamily="34" charset="0"/>
            </a:rPr>
            <a:t>Brandl</a:t>
          </a:r>
          <a:r>
            <a:rPr lang="cs-CZ" sz="2400" dirty="0" smtClean="0">
              <a:latin typeface="Calibri" pitchFamily="34" charset="0"/>
            </a:rPr>
            <a:t>: Návrat ztraceného syna</a:t>
          </a:r>
        </a:p>
        <a:p>
          <a:pPr>
            <a:lnSpc>
              <a:spcPct val="150000"/>
            </a:lnSpc>
          </a:pPr>
          <a:r>
            <a:rPr lang="cs-CZ" sz="2400" dirty="0" err="1" smtClean="0">
              <a:latin typeface="Calibri" pitchFamily="34" charset="0"/>
            </a:rPr>
            <a:t>Škréta</a:t>
          </a:r>
          <a:r>
            <a:rPr lang="cs-CZ" sz="2400" dirty="0" smtClean="0">
              <a:latin typeface="Calibri" pitchFamily="34" charset="0"/>
            </a:rPr>
            <a:t>: Paris a </a:t>
          </a:r>
          <a:r>
            <a:rPr lang="cs-CZ" sz="2400" dirty="0" err="1" smtClean="0">
              <a:latin typeface="Calibri" pitchFamily="34" charset="0"/>
            </a:rPr>
            <a:t>Helana</a:t>
          </a:r>
          <a:endParaRPr lang="cs-CZ" sz="2400" dirty="0" smtClean="0">
            <a:latin typeface="Calibri" pitchFamily="34" charset="0"/>
          </a:endParaRPr>
        </a:p>
        <a:p>
          <a:pPr>
            <a:lnSpc>
              <a:spcPct val="150000"/>
            </a:lnSpc>
          </a:pPr>
          <a:r>
            <a:rPr lang="cs-CZ" sz="2400" dirty="0" err="1" smtClean="0">
              <a:latin typeface="Calibri" pitchFamily="34" charset="0"/>
            </a:rPr>
            <a:t>Škréta</a:t>
          </a:r>
          <a:r>
            <a:rPr lang="cs-CZ" sz="2400" dirty="0" smtClean="0">
              <a:latin typeface="Calibri" pitchFamily="34" charset="0"/>
            </a:rPr>
            <a:t>: Svatý Martin se dělí se žebrákem o plášť</a:t>
          </a:r>
          <a:endParaRPr lang="cs-CZ" sz="2400" dirty="0">
            <a:latin typeface="Calibri" pitchFamily="34" charset="0"/>
          </a:endParaRPr>
        </a:p>
      </dgm:t>
    </dgm:pt>
    <dgm:pt modelId="{678B1EE5-7DDA-481E-96D6-C97891569A80}" type="parTrans" cxnId="{822F6536-2570-4796-BD33-56AD19BA7664}">
      <dgm:prSet/>
      <dgm:spPr/>
      <dgm:t>
        <a:bodyPr/>
        <a:lstStyle/>
        <a:p>
          <a:endParaRPr lang="cs-CZ"/>
        </a:p>
      </dgm:t>
    </dgm:pt>
    <dgm:pt modelId="{DBC7FF52-CE21-45FB-B79B-ABC2991934F3}" type="sibTrans" cxnId="{822F6536-2570-4796-BD33-56AD19BA7664}">
      <dgm:prSet/>
      <dgm:spPr/>
      <dgm:t>
        <a:bodyPr/>
        <a:lstStyle/>
        <a:p>
          <a:endParaRPr lang="cs-CZ"/>
        </a:p>
      </dgm:t>
    </dgm:pt>
    <dgm:pt modelId="{E7C906C9-23F6-400B-A870-1112F89F3B2F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err="1" smtClean="0">
              <a:latin typeface="Calibri" pitchFamily="34" charset="0"/>
            </a:rPr>
            <a:t>Škréta</a:t>
          </a:r>
          <a:r>
            <a:rPr lang="cs-CZ" sz="2400" dirty="0" smtClean="0">
              <a:latin typeface="Calibri" pitchFamily="34" charset="0"/>
            </a:rPr>
            <a:t>: Svatý Martin se dělí se žebrákem o plášť</a:t>
          </a:r>
        </a:p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Braun: Betlém u Kuksu</a:t>
          </a:r>
        </a:p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Fontána </a:t>
          </a:r>
          <a:r>
            <a:rPr lang="cs-CZ" sz="2400" dirty="0" err="1" smtClean="0">
              <a:latin typeface="Calibri" pitchFamily="34" charset="0"/>
            </a:rPr>
            <a:t>di</a:t>
          </a:r>
          <a:r>
            <a:rPr lang="cs-CZ" sz="2400" dirty="0" smtClean="0">
              <a:latin typeface="Calibri" pitchFamily="34" charset="0"/>
            </a:rPr>
            <a:t> </a:t>
          </a:r>
          <a:r>
            <a:rPr lang="cs-CZ" sz="2400" dirty="0" err="1" smtClean="0">
              <a:latin typeface="Calibri" pitchFamily="34" charset="0"/>
            </a:rPr>
            <a:t>Trevi</a:t>
          </a:r>
          <a:r>
            <a:rPr lang="cs-CZ" sz="2400" dirty="0" smtClean="0">
              <a:latin typeface="Calibri" pitchFamily="34" charset="0"/>
            </a:rPr>
            <a:t>, Řím</a:t>
          </a:r>
        </a:p>
      </dgm:t>
    </dgm:pt>
    <dgm:pt modelId="{A1B874BE-FE22-4247-9F86-0CD5FEEED849}" type="parTrans" cxnId="{9A5EC4AD-E82E-4770-AC16-372C40D2C540}">
      <dgm:prSet/>
      <dgm:spPr/>
      <dgm:t>
        <a:bodyPr/>
        <a:lstStyle/>
        <a:p>
          <a:endParaRPr lang="cs-CZ"/>
        </a:p>
      </dgm:t>
    </dgm:pt>
    <dgm:pt modelId="{E6DB2116-0F4C-4872-AC07-3496A9E977D5}" type="sibTrans" cxnId="{9A5EC4AD-E82E-4770-AC16-372C40D2C540}">
      <dgm:prSet/>
      <dgm:spPr/>
      <dgm:t>
        <a:bodyPr/>
        <a:lstStyle/>
        <a:p>
          <a:endParaRPr lang="cs-CZ"/>
        </a:p>
      </dgm:t>
    </dgm:pt>
    <dgm:pt modelId="{AE155248-F7E0-4FF4-BE0A-0F05AE2CEFEE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err="1" smtClean="0">
              <a:solidFill>
                <a:schemeClr val="bg1"/>
              </a:solidFill>
              <a:latin typeface="Calibri" pitchFamily="34" charset="0"/>
            </a:rPr>
            <a:t>Santini</a:t>
          </a:r>
          <a:r>
            <a:rPr lang="cs-CZ" sz="2400" dirty="0" smtClean="0">
              <a:solidFill>
                <a:schemeClr val="bg1"/>
              </a:solidFill>
              <a:latin typeface="Calibri" pitchFamily="34" charset="0"/>
            </a:rPr>
            <a:t>: </a:t>
          </a:r>
          <a:r>
            <a:rPr lang="cs-CZ" sz="2000" dirty="0" smtClean="0">
              <a:solidFill>
                <a:schemeClr val="bg1"/>
              </a:solidFill>
              <a:latin typeface="Calibri" pitchFamily="34" charset="0"/>
            </a:rPr>
            <a:t>Poutní kostel Sv. Jana Nepomuckého na Zelené hoře</a:t>
          </a:r>
        </a:p>
        <a:p>
          <a:pPr>
            <a:lnSpc>
              <a:spcPct val="150000"/>
            </a:lnSpc>
          </a:pPr>
          <a:r>
            <a:rPr lang="cs-CZ" sz="2400" dirty="0" smtClean="0">
              <a:solidFill>
                <a:schemeClr val="bg1"/>
              </a:solidFill>
              <a:latin typeface="Calibri" pitchFamily="34" charset="0"/>
            </a:rPr>
            <a:t> </a:t>
          </a:r>
          <a:r>
            <a:rPr lang="cs-CZ" sz="2400" dirty="0" smtClean="0">
              <a:latin typeface="Calibri" pitchFamily="34" charset="0"/>
            </a:rPr>
            <a:t>Chrám svatého Mikuláše, Praha </a:t>
          </a:r>
        </a:p>
        <a:p>
          <a:pPr>
            <a:lnSpc>
              <a:spcPct val="150000"/>
            </a:lnSpc>
          </a:pPr>
          <a:r>
            <a:rPr lang="cs-CZ" sz="2400" dirty="0" smtClean="0">
              <a:latin typeface="Calibri" pitchFamily="34" charset="0"/>
            </a:rPr>
            <a:t>Valdštejnský palác, Praha</a:t>
          </a:r>
          <a:endParaRPr lang="cs-CZ" sz="2400" dirty="0">
            <a:solidFill>
              <a:schemeClr val="bg1"/>
            </a:solidFill>
            <a:latin typeface="Calibri" pitchFamily="34" charset="0"/>
          </a:endParaRPr>
        </a:p>
      </dgm:t>
    </dgm:pt>
    <dgm:pt modelId="{2855029A-54E1-49C6-8476-58E0656A3BBB}" type="parTrans" cxnId="{869FA4D9-98D1-4B2B-A14C-4464FF539F12}">
      <dgm:prSet/>
      <dgm:spPr/>
      <dgm:t>
        <a:bodyPr/>
        <a:lstStyle/>
        <a:p>
          <a:endParaRPr lang="cs-CZ"/>
        </a:p>
      </dgm:t>
    </dgm:pt>
    <dgm:pt modelId="{78019921-370A-465A-99F3-B076B092BFD3}" type="sibTrans" cxnId="{869FA4D9-98D1-4B2B-A14C-4464FF539F12}">
      <dgm:prSet/>
      <dgm:spPr/>
      <dgm:t>
        <a:bodyPr/>
        <a:lstStyle/>
        <a:p>
          <a:endParaRPr lang="cs-CZ"/>
        </a:p>
      </dgm:t>
    </dgm:pt>
    <dgm:pt modelId="{D1654FF7-32A5-4CF3-B8ED-F6A36BFFA8D9}" type="pres">
      <dgm:prSet presAssocID="{750BC16F-0AFD-4CE9-AAE3-A8807F65DB6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272A37-1764-454C-AC20-93016ED0F50B}" type="pres">
      <dgm:prSet presAssocID="{1193E846-5DC6-4A59-B2EF-6FD5107F9A3E}" presName="comp" presStyleCnt="0"/>
      <dgm:spPr/>
    </dgm:pt>
    <dgm:pt modelId="{1379F0A2-79B0-4CD0-B442-CA43C734179F}" type="pres">
      <dgm:prSet presAssocID="{1193E846-5DC6-4A59-B2EF-6FD5107F9A3E}" presName="box" presStyleLbl="node1" presStyleIdx="0" presStyleCnt="3" custScaleX="96074" custScaleY="91515" custLinFactNeighborX="1659" custLinFactNeighborY="-459"/>
      <dgm:spPr/>
      <dgm:t>
        <a:bodyPr/>
        <a:lstStyle/>
        <a:p>
          <a:endParaRPr lang="cs-CZ"/>
        </a:p>
      </dgm:t>
    </dgm:pt>
    <dgm:pt modelId="{EDA2E6C0-FDD0-4CC8-9388-F5B351200B27}" type="pres">
      <dgm:prSet presAssocID="{1193E846-5DC6-4A59-B2EF-6FD5107F9A3E}" presName="img" presStyleLbl="fgImgPlace1" presStyleIdx="0" presStyleCnt="3" custScaleX="109768" custScaleY="116827" custLinFactNeighborX="-8187" custLinFactNeighborY="-408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F976F04-A718-45C4-B144-951AF6190EB1}" type="pres">
      <dgm:prSet presAssocID="{1193E846-5DC6-4A59-B2EF-6FD5107F9A3E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AE4FBF-933C-4F58-928A-FA60050405E9}" type="pres">
      <dgm:prSet presAssocID="{DBC7FF52-CE21-45FB-B79B-ABC2991934F3}" presName="spacer" presStyleCnt="0"/>
      <dgm:spPr/>
    </dgm:pt>
    <dgm:pt modelId="{1167BFD3-7C33-44BD-AB8A-7E1E615FE685}" type="pres">
      <dgm:prSet presAssocID="{E7C906C9-23F6-400B-A870-1112F89F3B2F}" presName="comp" presStyleCnt="0"/>
      <dgm:spPr/>
    </dgm:pt>
    <dgm:pt modelId="{DA371C19-D441-4A91-8052-B390847AF8CD}" type="pres">
      <dgm:prSet presAssocID="{E7C906C9-23F6-400B-A870-1112F89F3B2F}" presName="box" presStyleLbl="node1" presStyleIdx="1" presStyleCnt="3" custScaleX="91349" custLinFactNeighborX="2571" custLinFactNeighborY="-1654"/>
      <dgm:spPr/>
      <dgm:t>
        <a:bodyPr/>
        <a:lstStyle/>
        <a:p>
          <a:endParaRPr lang="cs-CZ"/>
        </a:p>
      </dgm:t>
    </dgm:pt>
    <dgm:pt modelId="{3586F824-7ADE-4E59-9183-E46AD9BFD424}" type="pres">
      <dgm:prSet presAssocID="{E7C906C9-23F6-400B-A870-1112F89F3B2F}" presName="img" presStyleLbl="fgImgPlace1" presStyleIdx="1" presStyleCnt="3" custScaleX="114610" custScaleY="135127" custLinFactNeighborX="-18141" custLinFactNeighborY="-200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84EB2CDA-5DF4-4689-8E8C-B06D0BB2AD4C}" type="pres">
      <dgm:prSet presAssocID="{E7C906C9-23F6-400B-A870-1112F89F3B2F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AD10D3C-1568-4ABE-94F2-74B862B65CA9}" type="pres">
      <dgm:prSet presAssocID="{E6DB2116-0F4C-4872-AC07-3496A9E977D5}" presName="spacer" presStyleCnt="0"/>
      <dgm:spPr/>
    </dgm:pt>
    <dgm:pt modelId="{B075F21E-CFFB-4154-BCCC-82C6BF337050}" type="pres">
      <dgm:prSet presAssocID="{AE155248-F7E0-4FF4-BE0A-0F05AE2CEFEE}" presName="comp" presStyleCnt="0"/>
      <dgm:spPr/>
    </dgm:pt>
    <dgm:pt modelId="{8B0D159E-0FB4-4A0E-8197-8AF25E2AA483}" type="pres">
      <dgm:prSet presAssocID="{AE155248-F7E0-4FF4-BE0A-0F05AE2CEFEE}" presName="box" presStyleLbl="node1" presStyleIdx="2" presStyleCnt="3" custScaleX="96850" custLinFactNeighborX="1575" custLinFactNeighborY="-1959"/>
      <dgm:spPr/>
      <dgm:t>
        <a:bodyPr/>
        <a:lstStyle/>
        <a:p>
          <a:endParaRPr lang="cs-CZ"/>
        </a:p>
      </dgm:t>
    </dgm:pt>
    <dgm:pt modelId="{ACF230AD-5469-4475-ABB8-1E3FAAF296BA}" type="pres">
      <dgm:prSet presAssocID="{AE155248-F7E0-4FF4-BE0A-0F05AE2CEFEE}" presName="img" presStyleLbl="fgImgPlace1" presStyleIdx="2" presStyleCnt="3" custScaleX="100978" custScaleY="134495" custLinFactNeighborX="-10900" custLinFactNeighborY="12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3048AE7F-2AD2-408F-945E-A30E717B84A8}" type="pres">
      <dgm:prSet presAssocID="{AE155248-F7E0-4FF4-BE0A-0F05AE2CEFEE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A5EC4AD-E82E-4770-AC16-372C40D2C540}" srcId="{750BC16F-0AFD-4CE9-AAE3-A8807F65DB6E}" destId="{E7C906C9-23F6-400B-A870-1112F89F3B2F}" srcOrd="1" destOrd="0" parTransId="{A1B874BE-FE22-4247-9F86-0CD5FEEED849}" sibTransId="{E6DB2116-0F4C-4872-AC07-3496A9E977D5}"/>
    <dgm:cxn modelId="{4ECE7B8A-2270-462E-A2E0-C237F1F36982}" type="presOf" srcId="{E7C906C9-23F6-400B-A870-1112F89F3B2F}" destId="{DA371C19-D441-4A91-8052-B390847AF8CD}" srcOrd="0" destOrd="0" presId="urn:microsoft.com/office/officeart/2005/8/layout/vList4#3"/>
    <dgm:cxn modelId="{869FA4D9-98D1-4B2B-A14C-4464FF539F12}" srcId="{750BC16F-0AFD-4CE9-AAE3-A8807F65DB6E}" destId="{AE155248-F7E0-4FF4-BE0A-0F05AE2CEFEE}" srcOrd="2" destOrd="0" parTransId="{2855029A-54E1-49C6-8476-58E0656A3BBB}" sibTransId="{78019921-370A-465A-99F3-B076B092BFD3}"/>
    <dgm:cxn modelId="{03095D9D-ADFE-40B9-80FD-C23A3F56DCDD}" type="presOf" srcId="{750BC16F-0AFD-4CE9-AAE3-A8807F65DB6E}" destId="{D1654FF7-32A5-4CF3-B8ED-F6A36BFFA8D9}" srcOrd="0" destOrd="0" presId="urn:microsoft.com/office/officeart/2005/8/layout/vList4#3"/>
    <dgm:cxn modelId="{051884C5-15B4-4A44-A4DD-AB52D17A7BCB}" type="presOf" srcId="{1193E846-5DC6-4A59-B2EF-6FD5107F9A3E}" destId="{9F976F04-A718-45C4-B144-951AF6190EB1}" srcOrd="1" destOrd="0" presId="urn:microsoft.com/office/officeart/2005/8/layout/vList4#3"/>
    <dgm:cxn modelId="{822F6536-2570-4796-BD33-56AD19BA7664}" srcId="{750BC16F-0AFD-4CE9-AAE3-A8807F65DB6E}" destId="{1193E846-5DC6-4A59-B2EF-6FD5107F9A3E}" srcOrd="0" destOrd="0" parTransId="{678B1EE5-7DDA-481E-96D6-C97891569A80}" sibTransId="{DBC7FF52-CE21-45FB-B79B-ABC2991934F3}"/>
    <dgm:cxn modelId="{344177AB-D985-48C7-A79F-05B59DD310AB}" type="presOf" srcId="{AE155248-F7E0-4FF4-BE0A-0F05AE2CEFEE}" destId="{3048AE7F-2AD2-408F-945E-A30E717B84A8}" srcOrd="1" destOrd="0" presId="urn:microsoft.com/office/officeart/2005/8/layout/vList4#3"/>
    <dgm:cxn modelId="{6188F8F7-000B-493C-A085-AF75AB2A9D8E}" type="presOf" srcId="{1193E846-5DC6-4A59-B2EF-6FD5107F9A3E}" destId="{1379F0A2-79B0-4CD0-B442-CA43C734179F}" srcOrd="0" destOrd="0" presId="urn:microsoft.com/office/officeart/2005/8/layout/vList4#3"/>
    <dgm:cxn modelId="{863453D2-3569-4BA8-B819-7B79BF3CCE94}" type="presOf" srcId="{AE155248-F7E0-4FF4-BE0A-0F05AE2CEFEE}" destId="{8B0D159E-0FB4-4A0E-8197-8AF25E2AA483}" srcOrd="0" destOrd="0" presId="urn:microsoft.com/office/officeart/2005/8/layout/vList4#3"/>
    <dgm:cxn modelId="{937ED162-CAB6-4941-862A-767914E877CF}" type="presOf" srcId="{E7C906C9-23F6-400B-A870-1112F89F3B2F}" destId="{84EB2CDA-5DF4-4689-8E8C-B06D0BB2AD4C}" srcOrd="1" destOrd="0" presId="urn:microsoft.com/office/officeart/2005/8/layout/vList4#3"/>
    <dgm:cxn modelId="{080A1170-B7F2-42AA-B89A-6C162E120C3A}" type="presParOf" srcId="{D1654FF7-32A5-4CF3-B8ED-F6A36BFFA8D9}" destId="{D3272A37-1764-454C-AC20-93016ED0F50B}" srcOrd="0" destOrd="0" presId="urn:microsoft.com/office/officeart/2005/8/layout/vList4#3"/>
    <dgm:cxn modelId="{6535CE01-0AC7-4C95-BB37-29BA68CCBE77}" type="presParOf" srcId="{D3272A37-1764-454C-AC20-93016ED0F50B}" destId="{1379F0A2-79B0-4CD0-B442-CA43C734179F}" srcOrd="0" destOrd="0" presId="urn:microsoft.com/office/officeart/2005/8/layout/vList4#3"/>
    <dgm:cxn modelId="{1C8F9792-D5C0-42DF-9714-7D0C6013FB65}" type="presParOf" srcId="{D3272A37-1764-454C-AC20-93016ED0F50B}" destId="{EDA2E6C0-FDD0-4CC8-9388-F5B351200B27}" srcOrd="1" destOrd="0" presId="urn:microsoft.com/office/officeart/2005/8/layout/vList4#3"/>
    <dgm:cxn modelId="{5D5F0C71-833E-455F-A2EE-E534498F9F46}" type="presParOf" srcId="{D3272A37-1764-454C-AC20-93016ED0F50B}" destId="{9F976F04-A718-45C4-B144-951AF6190EB1}" srcOrd="2" destOrd="0" presId="urn:microsoft.com/office/officeart/2005/8/layout/vList4#3"/>
    <dgm:cxn modelId="{D1A22BC5-D285-4ACA-9809-6D69483084A8}" type="presParOf" srcId="{D1654FF7-32A5-4CF3-B8ED-F6A36BFFA8D9}" destId="{46AE4FBF-933C-4F58-928A-FA60050405E9}" srcOrd="1" destOrd="0" presId="urn:microsoft.com/office/officeart/2005/8/layout/vList4#3"/>
    <dgm:cxn modelId="{05A4697C-AD8C-4DD0-AD97-72A6C9406378}" type="presParOf" srcId="{D1654FF7-32A5-4CF3-B8ED-F6A36BFFA8D9}" destId="{1167BFD3-7C33-44BD-AB8A-7E1E615FE685}" srcOrd="2" destOrd="0" presId="urn:microsoft.com/office/officeart/2005/8/layout/vList4#3"/>
    <dgm:cxn modelId="{658DF4D9-C9A3-4D9B-AD29-774A0D1E49B6}" type="presParOf" srcId="{1167BFD3-7C33-44BD-AB8A-7E1E615FE685}" destId="{DA371C19-D441-4A91-8052-B390847AF8CD}" srcOrd="0" destOrd="0" presId="urn:microsoft.com/office/officeart/2005/8/layout/vList4#3"/>
    <dgm:cxn modelId="{DCE61C92-F7BC-4FE6-8945-551255A9B739}" type="presParOf" srcId="{1167BFD3-7C33-44BD-AB8A-7E1E615FE685}" destId="{3586F824-7ADE-4E59-9183-E46AD9BFD424}" srcOrd="1" destOrd="0" presId="urn:microsoft.com/office/officeart/2005/8/layout/vList4#3"/>
    <dgm:cxn modelId="{2FD59F4E-C1DE-4020-8664-0B20A82A9CD7}" type="presParOf" srcId="{1167BFD3-7C33-44BD-AB8A-7E1E615FE685}" destId="{84EB2CDA-5DF4-4689-8E8C-B06D0BB2AD4C}" srcOrd="2" destOrd="0" presId="urn:microsoft.com/office/officeart/2005/8/layout/vList4#3"/>
    <dgm:cxn modelId="{C7F0D5BB-3309-41D0-BD3B-23EEC1B43B60}" type="presParOf" srcId="{D1654FF7-32A5-4CF3-B8ED-F6A36BFFA8D9}" destId="{EAD10D3C-1568-4ABE-94F2-74B862B65CA9}" srcOrd="3" destOrd="0" presId="urn:microsoft.com/office/officeart/2005/8/layout/vList4#3"/>
    <dgm:cxn modelId="{CEDA5D12-23F2-4D42-AA6C-7E742CCBA12D}" type="presParOf" srcId="{D1654FF7-32A5-4CF3-B8ED-F6A36BFFA8D9}" destId="{B075F21E-CFFB-4154-BCCC-82C6BF337050}" srcOrd="4" destOrd="0" presId="urn:microsoft.com/office/officeart/2005/8/layout/vList4#3"/>
    <dgm:cxn modelId="{E2E7EEA6-2CCB-4DB2-98F0-2770A1BC9D0D}" type="presParOf" srcId="{B075F21E-CFFB-4154-BCCC-82C6BF337050}" destId="{8B0D159E-0FB4-4A0E-8197-8AF25E2AA483}" srcOrd="0" destOrd="0" presId="urn:microsoft.com/office/officeart/2005/8/layout/vList4#3"/>
    <dgm:cxn modelId="{4095D7D1-6EFC-46DC-921E-B2A81C73306D}" type="presParOf" srcId="{B075F21E-CFFB-4154-BCCC-82C6BF337050}" destId="{ACF230AD-5469-4475-ABB8-1E3FAAF296BA}" srcOrd="1" destOrd="0" presId="urn:microsoft.com/office/officeart/2005/8/layout/vList4#3"/>
    <dgm:cxn modelId="{8AF964F8-239A-436D-8FF5-D9A71B29ED51}" type="presParOf" srcId="{B075F21E-CFFB-4154-BCCC-82C6BF337050}" destId="{3048AE7F-2AD2-408F-945E-A30E717B84A8}" srcOrd="2" destOrd="0" presId="urn:microsoft.com/office/officeart/2005/8/layout/vList4#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5263374-1A4D-428E-80C8-A018C7D9BA6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5636D05-559B-4708-8537-AD3658F20843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1. Která z následujících CHARAKTERISTIK nejlépe vystihuje podstatu baroka</a:t>
          </a:r>
          <a:r>
            <a:rPr lang="cs-CZ" sz="27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?</a:t>
          </a:r>
          <a:endParaRPr lang="cs-CZ" sz="2700" dirty="0"/>
        </a:p>
      </dgm:t>
    </dgm:pt>
    <dgm:pt modelId="{514849DF-5CCA-4860-8830-6927560DD6C1}" type="parTrans" cxnId="{D5990F80-9229-47A8-8713-B877310A9118}">
      <dgm:prSet/>
      <dgm:spPr/>
      <dgm:t>
        <a:bodyPr/>
        <a:lstStyle/>
        <a:p>
          <a:endParaRPr lang="cs-CZ"/>
        </a:p>
      </dgm:t>
    </dgm:pt>
    <dgm:pt modelId="{DB772720-5212-4A9C-988F-4A99A7B4C02F}" type="sibTrans" cxnId="{D5990F80-9229-47A8-8713-B877310A9118}">
      <dgm:prSet/>
      <dgm:spPr/>
      <dgm:t>
        <a:bodyPr/>
        <a:lstStyle/>
        <a:p>
          <a:endParaRPr lang="cs-CZ"/>
        </a:p>
      </dgm:t>
    </dgm:pt>
    <dgm:pt modelId="{EDAAF7F4-C2F1-4317-96EE-CA77BB45497F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jednoduchost, pravidelnost, přehledná forma, důraz na rozumový přístup </a:t>
          </a:r>
          <a:endParaRPr lang="cs-CZ" sz="2400" dirty="0">
            <a:latin typeface="Calibri" pitchFamily="34" charset="0"/>
          </a:endParaRPr>
        </a:p>
      </dgm:t>
    </dgm:pt>
    <dgm:pt modelId="{821BEBC0-F60A-4D6E-806D-7E35D3D95144}" type="parTrans" cxnId="{0E32F171-0285-4C81-92AB-7604EA39DF2D}">
      <dgm:prSet/>
      <dgm:spPr/>
      <dgm:t>
        <a:bodyPr/>
        <a:lstStyle/>
        <a:p>
          <a:endParaRPr lang="cs-CZ"/>
        </a:p>
      </dgm:t>
    </dgm:pt>
    <dgm:pt modelId="{2833D379-4478-453B-828F-D01053F2BB42}" type="sibTrans" cxnId="{0E32F171-0285-4C81-92AB-7604EA39DF2D}">
      <dgm:prSet/>
      <dgm:spPr/>
      <dgm:t>
        <a:bodyPr/>
        <a:lstStyle/>
        <a:p>
          <a:endParaRPr lang="cs-CZ"/>
        </a:p>
      </dgm:t>
    </dgm:pt>
    <dgm:pt modelId="{2C60355D-81D2-4B2D-B237-6C199C99717F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ohromující rozměry, složitá výstavba díla, velkolepost, zdobnost, princip kontrastu  v uplatnění vyjadřovacích prostředků, náboženský ráz tvorby</a:t>
          </a:r>
        </a:p>
      </dgm:t>
    </dgm:pt>
    <dgm:pt modelId="{408110DF-A2A2-4587-991B-1B706A8D93BC}" type="parTrans" cxnId="{03B13F5A-B9A4-4ADD-8333-9642DFCE7265}">
      <dgm:prSet/>
      <dgm:spPr/>
      <dgm:t>
        <a:bodyPr/>
        <a:lstStyle/>
        <a:p>
          <a:endParaRPr lang="cs-CZ"/>
        </a:p>
      </dgm:t>
    </dgm:pt>
    <dgm:pt modelId="{E0F2F54C-5615-41E9-8759-0CD5D2685211}" type="sibTrans" cxnId="{03B13F5A-B9A4-4ADD-8333-9642DFCE7265}">
      <dgm:prSet/>
      <dgm:spPr/>
      <dgm:t>
        <a:bodyPr/>
        <a:lstStyle/>
        <a:p>
          <a:endParaRPr lang="cs-CZ"/>
        </a:p>
      </dgm:t>
    </dgm:pt>
    <dgm:pt modelId="{80CAF508-0BC3-4610-B195-649FB459A5B0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uvolněnost vyjadřovacích prostředků, citovost výrazu, zobrazování lidských prožitků, obdiv k historii, okouzlení přírodou, inspirace folklórem</a:t>
          </a:r>
        </a:p>
      </dgm:t>
    </dgm:pt>
    <dgm:pt modelId="{79229F7B-3974-4878-8E33-C82991E4A428}" type="parTrans" cxnId="{AC82EEF5-D275-49BD-888D-A4A35EC2D331}">
      <dgm:prSet/>
      <dgm:spPr/>
      <dgm:t>
        <a:bodyPr/>
        <a:lstStyle/>
        <a:p>
          <a:endParaRPr lang="cs-CZ"/>
        </a:p>
      </dgm:t>
    </dgm:pt>
    <dgm:pt modelId="{DE7EC797-19B3-4C36-8DA9-1408953BC24C}" type="sibTrans" cxnId="{AC82EEF5-D275-49BD-888D-A4A35EC2D331}">
      <dgm:prSet/>
      <dgm:spPr/>
      <dgm:t>
        <a:bodyPr/>
        <a:lstStyle/>
        <a:p>
          <a:endParaRPr lang="cs-CZ"/>
        </a:p>
      </dgm:t>
    </dgm:pt>
    <dgm:pt modelId="{BA9A8546-7E7D-491A-831E-DB350935A78F}" type="pres">
      <dgm:prSet presAssocID="{E5263374-1A4D-428E-80C8-A018C7D9BA6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D465571-A892-40B1-8688-05536472294F}" type="pres">
      <dgm:prSet presAssocID="{35636D05-559B-4708-8537-AD3658F20843}" presName="linNode" presStyleCnt="0"/>
      <dgm:spPr/>
    </dgm:pt>
    <dgm:pt modelId="{1CE423B6-DCB8-4741-9E06-2CB30A427A46}" type="pres">
      <dgm:prSet presAssocID="{35636D05-559B-4708-8537-AD3658F20843}" presName="parentText" presStyleLbl="node1" presStyleIdx="0" presStyleCnt="1" custScaleX="129586" custScaleY="63780" custLinFactNeighborX="-98" custLinFactNeighborY="109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5441919-86CE-4361-B81F-7638725F5DFC}" type="pres">
      <dgm:prSet presAssocID="{35636D05-559B-4708-8537-AD3658F20843}" presName="descendantText" presStyleLbl="alignAccFollowNode1" presStyleIdx="0" presStyleCnt="1" custScaleX="178484" custScaleY="1077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E32F171-0285-4C81-92AB-7604EA39DF2D}" srcId="{35636D05-559B-4708-8537-AD3658F20843}" destId="{EDAAF7F4-C2F1-4317-96EE-CA77BB45497F}" srcOrd="0" destOrd="0" parTransId="{821BEBC0-F60A-4D6E-806D-7E35D3D95144}" sibTransId="{2833D379-4478-453B-828F-D01053F2BB42}"/>
    <dgm:cxn modelId="{AC82EEF5-D275-49BD-888D-A4A35EC2D331}" srcId="{35636D05-559B-4708-8537-AD3658F20843}" destId="{80CAF508-0BC3-4610-B195-649FB459A5B0}" srcOrd="2" destOrd="0" parTransId="{79229F7B-3974-4878-8E33-C82991E4A428}" sibTransId="{DE7EC797-19B3-4C36-8DA9-1408953BC24C}"/>
    <dgm:cxn modelId="{3FDD10AC-07BF-46E5-8B82-DF9BCB776DB8}" type="presOf" srcId="{E5263374-1A4D-428E-80C8-A018C7D9BA6F}" destId="{BA9A8546-7E7D-491A-831E-DB350935A78F}" srcOrd="0" destOrd="0" presId="urn:microsoft.com/office/officeart/2005/8/layout/vList5"/>
    <dgm:cxn modelId="{B4DED9B0-6BDA-4509-80B5-2A38695877F6}" type="presOf" srcId="{35636D05-559B-4708-8537-AD3658F20843}" destId="{1CE423B6-DCB8-4741-9E06-2CB30A427A46}" srcOrd="0" destOrd="0" presId="urn:microsoft.com/office/officeart/2005/8/layout/vList5"/>
    <dgm:cxn modelId="{766960AF-2021-445C-B67A-B9C31F3EECAA}" type="presOf" srcId="{2C60355D-81D2-4B2D-B237-6C199C99717F}" destId="{45441919-86CE-4361-B81F-7638725F5DFC}" srcOrd="0" destOrd="1" presId="urn:microsoft.com/office/officeart/2005/8/layout/vList5"/>
    <dgm:cxn modelId="{D5990F80-9229-47A8-8713-B877310A9118}" srcId="{E5263374-1A4D-428E-80C8-A018C7D9BA6F}" destId="{35636D05-559B-4708-8537-AD3658F20843}" srcOrd="0" destOrd="0" parTransId="{514849DF-5CCA-4860-8830-6927560DD6C1}" sibTransId="{DB772720-5212-4A9C-988F-4A99A7B4C02F}"/>
    <dgm:cxn modelId="{8C9CBB54-65F9-4C3B-B922-1EB6408E5DD3}" type="presOf" srcId="{EDAAF7F4-C2F1-4317-96EE-CA77BB45497F}" destId="{45441919-86CE-4361-B81F-7638725F5DFC}" srcOrd="0" destOrd="0" presId="urn:microsoft.com/office/officeart/2005/8/layout/vList5"/>
    <dgm:cxn modelId="{8023FDAE-1869-4AF4-9B21-FBB459D2EB3D}" type="presOf" srcId="{80CAF508-0BC3-4610-B195-649FB459A5B0}" destId="{45441919-86CE-4361-B81F-7638725F5DFC}" srcOrd="0" destOrd="2" presId="urn:microsoft.com/office/officeart/2005/8/layout/vList5"/>
    <dgm:cxn modelId="{03B13F5A-B9A4-4ADD-8333-9642DFCE7265}" srcId="{35636D05-559B-4708-8537-AD3658F20843}" destId="{2C60355D-81D2-4B2D-B237-6C199C99717F}" srcOrd="1" destOrd="0" parTransId="{408110DF-A2A2-4587-991B-1B706A8D93BC}" sibTransId="{E0F2F54C-5615-41E9-8759-0CD5D2685211}"/>
    <dgm:cxn modelId="{B9422907-AF4B-4DD6-9472-1798C874C037}" type="presParOf" srcId="{BA9A8546-7E7D-491A-831E-DB350935A78F}" destId="{BD465571-A892-40B1-8688-05536472294F}" srcOrd="0" destOrd="0" presId="urn:microsoft.com/office/officeart/2005/8/layout/vList5"/>
    <dgm:cxn modelId="{D1851701-37B2-4AC9-912B-4846E6449D59}" type="presParOf" srcId="{BD465571-A892-40B1-8688-05536472294F}" destId="{1CE423B6-DCB8-4741-9E06-2CB30A427A46}" srcOrd="0" destOrd="0" presId="urn:microsoft.com/office/officeart/2005/8/layout/vList5"/>
    <dgm:cxn modelId="{08159D2C-20B6-4B60-A82B-AFC33FCE235E}" type="presParOf" srcId="{BD465571-A892-40B1-8688-05536472294F}" destId="{45441919-86CE-4361-B81F-7638725F5DF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9B5123E-14F7-46D7-B2AB-CD149931216C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5C88DA7-1920-4120-87F7-19A0001E87FB}">
      <dgm:prSet phldrT="[Text]" custT="1"/>
      <dgm:spPr/>
      <dgm:t>
        <a:bodyPr/>
        <a:lstStyle/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2. Který</a:t>
          </a:r>
        </a:p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 HUDEBNÍ NÁSTROJ </a:t>
          </a:r>
        </a:p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byl zdokonalen v období baroka?</a:t>
          </a:r>
          <a:endParaRPr lang="cs-CZ" sz="2400" b="0" dirty="0">
            <a:solidFill>
              <a:schemeClr val="tx1"/>
            </a:solidFill>
            <a:latin typeface="Calibri" pitchFamily="34" charset="0"/>
          </a:endParaRPr>
        </a:p>
      </dgm:t>
    </dgm:pt>
    <dgm:pt modelId="{A10710AA-22D1-464B-9A95-EAFA1CCF0E78}" type="parTrans" cxnId="{F2AF09DB-2EC1-4B4D-91CA-E927221CEADF}">
      <dgm:prSet/>
      <dgm:spPr/>
      <dgm:t>
        <a:bodyPr/>
        <a:lstStyle/>
        <a:p>
          <a:endParaRPr lang="cs-CZ"/>
        </a:p>
      </dgm:t>
    </dgm:pt>
    <dgm:pt modelId="{F2BB54DB-254D-4430-AF49-A952145D4DEF}" type="sibTrans" cxnId="{F2AF09DB-2EC1-4B4D-91CA-E927221CEADF}">
      <dgm:prSet/>
      <dgm:spPr/>
      <dgm:t>
        <a:bodyPr/>
        <a:lstStyle/>
        <a:p>
          <a:endParaRPr lang="cs-CZ"/>
        </a:p>
      </dgm:t>
    </dgm:pt>
    <dgm:pt modelId="{F76AB515-C128-4853-9252-FD98FF838B23}">
      <dgm:prSet phldrT="[Text]" custT="1"/>
      <dgm:spPr/>
      <dgm:t>
        <a:bodyPr/>
        <a:lstStyle/>
        <a:p>
          <a:r>
            <a:rPr lang="cs-CZ" sz="2400" b="0" dirty="0" smtClean="0">
              <a:latin typeface="Calibri" pitchFamily="34" charset="0"/>
            </a:rPr>
            <a:t>a) varhany</a:t>
          </a:r>
          <a:endParaRPr lang="cs-CZ" sz="2400" b="0" dirty="0">
            <a:latin typeface="Calibri" pitchFamily="34" charset="0"/>
          </a:endParaRPr>
        </a:p>
      </dgm:t>
    </dgm:pt>
    <dgm:pt modelId="{979DF786-63AB-44CB-849C-2A7806AD1FFA}" type="parTrans" cxnId="{51375EB3-9F1E-4173-903D-B7B189549586}">
      <dgm:prSet/>
      <dgm:spPr/>
      <dgm:t>
        <a:bodyPr/>
        <a:lstStyle/>
        <a:p>
          <a:endParaRPr lang="cs-CZ"/>
        </a:p>
      </dgm:t>
    </dgm:pt>
    <dgm:pt modelId="{2C3135DE-4C2D-4D09-8867-8E1A00B60AC8}" type="sibTrans" cxnId="{51375EB3-9F1E-4173-903D-B7B189549586}">
      <dgm:prSet/>
      <dgm:spPr/>
      <dgm:t>
        <a:bodyPr/>
        <a:lstStyle/>
        <a:p>
          <a:endParaRPr lang="cs-CZ"/>
        </a:p>
      </dgm:t>
    </dgm:pt>
    <dgm:pt modelId="{2C328DCF-0044-404E-B325-96FBEF0CC2DE}">
      <dgm:prSet phldrT="[Text]" custT="1"/>
      <dgm:spPr/>
      <dgm:t>
        <a:bodyPr/>
        <a:lstStyle/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3. </a:t>
          </a:r>
        </a:p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CONCERTO GROSSO </a:t>
          </a:r>
        </a:p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je</a:t>
          </a:r>
          <a:endParaRPr lang="cs-CZ" sz="2400" b="0" dirty="0">
            <a:solidFill>
              <a:schemeClr val="tx1"/>
            </a:solidFill>
            <a:latin typeface="Calibri" pitchFamily="34" charset="0"/>
          </a:endParaRPr>
        </a:p>
      </dgm:t>
    </dgm:pt>
    <dgm:pt modelId="{2AF728C0-96BF-44DA-9938-E9877B9C0E5A}" type="parTrans" cxnId="{71D1C0C5-96C5-4FDC-970C-B75B94B5BF27}">
      <dgm:prSet/>
      <dgm:spPr/>
      <dgm:t>
        <a:bodyPr/>
        <a:lstStyle/>
        <a:p>
          <a:endParaRPr lang="cs-CZ"/>
        </a:p>
      </dgm:t>
    </dgm:pt>
    <dgm:pt modelId="{A2F6E99C-6235-4D24-939B-2755AF3FB5D2}" type="sibTrans" cxnId="{71D1C0C5-96C5-4FDC-970C-B75B94B5BF27}">
      <dgm:prSet/>
      <dgm:spPr/>
      <dgm:t>
        <a:bodyPr/>
        <a:lstStyle/>
        <a:p>
          <a:endParaRPr lang="cs-CZ"/>
        </a:p>
      </dgm:t>
    </dgm:pt>
    <dgm:pt modelId="{1C9BECA0-055D-475B-B0E8-61F9976063BC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b="0" dirty="0" smtClean="0">
              <a:latin typeface="Calibri" pitchFamily="34" charset="0"/>
            </a:rPr>
            <a:t>a) cyklická skladba pro dva melodické nástroje a </a:t>
          </a:r>
          <a:r>
            <a:rPr lang="cs-CZ" sz="2400" b="0" dirty="0" err="1" smtClean="0">
              <a:latin typeface="Calibri" pitchFamily="34" charset="0"/>
            </a:rPr>
            <a:t>continuo</a:t>
          </a:r>
          <a:endParaRPr lang="cs-CZ" sz="2400" b="0" dirty="0">
            <a:latin typeface="Calibri" pitchFamily="34" charset="0"/>
          </a:endParaRPr>
        </a:p>
      </dgm:t>
    </dgm:pt>
    <dgm:pt modelId="{7E6AEF93-BB2B-4C04-BA55-BEF8902DFDA9}" type="parTrans" cxnId="{698801E6-481A-4029-A438-0294438EF3FB}">
      <dgm:prSet/>
      <dgm:spPr/>
      <dgm:t>
        <a:bodyPr/>
        <a:lstStyle/>
        <a:p>
          <a:endParaRPr lang="cs-CZ"/>
        </a:p>
      </dgm:t>
    </dgm:pt>
    <dgm:pt modelId="{3D37C408-2CC2-4D63-8997-C562D5299732}" type="sibTrans" cxnId="{698801E6-481A-4029-A438-0294438EF3FB}">
      <dgm:prSet/>
      <dgm:spPr/>
      <dgm:t>
        <a:bodyPr/>
        <a:lstStyle/>
        <a:p>
          <a:endParaRPr lang="cs-CZ"/>
        </a:p>
      </dgm:t>
    </dgm:pt>
    <dgm:pt modelId="{C9EC3C2F-7D72-420A-8229-4014620E4939}">
      <dgm:prSet phldrT="[Text]" custT="1"/>
      <dgm:spPr/>
      <dgm:t>
        <a:bodyPr/>
        <a:lstStyle/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4. </a:t>
          </a:r>
        </a:p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Vícevětá barokní skladba tvořená několika TANCI </a:t>
          </a:r>
        </a:p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se obvykle nazývá</a:t>
          </a:r>
          <a:endParaRPr lang="cs-CZ" sz="2400" b="0" dirty="0">
            <a:solidFill>
              <a:schemeClr val="tx1"/>
            </a:solidFill>
            <a:latin typeface="Calibri" pitchFamily="34" charset="0"/>
          </a:endParaRPr>
        </a:p>
      </dgm:t>
    </dgm:pt>
    <dgm:pt modelId="{F601E673-08CC-401F-95F3-C1AF7DF23CFD}" type="parTrans" cxnId="{C5A09F16-AE19-4401-9485-2AC815210DDA}">
      <dgm:prSet/>
      <dgm:spPr/>
      <dgm:t>
        <a:bodyPr/>
        <a:lstStyle/>
        <a:p>
          <a:endParaRPr lang="cs-CZ"/>
        </a:p>
      </dgm:t>
    </dgm:pt>
    <dgm:pt modelId="{A3C66AD6-B952-43F2-B7AB-6B4D491D5E18}" type="sibTrans" cxnId="{C5A09F16-AE19-4401-9485-2AC815210DDA}">
      <dgm:prSet/>
      <dgm:spPr/>
      <dgm:t>
        <a:bodyPr/>
        <a:lstStyle/>
        <a:p>
          <a:endParaRPr lang="cs-CZ"/>
        </a:p>
      </dgm:t>
    </dgm:pt>
    <dgm:pt modelId="{6FA17053-0B2C-4278-BE39-C9E2D98F9A60}">
      <dgm:prSet phldrT="[Text]" custT="1"/>
      <dgm:spPr/>
      <dgm:t>
        <a:bodyPr/>
        <a:lstStyle/>
        <a:p>
          <a:r>
            <a:rPr lang="cs-CZ" sz="2400" b="0" dirty="0" smtClean="0">
              <a:latin typeface="Calibri" pitchFamily="34" charset="0"/>
            </a:rPr>
            <a:t>a) suita</a:t>
          </a:r>
          <a:endParaRPr lang="cs-CZ" sz="2400" b="0" dirty="0">
            <a:latin typeface="Calibri" pitchFamily="34" charset="0"/>
          </a:endParaRPr>
        </a:p>
      </dgm:t>
    </dgm:pt>
    <dgm:pt modelId="{4068F9B0-385B-4B8D-BDEE-4AC244D2528D}" type="parTrans" cxnId="{33F4E827-4284-4F64-B3D6-283DC9317EF6}">
      <dgm:prSet/>
      <dgm:spPr/>
      <dgm:t>
        <a:bodyPr/>
        <a:lstStyle/>
        <a:p>
          <a:endParaRPr lang="cs-CZ"/>
        </a:p>
      </dgm:t>
    </dgm:pt>
    <dgm:pt modelId="{8E40D8AA-49FB-4F57-B3A7-5376ED72612E}" type="sibTrans" cxnId="{33F4E827-4284-4F64-B3D6-283DC9317EF6}">
      <dgm:prSet/>
      <dgm:spPr/>
      <dgm:t>
        <a:bodyPr/>
        <a:lstStyle/>
        <a:p>
          <a:endParaRPr lang="cs-CZ"/>
        </a:p>
      </dgm:t>
    </dgm:pt>
    <dgm:pt modelId="{D11139C1-B8A2-4C96-95F6-9039C5931281}">
      <dgm:prSet custT="1"/>
      <dgm:spPr/>
      <dgm:t>
        <a:bodyPr/>
        <a:lstStyle/>
        <a:p>
          <a:r>
            <a:rPr lang="cs-CZ" sz="2400" b="0" smtClean="0">
              <a:latin typeface="Calibri" pitchFamily="34" charset="0"/>
            </a:rPr>
            <a:t>b) housle</a:t>
          </a:r>
          <a:endParaRPr lang="cs-CZ" sz="2400" b="0">
            <a:latin typeface="Calibri" pitchFamily="34" charset="0"/>
          </a:endParaRPr>
        </a:p>
      </dgm:t>
    </dgm:pt>
    <dgm:pt modelId="{0CBD895D-CEC1-4A2E-93FD-5BEFEB8E2F29}" type="parTrans" cxnId="{2B0D4AAD-136F-4412-9493-A67619D7EE29}">
      <dgm:prSet/>
      <dgm:spPr/>
      <dgm:t>
        <a:bodyPr/>
        <a:lstStyle/>
        <a:p>
          <a:endParaRPr lang="cs-CZ"/>
        </a:p>
      </dgm:t>
    </dgm:pt>
    <dgm:pt modelId="{60EA161A-FC83-4D8F-A628-896939F2FEE9}" type="sibTrans" cxnId="{2B0D4AAD-136F-4412-9493-A67619D7EE29}">
      <dgm:prSet/>
      <dgm:spPr/>
      <dgm:t>
        <a:bodyPr/>
        <a:lstStyle/>
        <a:p>
          <a:endParaRPr lang="cs-CZ"/>
        </a:p>
      </dgm:t>
    </dgm:pt>
    <dgm:pt modelId="{A0F3E7AA-3594-4BE8-89E1-3A7E753F1E1D}">
      <dgm:prSet custT="1"/>
      <dgm:spPr/>
      <dgm:t>
        <a:bodyPr/>
        <a:lstStyle/>
        <a:p>
          <a:r>
            <a:rPr lang="cs-CZ" sz="2400" b="0" dirty="0" smtClean="0">
              <a:latin typeface="Calibri" pitchFamily="34" charset="0"/>
            </a:rPr>
            <a:t>c) klavír</a:t>
          </a:r>
          <a:endParaRPr lang="cs-CZ" sz="2400" b="0" dirty="0">
            <a:latin typeface="Calibri" pitchFamily="34" charset="0"/>
          </a:endParaRPr>
        </a:p>
      </dgm:t>
    </dgm:pt>
    <dgm:pt modelId="{F1BF4E95-E5D2-4B34-9EA5-1B9CA53D23F0}" type="parTrans" cxnId="{96940829-2217-4914-9E9B-A4AAB75D2755}">
      <dgm:prSet/>
      <dgm:spPr/>
      <dgm:t>
        <a:bodyPr/>
        <a:lstStyle/>
        <a:p>
          <a:endParaRPr lang="cs-CZ"/>
        </a:p>
      </dgm:t>
    </dgm:pt>
    <dgm:pt modelId="{B554A6A8-AE0B-45B4-B855-35A8AC7E166E}" type="sibTrans" cxnId="{96940829-2217-4914-9E9B-A4AAB75D2755}">
      <dgm:prSet/>
      <dgm:spPr/>
      <dgm:t>
        <a:bodyPr/>
        <a:lstStyle/>
        <a:p>
          <a:endParaRPr lang="cs-CZ"/>
        </a:p>
      </dgm:t>
    </dgm:pt>
    <dgm:pt modelId="{EBB05D33-7C95-4477-B2ED-98B1E8F3A979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b="0" dirty="0" smtClean="0">
              <a:latin typeface="Calibri" pitchFamily="34" charset="0"/>
            </a:rPr>
            <a:t>b) jednovětá skladba pro velký orchestr</a:t>
          </a:r>
          <a:endParaRPr lang="cs-CZ" sz="2400" b="0" dirty="0">
            <a:latin typeface="Calibri" pitchFamily="34" charset="0"/>
          </a:endParaRPr>
        </a:p>
      </dgm:t>
    </dgm:pt>
    <dgm:pt modelId="{D67DCBB4-C09A-48E6-A17A-7E91651A2FBE}" type="parTrans" cxnId="{EF6C1A13-8C01-46A3-A7A9-983377B3219B}">
      <dgm:prSet/>
      <dgm:spPr/>
      <dgm:t>
        <a:bodyPr/>
        <a:lstStyle/>
        <a:p>
          <a:endParaRPr lang="cs-CZ"/>
        </a:p>
      </dgm:t>
    </dgm:pt>
    <dgm:pt modelId="{CFBEA761-7407-4F18-8549-B5D0C3ABEEB7}" type="sibTrans" cxnId="{EF6C1A13-8C01-46A3-A7A9-983377B3219B}">
      <dgm:prSet/>
      <dgm:spPr/>
      <dgm:t>
        <a:bodyPr/>
        <a:lstStyle/>
        <a:p>
          <a:endParaRPr lang="cs-CZ"/>
        </a:p>
      </dgm:t>
    </dgm:pt>
    <dgm:pt modelId="{7D951B66-3302-4F0C-9FAF-C0B108901714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b="0" dirty="0" smtClean="0">
              <a:latin typeface="Calibri" pitchFamily="34" charset="0"/>
            </a:rPr>
            <a:t>c) cyklická skladba pro skupinu sólových nástrojů a orchestr</a:t>
          </a:r>
          <a:endParaRPr lang="cs-CZ" sz="2400" b="0" dirty="0">
            <a:latin typeface="Calibri" pitchFamily="34" charset="0"/>
          </a:endParaRPr>
        </a:p>
      </dgm:t>
    </dgm:pt>
    <dgm:pt modelId="{3278E5F7-2105-4F1A-88E4-2C99C8364DC1}" type="parTrans" cxnId="{122C7F39-009A-46BD-81C1-502A3FA8BAF0}">
      <dgm:prSet/>
      <dgm:spPr/>
      <dgm:t>
        <a:bodyPr/>
        <a:lstStyle/>
        <a:p>
          <a:endParaRPr lang="cs-CZ"/>
        </a:p>
      </dgm:t>
    </dgm:pt>
    <dgm:pt modelId="{20DE7D76-5832-4860-8451-EF06B2B17CDB}" type="sibTrans" cxnId="{122C7F39-009A-46BD-81C1-502A3FA8BAF0}">
      <dgm:prSet/>
      <dgm:spPr/>
      <dgm:t>
        <a:bodyPr/>
        <a:lstStyle/>
        <a:p>
          <a:endParaRPr lang="cs-CZ"/>
        </a:p>
      </dgm:t>
    </dgm:pt>
    <dgm:pt modelId="{8A697A4A-3A8D-4F0F-9E5C-E2138DF98287}">
      <dgm:prSet custT="1"/>
      <dgm:spPr/>
      <dgm:t>
        <a:bodyPr/>
        <a:lstStyle/>
        <a:p>
          <a:r>
            <a:rPr lang="cs-CZ" sz="2400" b="0" smtClean="0">
              <a:latin typeface="Calibri" pitchFamily="34" charset="0"/>
            </a:rPr>
            <a:t>b) fantazie</a:t>
          </a:r>
          <a:endParaRPr lang="cs-CZ" sz="2400" b="0">
            <a:latin typeface="Calibri" pitchFamily="34" charset="0"/>
          </a:endParaRPr>
        </a:p>
      </dgm:t>
    </dgm:pt>
    <dgm:pt modelId="{F2F52974-7429-4BA0-8793-F2E677C36E9A}" type="parTrans" cxnId="{94203C6B-4704-4B95-AF4B-0CDB36122E13}">
      <dgm:prSet/>
      <dgm:spPr/>
      <dgm:t>
        <a:bodyPr/>
        <a:lstStyle/>
        <a:p>
          <a:endParaRPr lang="cs-CZ"/>
        </a:p>
      </dgm:t>
    </dgm:pt>
    <dgm:pt modelId="{E524B41D-664D-46B3-A850-A2EEC14B596C}" type="sibTrans" cxnId="{94203C6B-4704-4B95-AF4B-0CDB36122E13}">
      <dgm:prSet/>
      <dgm:spPr/>
      <dgm:t>
        <a:bodyPr/>
        <a:lstStyle/>
        <a:p>
          <a:endParaRPr lang="cs-CZ"/>
        </a:p>
      </dgm:t>
    </dgm:pt>
    <dgm:pt modelId="{0957BCB6-86EE-437B-BA37-7898438AABCF}">
      <dgm:prSet custT="1"/>
      <dgm:spPr/>
      <dgm:t>
        <a:bodyPr/>
        <a:lstStyle/>
        <a:p>
          <a:r>
            <a:rPr lang="cs-CZ" sz="2400" b="0" dirty="0" smtClean="0">
              <a:latin typeface="Calibri" pitchFamily="34" charset="0"/>
            </a:rPr>
            <a:t>c) rapsodie</a:t>
          </a:r>
          <a:endParaRPr lang="cs-CZ" sz="2400" b="0" dirty="0">
            <a:latin typeface="Calibri" pitchFamily="34" charset="0"/>
          </a:endParaRPr>
        </a:p>
      </dgm:t>
    </dgm:pt>
    <dgm:pt modelId="{2F9F6746-1F08-420A-A87D-EAF0F4F12D33}" type="parTrans" cxnId="{95E8CA09-955B-4324-8981-807494BA17A6}">
      <dgm:prSet/>
      <dgm:spPr/>
      <dgm:t>
        <a:bodyPr/>
        <a:lstStyle/>
        <a:p>
          <a:endParaRPr lang="cs-CZ"/>
        </a:p>
      </dgm:t>
    </dgm:pt>
    <dgm:pt modelId="{769AE286-911F-4A61-949B-023B19D0B850}" type="sibTrans" cxnId="{95E8CA09-955B-4324-8981-807494BA17A6}">
      <dgm:prSet/>
      <dgm:spPr/>
      <dgm:t>
        <a:bodyPr/>
        <a:lstStyle/>
        <a:p>
          <a:endParaRPr lang="cs-CZ"/>
        </a:p>
      </dgm:t>
    </dgm:pt>
    <dgm:pt modelId="{C11CD8FD-9C56-4A7F-B001-6AFDC7850AA4}" type="pres">
      <dgm:prSet presAssocID="{69B5123E-14F7-46D7-B2AB-CD149931216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403B7E3-49BB-4B95-9837-95902BEA59C8}" type="pres">
      <dgm:prSet presAssocID="{95C88DA7-1920-4120-87F7-19A0001E87FB}" presName="linNode" presStyleCnt="0"/>
      <dgm:spPr/>
    </dgm:pt>
    <dgm:pt modelId="{0875111A-839D-4011-869D-7CC244619EFD}" type="pres">
      <dgm:prSet presAssocID="{95C88DA7-1920-4120-87F7-19A0001E87FB}" presName="parentText" presStyleLbl="node1" presStyleIdx="0" presStyleCnt="3" custScaleY="6565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9AE653-1026-4ACA-BBC4-EBA448761181}" type="pres">
      <dgm:prSet presAssocID="{95C88DA7-1920-4120-87F7-19A0001E87FB}" presName="descendantText" presStyleLbl="alignAccFollowNode1" presStyleIdx="0" presStyleCnt="3" custScaleY="6840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6ACA87-D998-4787-A87D-C47BCBB76E5D}" type="pres">
      <dgm:prSet presAssocID="{F2BB54DB-254D-4430-AF49-A952145D4DEF}" presName="sp" presStyleCnt="0"/>
      <dgm:spPr/>
    </dgm:pt>
    <dgm:pt modelId="{99AD875B-DD26-497D-9F54-532F5037327A}" type="pres">
      <dgm:prSet presAssocID="{2C328DCF-0044-404E-B325-96FBEF0CC2DE}" presName="linNode" presStyleCnt="0"/>
      <dgm:spPr/>
    </dgm:pt>
    <dgm:pt modelId="{D05D1A83-A552-4094-997C-BAC48453DC07}" type="pres">
      <dgm:prSet presAssocID="{2C328DCF-0044-404E-B325-96FBEF0CC2DE}" presName="parentText" presStyleLbl="node1" presStyleIdx="1" presStyleCnt="3" custScaleX="10958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981287-382D-4B53-B49C-8F083E2D7363}" type="pres">
      <dgm:prSet presAssocID="{2C328DCF-0044-404E-B325-96FBEF0CC2DE}" presName="descendantText" presStyleLbl="alignAccFollowNode1" presStyleIdx="1" presStyleCnt="3" custScaleX="166897" custScaleY="13294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5C67E1-6D16-429F-A1D2-DF52C36A67C9}" type="pres">
      <dgm:prSet presAssocID="{A2F6E99C-6235-4D24-939B-2755AF3FB5D2}" presName="sp" presStyleCnt="0"/>
      <dgm:spPr/>
    </dgm:pt>
    <dgm:pt modelId="{4FDC63A1-DB6A-4640-A1C7-FA74ABBE57E3}" type="pres">
      <dgm:prSet presAssocID="{C9EC3C2F-7D72-420A-8229-4014620E4939}" presName="linNode" presStyleCnt="0"/>
      <dgm:spPr/>
    </dgm:pt>
    <dgm:pt modelId="{98790991-A06B-4DEA-895C-BD786528FEBD}" type="pres">
      <dgm:prSet presAssocID="{C9EC3C2F-7D72-420A-8229-4014620E4939}" presName="parentText" presStyleLbl="node1" presStyleIdx="2" presStyleCnt="3" custScaleX="148794" custScaleY="7378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3DD8B22-768B-49AB-B2FD-069CFA079590}" type="pres">
      <dgm:prSet presAssocID="{C9EC3C2F-7D72-420A-8229-4014620E4939}" presName="descendantText" presStyleLbl="alignAccFollowNode1" presStyleIdx="2" presStyleCnt="3" custScaleY="8349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1D1C0C5-96C5-4FDC-970C-B75B94B5BF27}" srcId="{69B5123E-14F7-46D7-B2AB-CD149931216C}" destId="{2C328DCF-0044-404E-B325-96FBEF0CC2DE}" srcOrd="1" destOrd="0" parTransId="{2AF728C0-96BF-44DA-9938-E9877B9C0E5A}" sibTransId="{A2F6E99C-6235-4D24-939B-2755AF3FB5D2}"/>
    <dgm:cxn modelId="{08AF4872-D11E-4215-B364-C3F86B87776D}" type="presOf" srcId="{8A697A4A-3A8D-4F0F-9E5C-E2138DF98287}" destId="{63DD8B22-768B-49AB-B2FD-069CFA079590}" srcOrd="0" destOrd="1" presId="urn:microsoft.com/office/officeart/2005/8/layout/vList5"/>
    <dgm:cxn modelId="{94203C6B-4704-4B95-AF4B-0CDB36122E13}" srcId="{C9EC3C2F-7D72-420A-8229-4014620E4939}" destId="{8A697A4A-3A8D-4F0F-9E5C-E2138DF98287}" srcOrd="1" destOrd="0" parTransId="{F2F52974-7429-4BA0-8793-F2E677C36E9A}" sibTransId="{E524B41D-664D-46B3-A850-A2EEC14B596C}"/>
    <dgm:cxn modelId="{F2D114C8-60A3-4EBA-9E77-054E764743D0}" type="presOf" srcId="{C9EC3C2F-7D72-420A-8229-4014620E4939}" destId="{98790991-A06B-4DEA-895C-BD786528FEBD}" srcOrd="0" destOrd="0" presId="urn:microsoft.com/office/officeart/2005/8/layout/vList5"/>
    <dgm:cxn modelId="{122C7F39-009A-46BD-81C1-502A3FA8BAF0}" srcId="{2C328DCF-0044-404E-B325-96FBEF0CC2DE}" destId="{7D951B66-3302-4F0C-9FAF-C0B108901714}" srcOrd="2" destOrd="0" parTransId="{3278E5F7-2105-4F1A-88E4-2C99C8364DC1}" sibTransId="{20DE7D76-5832-4860-8451-EF06B2B17CDB}"/>
    <dgm:cxn modelId="{26E7EA48-6655-4324-B39A-C726208E9881}" type="presOf" srcId="{1C9BECA0-055D-475B-B0E8-61F9976063BC}" destId="{DC981287-382D-4B53-B49C-8F083E2D7363}" srcOrd="0" destOrd="0" presId="urn:microsoft.com/office/officeart/2005/8/layout/vList5"/>
    <dgm:cxn modelId="{CE3EBB6D-A2B2-4BCD-8956-7DE67495D572}" type="presOf" srcId="{EBB05D33-7C95-4477-B2ED-98B1E8F3A979}" destId="{DC981287-382D-4B53-B49C-8F083E2D7363}" srcOrd="0" destOrd="1" presId="urn:microsoft.com/office/officeart/2005/8/layout/vList5"/>
    <dgm:cxn modelId="{33F4E827-4284-4F64-B3D6-283DC9317EF6}" srcId="{C9EC3C2F-7D72-420A-8229-4014620E4939}" destId="{6FA17053-0B2C-4278-BE39-C9E2D98F9A60}" srcOrd="0" destOrd="0" parTransId="{4068F9B0-385B-4B8D-BDEE-4AC244D2528D}" sibTransId="{8E40D8AA-49FB-4F57-B3A7-5376ED72612E}"/>
    <dgm:cxn modelId="{C5A09F16-AE19-4401-9485-2AC815210DDA}" srcId="{69B5123E-14F7-46D7-B2AB-CD149931216C}" destId="{C9EC3C2F-7D72-420A-8229-4014620E4939}" srcOrd="2" destOrd="0" parTransId="{F601E673-08CC-401F-95F3-C1AF7DF23CFD}" sibTransId="{A3C66AD6-B952-43F2-B7AB-6B4D491D5E18}"/>
    <dgm:cxn modelId="{698801E6-481A-4029-A438-0294438EF3FB}" srcId="{2C328DCF-0044-404E-B325-96FBEF0CC2DE}" destId="{1C9BECA0-055D-475B-B0E8-61F9976063BC}" srcOrd="0" destOrd="0" parTransId="{7E6AEF93-BB2B-4C04-BA55-BEF8902DFDA9}" sibTransId="{3D37C408-2CC2-4D63-8997-C562D5299732}"/>
    <dgm:cxn modelId="{96940829-2217-4914-9E9B-A4AAB75D2755}" srcId="{95C88DA7-1920-4120-87F7-19A0001E87FB}" destId="{A0F3E7AA-3594-4BE8-89E1-3A7E753F1E1D}" srcOrd="2" destOrd="0" parTransId="{F1BF4E95-E5D2-4B34-9EA5-1B9CA53D23F0}" sibTransId="{B554A6A8-AE0B-45B4-B855-35A8AC7E166E}"/>
    <dgm:cxn modelId="{92B1C339-D0D5-4A81-8904-06B7C6797ACF}" type="presOf" srcId="{A0F3E7AA-3594-4BE8-89E1-3A7E753F1E1D}" destId="{E99AE653-1026-4ACA-BBC4-EBA448761181}" srcOrd="0" destOrd="2" presId="urn:microsoft.com/office/officeart/2005/8/layout/vList5"/>
    <dgm:cxn modelId="{6B0696D6-828F-483F-B4A3-EDF39898BD00}" type="presOf" srcId="{F76AB515-C128-4853-9252-FD98FF838B23}" destId="{E99AE653-1026-4ACA-BBC4-EBA448761181}" srcOrd="0" destOrd="0" presId="urn:microsoft.com/office/officeart/2005/8/layout/vList5"/>
    <dgm:cxn modelId="{76F49ADA-A413-4CF4-8A02-55E1C1DE87B6}" type="presOf" srcId="{0957BCB6-86EE-437B-BA37-7898438AABCF}" destId="{63DD8B22-768B-49AB-B2FD-069CFA079590}" srcOrd="0" destOrd="2" presId="urn:microsoft.com/office/officeart/2005/8/layout/vList5"/>
    <dgm:cxn modelId="{95E8CA09-955B-4324-8981-807494BA17A6}" srcId="{C9EC3C2F-7D72-420A-8229-4014620E4939}" destId="{0957BCB6-86EE-437B-BA37-7898438AABCF}" srcOrd="2" destOrd="0" parTransId="{2F9F6746-1F08-420A-A87D-EAF0F4F12D33}" sibTransId="{769AE286-911F-4A61-949B-023B19D0B850}"/>
    <dgm:cxn modelId="{380E06AF-EB8E-4453-B9BD-8C4DEA82F951}" type="presOf" srcId="{69B5123E-14F7-46D7-B2AB-CD149931216C}" destId="{C11CD8FD-9C56-4A7F-B001-6AFDC7850AA4}" srcOrd="0" destOrd="0" presId="urn:microsoft.com/office/officeart/2005/8/layout/vList5"/>
    <dgm:cxn modelId="{8A8754CD-BFC0-408B-B5D7-575D313BD7A3}" type="presOf" srcId="{7D951B66-3302-4F0C-9FAF-C0B108901714}" destId="{DC981287-382D-4B53-B49C-8F083E2D7363}" srcOrd="0" destOrd="2" presId="urn:microsoft.com/office/officeart/2005/8/layout/vList5"/>
    <dgm:cxn modelId="{2B0D4AAD-136F-4412-9493-A67619D7EE29}" srcId="{95C88DA7-1920-4120-87F7-19A0001E87FB}" destId="{D11139C1-B8A2-4C96-95F6-9039C5931281}" srcOrd="1" destOrd="0" parTransId="{0CBD895D-CEC1-4A2E-93FD-5BEFEB8E2F29}" sibTransId="{60EA161A-FC83-4D8F-A628-896939F2FEE9}"/>
    <dgm:cxn modelId="{EF6C1A13-8C01-46A3-A7A9-983377B3219B}" srcId="{2C328DCF-0044-404E-B325-96FBEF0CC2DE}" destId="{EBB05D33-7C95-4477-B2ED-98B1E8F3A979}" srcOrd="1" destOrd="0" parTransId="{D67DCBB4-C09A-48E6-A17A-7E91651A2FBE}" sibTransId="{CFBEA761-7407-4F18-8549-B5D0C3ABEEB7}"/>
    <dgm:cxn modelId="{31CFDAA4-BB4B-4AF4-AB28-E597AB2693E1}" type="presOf" srcId="{95C88DA7-1920-4120-87F7-19A0001E87FB}" destId="{0875111A-839D-4011-869D-7CC244619EFD}" srcOrd="0" destOrd="0" presId="urn:microsoft.com/office/officeart/2005/8/layout/vList5"/>
    <dgm:cxn modelId="{4045BB56-7B10-4188-B3B8-D2962A04F2CB}" type="presOf" srcId="{6FA17053-0B2C-4278-BE39-C9E2D98F9A60}" destId="{63DD8B22-768B-49AB-B2FD-069CFA079590}" srcOrd="0" destOrd="0" presId="urn:microsoft.com/office/officeart/2005/8/layout/vList5"/>
    <dgm:cxn modelId="{51375EB3-9F1E-4173-903D-B7B189549586}" srcId="{95C88DA7-1920-4120-87F7-19A0001E87FB}" destId="{F76AB515-C128-4853-9252-FD98FF838B23}" srcOrd="0" destOrd="0" parTransId="{979DF786-63AB-44CB-849C-2A7806AD1FFA}" sibTransId="{2C3135DE-4C2D-4D09-8867-8E1A00B60AC8}"/>
    <dgm:cxn modelId="{67522359-18CB-4077-8DEA-38A7C783424F}" type="presOf" srcId="{D11139C1-B8A2-4C96-95F6-9039C5931281}" destId="{E99AE653-1026-4ACA-BBC4-EBA448761181}" srcOrd="0" destOrd="1" presId="urn:microsoft.com/office/officeart/2005/8/layout/vList5"/>
    <dgm:cxn modelId="{02ACB9FE-942B-4346-8D59-8CCF68352B8D}" type="presOf" srcId="{2C328DCF-0044-404E-B325-96FBEF0CC2DE}" destId="{D05D1A83-A552-4094-997C-BAC48453DC07}" srcOrd="0" destOrd="0" presId="urn:microsoft.com/office/officeart/2005/8/layout/vList5"/>
    <dgm:cxn modelId="{F2AF09DB-2EC1-4B4D-91CA-E927221CEADF}" srcId="{69B5123E-14F7-46D7-B2AB-CD149931216C}" destId="{95C88DA7-1920-4120-87F7-19A0001E87FB}" srcOrd="0" destOrd="0" parTransId="{A10710AA-22D1-464B-9A95-EAFA1CCF0E78}" sibTransId="{F2BB54DB-254D-4430-AF49-A952145D4DEF}"/>
    <dgm:cxn modelId="{126B544D-2715-43DF-8B9A-BB8FEF15D18B}" type="presParOf" srcId="{C11CD8FD-9C56-4A7F-B001-6AFDC7850AA4}" destId="{1403B7E3-49BB-4B95-9837-95902BEA59C8}" srcOrd="0" destOrd="0" presId="urn:microsoft.com/office/officeart/2005/8/layout/vList5"/>
    <dgm:cxn modelId="{08C4DCDC-B2BB-4597-A42F-DEFE87E491CB}" type="presParOf" srcId="{1403B7E3-49BB-4B95-9837-95902BEA59C8}" destId="{0875111A-839D-4011-869D-7CC244619EFD}" srcOrd="0" destOrd="0" presId="urn:microsoft.com/office/officeart/2005/8/layout/vList5"/>
    <dgm:cxn modelId="{C74C5529-D969-4137-B0CC-3B465A814341}" type="presParOf" srcId="{1403B7E3-49BB-4B95-9837-95902BEA59C8}" destId="{E99AE653-1026-4ACA-BBC4-EBA448761181}" srcOrd="1" destOrd="0" presId="urn:microsoft.com/office/officeart/2005/8/layout/vList5"/>
    <dgm:cxn modelId="{377D2BA2-7B1F-4272-949E-3D841DD2586E}" type="presParOf" srcId="{C11CD8FD-9C56-4A7F-B001-6AFDC7850AA4}" destId="{FB6ACA87-D998-4787-A87D-C47BCBB76E5D}" srcOrd="1" destOrd="0" presId="urn:microsoft.com/office/officeart/2005/8/layout/vList5"/>
    <dgm:cxn modelId="{891AF5E5-3152-4C7E-A9E7-19935A119143}" type="presParOf" srcId="{C11CD8FD-9C56-4A7F-B001-6AFDC7850AA4}" destId="{99AD875B-DD26-497D-9F54-532F5037327A}" srcOrd="2" destOrd="0" presId="urn:microsoft.com/office/officeart/2005/8/layout/vList5"/>
    <dgm:cxn modelId="{DDC0C599-E2D0-4ADA-8B51-54372D184D7D}" type="presParOf" srcId="{99AD875B-DD26-497D-9F54-532F5037327A}" destId="{D05D1A83-A552-4094-997C-BAC48453DC07}" srcOrd="0" destOrd="0" presId="urn:microsoft.com/office/officeart/2005/8/layout/vList5"/>
    <dgm:cxn modelId="{F1A7BED8-36D1-48FE-AAF4-B7F776B45AE6}" type="presParOf" srcId="{99AD875B-DD26-497D-9F54-532F5037327A}" destId="{DC981287-382D-4B53-B49C-8F083E2D7363}" srcOrd="1" destOrd="0" presId="urn:microsoft.com/office/officeart/2005/8/layout/vList5"/>
    <dgm:cxn modelId="{2B793F22-A4EF-4030-AFF4-2C023D7F7E8A}" type="presParOf" srcId="{C11CD8FD-9C56-4A7F-B001-6AFDC7850AA4}" destId="{E95C67E1-6D16-429F-A1D2-DF52C36A67C9}" srcOrd="3" destOrd="0" presId="urn:microsoft.com/office/officeart/2005/8/layout/vList5"/>
    <dgm:cxn modelId="{C89DF47A-70E4-47ED-A40E-F644C07C3B67}" type="presParOf" srcId="{C11CD8FD-9C56-4A7F-B001-6AFDC7850AA4}" destId="{4FDC63A1-DB6A-4640-A1C7-FA74ABBE57E3}" srcOrd="4" destOrd="0" presId="urn:microsoft.com/office/officeart/2005/8/layout/vList5"/>
    <dgm:cxn modelId="{C71C80ED-1FF0-4004-B279-4BA58CD84CFC}" type="presParOf" srcId="{4FDC63A1-DB6A-4640-A1C7-FA74ABBE57E3}" destId="{98790991-A06B-4DEA-895C-BD786528FEBD}" srcOrd="0" destOrd="0" presId="urn:microsoft.com/office/officeart/2005/8/layout/vList5"/>
    <dgm:cxn modelId="{95D84408-F3D9-43B6-9B92-5B0D03543B76}" type="presParOf" srcId="{4FDC63A1-DB6A-4640-A1C7-FA74ABBE57E3}" destId="{63DD8B22-768B-49AB-B2FD-069CFA07959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1B0500A-4998-4704-91A7-30B2BCFCEF9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AD9E840-A923-4CC1-9E6C-F11ED4521CDB}">
      <dgm:prSet phldrT="[Text]" custT="1"/>
      <dgm:spPr/>
      <dgm:t>
        <a:bodyPr/>
        <a:lstStyle/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5. </a:t>
          </a:r>
        </a:p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GAVOTA</a:t>
          </a:r>
        </a:p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 je</a:t>
          </a:r>
          <a:endParaRPr lang="cs-CZ" sz="2400" b="0" dirty="0">
            <a:solidFill>
              <a:schemeClr val="tx1"/>
            </a:solidFill>
            <a:latin typeface="Calibri" pitchFamily="34" charset="0"/>
          </a:endParaRPr>
        </a:p>
      </dgm:t>
    </dgm:pt>
    <dgm:pt modelId="{6E122340-7C53-4488-8A91-66BE0C146042}" type="parTrans" cxnId="{F4A5CAB8-8123-4FFA-BF18-E94F4DF0D13C}">
      <dgm:prSet/>
      <dgm:spPr/>
      <dgm:t>
        <a:bodyPr/>
        <a:lstStyle/>
        <a:p>
          <a:endParaRPr lang="cs-CZ"/>
        </a:p>
      </dgm:t>
    </dgm:pt>
    <dgm:pt modelId="{09B785DA-5724-4934-A34B-4E6DE4728E19}" type="sibTrans" cxnId="{F4A5CAB8-8123-4FFA-BF18-E94F4DF0D13C}">
      <dgm:prSet/>
      <dgm:spPr/>
      <dgm:t>
        <a:bodyPr/>
        <a:lstStyle/>
        <a:p>
          <a:endParaRPr lang="cs-CZ"/>
        </a:p>
      </dgm:t>
    </dgm:pt>
    <dgm:pt modelId="{8F7E8B57-295D-4752-A26E-C1D95486BA9E}">
      <dgm:prSet phldrT="[Text]" custT="1"/>
      <dgm:spPr/>
      <dgm:t>
        <a:bodyPr/>
        <a:lstStyle/>
        <a:p>
          <a:r>
            <a:rPr lang="cs-CZ" sz="2400" b="0" dirty="0" smtClean="0">
              <a:latin typeface="Calibri" pitchFamily="34" charset="0"/>
            </a:rPr>
            <a:t>a) čtyřdobý tanec pomalého tempa</a:t>
          </a:r>
          <a:endParaRPr lang="cs-CZ" sz="2400" b="0" dirty="0">
            <a:latin typeface="Calibri" pitchFamily="34" charset="0"/>
          </a:endParaRPr>
        </a:p>
      </dgm:t>
    </dgm:pt>
    <dgm:pt modelId="{A39991B9-1265-4B77-9696-55BDAD5E5B63}" type="parTrans" cxnId="{31308093-80A7-4D32-B7FF-F1BE5E9C3721}">
      <dgm:prSet/>
      <dgm:spPr/>
      <dgm:t>
        <a:bodyPr/>
        <a:lstStyle/>
        <a:p>
          <a:endParaRPr lang="cs-CZ"/>
        </a:p>
      </dgm:t>
    </dgm:pt>
    <dgm:pt modelId="{AF11ED6F-91B7-44EC-B42D-4A130B6FE0CE}" type="sibTrans" cxnId="{31308093-80A7-4D32-B7FF-F1BE5E9C3721}">
      <dgm:prSet/>
      <dgm:spPr/>
      <dgm:t>
        <a:bodyPr/>
        <a:lstStyle/>
        <a:p>
          <a:endParaRPr lang="cs-CZ"/>
        </a:p>
      </dgm:t>
    </dgm:pt>
    <dgm:pt modelId="{E0A60D48-6FB2-4853-A835-4B1DC875D63A}">
      <dgm:prSet phldrT="[Text]" custT="1"/>
      <dgm:spPr/>
      <dgm:t>
        <a:bodyPr/>
        <a:lstStyle/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6.</a:t>
          </a:r>
        </a:p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Mezi KOMORNÍ instrumentální barokní formy patří</a:t>
          </a:r>
          <a:endParaRPr lang="cs-CZ" sz="2400" b="0" dirty="0">
            <a:solidFill>
              <a:schemeClr val="tx1"/>
            </a:solidFill>
            <a:latin typeface="Calibri" pitchFamily="34" charset="0"/>
          </a:endParaRPr>
        </a:p>
      </dgm:t>
    </dgm:pt>
    <dgm:pt modelId="{17D02AEF-6A08-4CF0-8CE0-9F1D2269695B}" type="parTrans" cxnId="{9DF8D8CC-2019-4E5D-82E4-C664B5B7F7E5}">
      <dgm:prSet/>
      <dgm:spPr/>
      <dgm:t>
        <a:bodyPr/>
        <a:lstStyle/>
        <a:p>
          <a:endParaRPr lang="cs-CZ"/>
        </a:p>
      </dgm:t>
    </dgm:pt>
    <dgm:pt modelId="{A0E360FF-B456-40A7-A139-7EF64159CD8D}" type="sibTrans" cxnId="{9DF8D8CC-2019-4E5D-82E4-C664B5B7F7E5}">
      <dgm:prSet/>
      <dgm:spPr/>
      <dgm:t>
        <a:bodyPr/>
        <a:lstStyle/>
        <a:p>
          <a:endParaRPr lang="cs-CZ"/>
        </a:p>
      </dgm:t>
    </dgm:pt>
    <dgm:pt modelId="{97B34709-569C-4C8B-A99C-2E8EAE23C958}">
      <dgm:prSet phldrT="[Text]" custT="1"/>
      <dgm:spPr/>
      <dgm:t>
        <a:bodyPr/>
        <a:lstStyle/>
        <a:p>
          <a:r>
            <a:rPr lang="cs-CZ" sz="2400" b="0" dirty="0" smtClean="0">
              <a:latin typeface="Calibri" pitchFamily="34" charset="0"/>
            </a:rPr>
            <a:t>a) mše, fuga, sonáta</a:t>
          </a:r>
          <a:endParaRPr lang="cs-CZ" sz="2400" b="0" dirty="0">
            <a:latin typeface="Calibri" pitchFamily="34" charset="0"/>
          </a:endParaRPr>
        </a:p>
      </dgm:t>
    </dgm:pt>
    <dgm:pt modelId="{C85DD8C2-C466-4753-8E8C-CBC04E249C05}" type="parTrans" cxnId="{D851ACB0-11A8-432D-A3A5-7E50E191DAAC}">
      <dgm:prSet/>
      <dgm:spPr/>
      <dgm:t>
        <a:bodyPr/>
        <a:lstStyle/>
        <a:p>
          <a:endParaRPr lang="cs-CZ"/>
        </a:p>
      </dgm:t>
    </dgm:pt>
    <dgm:pt modelId="{46B12589-0AAB-42F9-85CF-40E17458C7ED}" type="sibTrans" cxnId="{D851ACB0-11A8-432D-A3A5-7E50E191DAAC}">
      <dgm:prSet/>
      <dgm:spPr/>
      <dgm:t>
        <a:bodyPr/>
        <a:lstStyle/>
        <a:p>
          <a:endParaRPr lang="cs-CZ"/>
        </a:p>
      </dgm:t>
    </dgm:pt>
    <dgm:pt modelId="{D508A7DF-4B44-46B8-BD86-0D6B26877D79}">
      <dgm:prSet phldrT="[Text]" custT="1"/>
      <dgm:spPr/>
      <dgm:t>
        <a:bodyPr/>
        <a:lstStyle/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7.</a:t>
          </a:r>
        </a:p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 Autorem BRANIBORSKÝCH KONCERTŮ </a:t>
          </a:r>
        </a:p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je</a:t>
          </a:r>
          <a:endParaRPr lang="cs-CZ" sz="2400" b="0" dirty="0">
            <a:solidFill>
              <a:schemeClr val="tx1"/>
            </a:solidFill>
            <a:latin typeface="Calibri" pitchFamily="34" charset="0"/>
          </a:endParaRPr>
        </a:p>
      </dgm:t>
    </dgm:pt>
    <dgm:pt modelId="{96102219-E253-4D5D-BC1B-C2D22E16CCFF}" type="parTrans" cxnId="{3E36D84E-3B78-43F0-B837-1EAB0E733817}">
      <dgm:prSet/>
      <dgm:spPr/>
      <dgm:t>
        <a:bodyPr/>
        <a:lstStyle/>
        <a:p>
          <a:endParaRPr lang="cs-CZ"/>
        </a:p>
      </dgm:t>
    </dgm:pt>
    <dgm:pt modelId="{5B7112F2-6152-4956-A25D-5BFE79BFF490}" type="sibTrans" cxnId="{3E36D84E-3B78-43F0-B837-1EAB0E733817}">
      <dgm:prSet/>
      <dgm:spPr/>
      <dgm:t>
        <a:bodyPr/>
        <a:lstStyle/>
        <a:p>
          <a:endParaRPr lang="cs-CZ"/>
        </a:p>
      </dgm:t>
    </dgm:pt>
    <dgm:pt modelId="{2D35464B-7E89-4AE0-B974-71A019ED0579}">
      <dgm:prSet phldrT="[Text]" custT="1"/>
      <dgm:spPr/>
      <dgm:t>
        <a:bodyPr/>
        <a:lstStyle/>
        <a:p>
          <a:r>
            <a:rPr lang="cs-CZ" sz="2400" b="0" dirty="0" smtClean="0">
              <a:latin typeface="Calibri" pitchFamily="34" charset="0"/>
            </a:rPr>
            <a:t>a) </a:t>
          </a:r>
          <a:r>
            <a:rPr lang="cs-CZ" sz="2400" b="0" dirty="0" err="1" smtClean="0">
              <a:latin typeface="Calibri" pitchFamily="34" charset="0"/>
            </a:rPr>
            <a:t>Georg</a:t>
          </a:r>
          <a:r>
            <a:rPr lang="cs-CZ" sz="2400" b="0" dirty="0" smtClean="0">
              <a:latin typeface="Calibri" pitchFamily="34" charset="0"/>
            </a:rPr>
            <a:t> Friedrich Händel</a:t>
          </a:r>
          <a:endParaRPr lang="cs-CZ" sz="2400" b="0" dirty="0">
            <a:latin typeface="Calibri" pitchFamily="34" charset="0"/>
          </a:endParaRPr>
        </a:p>
      </dgm:t>
    </dgm:pt>
    <dgm:pt modelId="{6B11CD6C-F388-4ABC-A6D9-B01812A69604}" type="parTrans" cxnId="{C3C7475F-EFA7-4D98-87B1-9CABCE97F07C}">
      <dgm:prSet/>
      <dgm:spPr/>
      <dgm:t>
        <a:bodyPr/>
        <a:lstStyle/>
        <a:p>
          <a:endParaRPr lang="cs-CZ"/>
        </a:p>
      </dgm:t>
    </dgm:pt>
    <dgm:pt modelId="{839BC30B-B15B-410E-B53F-8586C47BC715}" type="sibTrans" cxnId="{C3C7475F-EFA7-4D98-87B1-9CABCE97F07C}">
      <dgm:prSet/>
      <dgm:spPr/>
      <dgm:t>
        <a:bodyPr/>
        <a:lstStyle/>
        <a:p>
          <a:endParaRPr lang="cs-CZ"/>
        </a:p>
      </dgm:t>
    </dgm:pt>
    <dgm:pt modelId="{49C5CC3B-D8A1-4EE2-BDF0-A3387E3BA930}">
      <dgm:prSet custT="1"/>
      <dgm:spPr/>
      <dgm:t>
        <a:bodyPr/>
        <a:lstStyle/>
        <a:p>
          <a:r>
            <a:rPr lang="cs-CZ" sz="2400" b="0" smtClean="0">
              <a:latin typeface="Calibri" pitchFamily="34" charset="0"/>
            </a:rPr>
            <a:t>b) strunný nástroj s plošnou rezonanční skříňkou ze 17. století</a:t>
          </a:r>
          <a:endParaRPr lang="cs-CZ" sz="2400" b="0">
            <a:latin typeface="Calibri" pitchFamily="34" charset="0"/>
          </a:endParaRPr>
        </a:p>
      </dgm:t>
    </dgm:pt>
    <dgm:pt modelId="{B582D0BA-E960-4210-B120-890B31641E6E}" type="parTrans" cxnId="{7EF5CFAD-8D73-45C8-B332-29FC92C86A46}">
      <dgm:prSet/>
      <dgm:spPr/>
      <dgm:t>
        <a:bodyPr/>
        <a:lstStyle/>
        <a:p>
          <a:endParaRPr lang="cs-CZ"/>
        </a:p>
      </dgm:t>
    </dgm:pt>
    <dgm:pt modelId="{71D2DB3B-F22F-4078-8640-25FF61069E3C}" type="sibTrans" cxnId="{7EF5CFAD-8D73-45C8-B332-29FC92C86A46}">
      <dgm:prSet/>
      <dgm:spPr/>
      <dgm:t>
        <a:bodyPr/>
        <a:lstStyle/>
        <a:p>
          <a:endParaRPr lang="cs-CZ"/>
        </a:p>
      </dgm:t>
    </dgm:pt>
    <dgm:pt modelId="{A0E53F52-AAB9-43BF-9D56-51DB2504FEC5}">
      <dgm:prSet custT="1"/>
      <dgm:spPr/>
      <dgm:t>
        <a:bodyPr/>
        <a:lstStyle/>
        <a:p>
          <a:r>
            <a:rPr lang="cs-CZ" sz="2400" b="0" smtClean="0">
              <a:latin typeface="Calibri" pitchFamily="34" charset="0"/>
            </a:rPr>
            <a:t>c) v baroku označení malého komorního souboru</a:t>
          </a:r>
          <a:endParaRPr lang="cs-CZ" sz="2400" b="0">
            <a:latin typeface="Calibri" pitchFamily="34" charset="0"/>
          </a:endParaRPr>
        </a:p>
      </dgm:t>
    </dgm:pt>
    <dgm:pt modelId="{790114A2-B220-41C6-AEB2-20A9ACC80F39}" type="parTrans" cxnId="{70757232-E5B0-447C-BA07-20FF0F9BFC42}">
      <dgm:prSet/>
      <dgm:spPr/>
      <dgm:t>
        <a:bodyPr/>
        <a:lstStyle/>
        <a:p>
          <a:endParaRPr lang="cs-CZ"/>
        </a:p>
      </dgm:t>
    </dgm:pt>
    <dgm:pt modelId="{E11960D7-D2CC-4648-9A00-50C4A86F2A39}" type="sibTrans" cxnId="{70757232-E5B0-447C-BA07-20FF0F9BFC42}">
      <dgm:prSet/>
      <dgm:spPr/>
      <dgm:t>
        <a:bodyPr/>
        <a:lstStyle/>
        <a:p>
          <a:endParaRPr lang="cs-CZ"/>
        </a:p>
      </dgm:t>
    </dgm:pt>
    <dgm:pt modelId="{CA31D44B-83C1-475F-BFDA-CFE8087F74B6}">
      <dgm:prSet custT="1"/>
      <dgm:spPr/>
      <dgm:t>
        <a:bodyPr/>
        <a:lstStyle/>
        <a:p>
          <a:endParaRPr lang="cs-CZ" sz="2400" b="0" dirty="0">
            <a:latin typeface="Calibri" pitchFamily="34" charset="0"/>
          </a:endParaRPr>
        </a:p>
      </dgm:t>
    </dgm:pt>
    <dgm:pt modelId="{7149D551-F2AC-46F5-AFA1-541897EE7E0B}" type="parTrans" cxnId="{DF0ABB35-EE33-4D6A-BF81-6526274B7C05}">
      <dgm:prSet/>
      <dgm:spPr/>
      <dgm:t>
        <a:bodyPr/>
        <a:lstStyle/>
        <a:p>
          <a:endParaRPr lang="cs-CZ"/>
        </a:p>
      </dgm:t>
    </dgm:pt>
    <dgm:pt modelId="{F503B75B-3AC2-44AA-B6D6-80B150CBEDA0}" type="sibTrans" cxnId="{DF0ABB35-EE33-4D6A-BF81-6526274B7C05}">
      <dgm:prSet/>
      <dgm:spPr/>
      <dgm:t>
        <a:bodyPr/>
        <a:lstStyle/>
        <a:p>
          <a:endParaRPr lang="cs-CZ"/>
        </a:p>
      </dgm:t>
    </dgm:pt>
    <dgm:pt modelId="{EF3A2882-2EBB-414B-875B-28CB98B3267E}">
      <dgm:prSet custT="1"/>
      <dgm:spPr/>
      <dgm:t>
        <a:bodyPr/>
        <a:lstStyle/>
        <a:p>
          <a:r>
            <a:rPr lang="cs-CZ" sz="2400" b="0" smtClean="0">
              <a:latin typeface="Calibri" pitchFamily="34" charset="0"/>
            </a:rPr>
            <a:t>b) fuga, triová sonáta, suita</a:t>
          </a:r>
          <a:endParaRPr lang="cs-CZ" sz="2400" b="0">
            <a:latin typeface="Calibri" pitchFamily="34" charset="0"/>
          </a:endParaRPr>
        </a:p>
      </dgm:t>
    </dgm:pt>
    <dgm:pt modelId="{13F393AE-0395-4865-810A-E6865DCF05D9}" type="parTrans" cxnId="{6AB334EF-CAB3-4D89-A39B-DED5EC5B65DF}">
      <dgm:prSet/>
      <dgm:spPr/>
      <dgm:t>
        <a:bodyPr/>
        <a:lstStyle/>
        <a:p>
          <a:endParaRPr lang="cs-CZ"/>
        </a:p>
      </dgm:t>
    </dgm:pt>
    <dgm:pt modelId="{283A684C-99CB-4C71-8C9E-2E460C0A7C0C}" type="sibTrans" cxnId="{6AB334EF-CAB3-4D89-A39B-DED5EC5B65DF}">
      <dgm:prSet/>
      <dgm:spPr/>
      <dgm:t>
        <a:bodyPr/>
        <a:lstStyle/>
        <a:p>
          <a:endParaRPr lang="cs-CZ"/>
        </a:p>
      </dgm:t>
    </dgm:pt>
    <dgm:pt modelId="{CD2BCBA5-A1C4-4727-8D99-76A43570BFC8}">
      <dgm:prSet custT="1"/>
      <dgm:spPr/>
      <dgm:t>
        <a:bodyPr/>
        <a:lstStyle/>
        <a:p>
          <a:r>
            <a:rPr lang="cs-CZ" sz="2400" b="0" dirty="0" smtClean="0">
              <a:latin typeface="Calibri" pitchFamily="34" charset="0"/>
            </a:rPr>
            <a:t>c) sonáta, triová sonáta, fuga</a:t>
          </a:r>
          <a:endParaRPr lang="cs-CZ" sz="2400" b="0" dirty="0">
            <a:latin typeface="Calibri" pitchFamily="34" charset="0"/>
          </a:endParaRPr>
        </a:p>
      </dgm:t>
    </dgm:pt>
    <dgm:pt modelId="{375A233D-17CF-46BF-948E-EB00142F9FD8}" type="parTrans" cxnId="{4B38DB86-257A-497D-9659-12200CA75E62}">
      <dgm:prSet/>
      <dgm:spPr/>
      <dgm:t>
        <a:bodyPr/>
        <a:lstStyle/>
        <a:p>
          <a:endParaRPr lang="cs-CZ"/>
        </a:p>
      </dgm:t>
    </dgm:pt>
    <dgm:pt modelId="{79021F32-E41F-4253-BED2-B1990C2BDD6A}" type="sibTrans" cxnId="{4B38DB86-257A-497D-9659-12200CA75E62}">
      <dgm:prSet/>
      <dgm:spPr/>
      <dgm:t>
        <a:bodyPr/>
        <a:lstStyle/>
        <a:p>
          <a:endParaRPr lang="cs-CZ"/>
        </a:p>
      </dgm:t>
    </dgm:pt>
    <dgm:pt modelId="{01C24184-0021-4470-A790-48E0F94D1A24}">
      <dgm:prSet custT="1"/>
      <dgm:spPr/>
      <dgm:t>
        <a:bodyPr/>
        <a:lstStyle/>
        <a:p>
          <a:r>
            <a:rPr lang="cs-CZ" sz="2400" b="0" smtClean="0">
              <a:latin typeface="Calibri" pitchFamily="34" charset="0"/>
            </a:rPr>
            <a:t>b) Johann Sebastian Bach</a:t>
          </a:r>
          <a:endParaRPr lang="cs-CZ" sz="2400" b="0">
            <a:latin typeface="Calibri" pitchFamily="34" charset="0"/>
          </a:endParaRPr>
        </a:p>
      </dgm:t>
    </dgm:pt>
    <dgm:pt modelId="{C38DC940-C33A-4445-8986-7CCBB00A85A9}" type="parTrans" cxnId="{D438F85B-850C-49BB-AE79-9529A54A8708}">
      <dgm:prSet/>
      <dgm:spPr/>
      <dgm:t>
        <a:bodyPr/>
        <a:lstStyle/>
        <a:p>
          <a:endParaRPr lang="cs-CZ"/>
        </a:p>
      </dgm:t>
    </dgm:pt>
    <dgm:pt modelId="{BE97916D-4B5D-4691-926B-EE2AC511D627}" type="sibTrans" cxnId="{D438F85B-850C-49BB-AE79-9529A54A8708}">
      <dgm:prSet/>
      <dgm:spPr/>
      <dgm:t>
        <a:bodyPr/>
        <a:lstStyle/>
        <a:p>
          <a:endParaRPr lang="cs-CZ"/>
        </a:p>
      </dgm:t>
    </dgm:pt>
    <dgm:pt modelId="{433A01F3-F535-47CE-B032-508D73847952}">
      <dgm:prSet custT="1"/>
      <dgm:spPr/>
      <dgm:t>
        <a:bodyPr/>
        <a:lstStyle/>
        <a:p>
          <a:r>
            <a:rPr lang="cs-CZ" sz="2400" b="0" dirty="0" smtClean="0">
              <a:latin typeface="Calibri" pitchFamily="34" charset="0"/>
            </a:rPr>
            <a:t>c) </a:t>
          </a:r>
          <a:r>
            <a:rPr lang="cs-CZ" sz="2400" b="0" dirty="0" err="1" smtClean="0">
              <a:latin typeface="Calibri" pitchFamily="34" charset="0"/>
            </a:rPr>
            <a:t>Johann</a:t>
          </a:r>
          <a:r>
            <a:rPr lang="cs-CZ" sz="2400" b="0" dirty="0" smtClean="0">
              <a:latin typeface="Calibri" pitchFamily="34" charset="0"/>
            </a:rPr>
            <a:t> Christian </a:t>
          </a:r>
          <a:r>
            <a:rPr lang="cs-CZ" sz="2400" b="0" dirty="0" err="1" smtClean="0">
              <a:latin typeface="Calibri" pitchFamily="34" charset="0"/>
            </a:rPr>
            <a:t>Bach</a:t>
          </a:r>
          <a:endParaRPr lang="cs-CZ" sz="2400" b="0" dirty="0">
            <a:latin typeface="Calibri" pitchFamily="34" charset="0"/>
          </a:endParaRPr>
        </a:p>
      </dgm:t>
    </dgm:pt>
    <dgm:pt modelId="{FD5F9719-4BFD-4DD4-A948-82DF63B7D3A9}" type="parTrans" cxnId="{8BCDDAB3-6024-424F-95E0-4CBCFDDE249A}">
      <dgm:prSet/>
      <dgm:spPr/>
      <dgm:t>
        <a:bodyPr/>
        <a:lstStyle/>
        <a:p>
          <a:endParaRPr lang="cs-CZ"/>
        </a:p>
      </dgm:t>
    </dgm:pt>
    <dgm:pt modelId="{37D735D9-E434-4C53-BE06-7BA9E213997C}" type="sibTrans" cxnId="{8BCDDAB3-6024-424F-95E0-4CBCFDDE249A}">
      <dgm:prSet/>
      <dgm:spPr/>
      <dgm:t>
        <a:bodyPr/>
        <a:lstStyle/>
        <a:p>
          <a:endParaRPr lang="cs-CZ"/>
        </a:p>
      </dgm:t>
    </dgm:pt>
    <dgm:pt modelId="{3DA07E00-B68B-4352-886D-F8CCD5B54D20}" type="pres">
      <dgm:prSet presAssocID="{31B0500A-4998-4704-91A7-30B2BCFCEF9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0DD8B1F-D29E-43F3-9C5C-A49CBD07287A}" type="pres">
      <dgm:prSet presAssocID="{3AD9E840-A923-4CC1-9E6C-F11ED4521CDB}" presName="linNode" presStyleCnt="0"/>
      <dgm:spPr/>
    </dgm:pt>
    <dgm:pt modelId="{B308D180-88E7-4188-B98C-80D545F140A9}" type="pres">
      <dgm:prSet presAssocID="{3AD9E840-A923-4CC1-9E6C-F11ED4521CDB}" presName="parentText" presStyleLbl="node1" presStyleIdx="0" presStyleCnt="3" custScaleX="5965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A21E5A-01BA-4963-914C-8B9B2C72BC0E}" type="pres">
      <dgm:prSet presAssocID="{3AD9E840-A923-4CC1-9E6C-F11ED4521CDB}" presName="descendantText" presStyleLbl="alignAccFollowNode1" presStyleIdx="0" presStyleCnt="3" custScaleX="137933" custScaleY="11588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39C29D-07CC-4D9E-8734-39E8ED660A4C}" type="pres">
      <dgm:prSet presAssocID="{09B785DA-5724-4934-A34B-4E6DE4728E19}" presName="sp" presStyleCnt="0"/>
      <dgm:spPr/>
    </dgm:pt>
    <dgm:pt modelId="{542185E7-7DD6-45E8-98D7-6657F6DDDF2E}" type="pres">
      <dgm:prSet presAssocID="{E0A60D48-6FB2-4853-A835-4B1DC875D63A}" presName="linNode" presStyleCnt="0"/>
      <dgm:spPr/>
    </dgm:pt>
    <dgm:pt modelId="{23996674-0CA6-4BC3-8E18-6B946BC86A1A}" type="pres">
      <dgm:prSet presAssocID="{E0A60D48-6FB2-4853-A835-4B1DC875D63A}" presName="parentText" presStyleLbl="node1" presStyleIdx="1" presStyleCnt="3" custScaleX="9465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02B225-B3CC-4E96-9D81-9B0AE89828FE}" type="pres">
      <dgm:prSet presAssocID="{E0A60D48-6FB2-4853-A835-4B1DC875D63A}" presName="descendantText" presStyleLbl="alignAccFollowNode1" presStyleIdx="1" presStyleCnt="3" custScaleX="11238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3EED42-BC0A-4CC6-9F3F-298D000A3DB3}" type="pres">
      <dgm:prSet presAssocID="{A0E360FF-B456-40A7-A139-7EF64159CD8D}" presName="sp" presStyleCnt="0"/>
      <dgm:spPr/>
    </dgm:pt>
    <dgm:pt modelId="{5A5D96E1-21F2-4A03-9038-61F99965FE4B}" type="pres">
      <dgm:prSet presAssocID="{D508A7DF-4B44-46B8-BD86-0D6B26877D79}" presName="linNode" presStyleCnt="0"/>
      <dgm:spPr/>
    </dgm:pt>
    <dgm:pt modelId="{42D90FF5-F42A-4E55-94F5-A1165767BE83}" type="pres">
      <dgm:prSet presAssocID="{D508A7DF-4B44-46B8-BD86-0D6B26877D79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8480FB-F0E4-4EFB-96E0-3CD9EBE3F7B2}" type="pres">
      <dgm:prSet presAssocID="{D508A7DF-4B44-46B8-BD86-0D6B26877D79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DD40344-C9B2-4E9F-AB8A-FDE82DA69020}" type="presOf" srcId="{A0E53F52-AAB9-43BF-9D56-51DB2504FEC5}" destId="{B3A21E5A-01BA-4963-914C-8B9B2C72BC0E}" srcOrd="0" destOrd="2" presId="urn:microsoft.com/office/officeart/2005/8/layout/vList5"/>
    <dgm:cxn modelId="{8E936392-0BF1-45C3-B003-E75BBCAA8C04}" type="presOf" srcId="{2D35464B-7E89-4AE0-B974-71A019ED0579}" destId="{838480FB-F0E4-4EFB-96E0-3CD9EBE3F7B2}" srcOrd="0" destOrd="0" presId="urn:microsoft.com/office/officeart/2005/8/layout/vList5"/>
    <dgm:cxn modelId="{6AB334EF-CAB3-4D89-A39B-DED5EC5B65DF}" srcId="{E0A60D48-6FB2-4853-A835-4B1DC875D63A}" destId="{EF3A2882-2EBB-414B-875B-28CB98B3267E}" srcOrd="1" destOrd="0" parTransId="{13F393AE-0395-4865-810A-E6865DCF05D9}" sibTransId="{283A684C-99CB-4C71-8C9E-2E460C0A7C0C}"/>
    <dgm:cxn modelId="{FE7BACFE-C7EF-4EEC-A761-5735C2528590}" type="presOf" srcId="{31B0500A-4998-4704-91A7-30B2BCFCEF91}" destId="{3DA07E00-B68B-4352-886D-F8CCD5B54D20}" srcOrd="0" destOrd="0" presId="urn:microsoft.com/office/officeart/2005/8/layout/vList5"/>
    <dgm:cxn modelId="{C3C7475F-EFA7-4D98-87B1-9CABCE97F07C}" srcId="{D508A7DF-4B44-46B8-BD86-0D6B26877D79}" destId="{2D35464B-7E89-4AE0-B974-71A019ED0579}" srcOrd="0" destOrd="0" parTransId="{6B11CD6C-F388-4ABC-A6D9-B01812A69604}" sibTransId="{839BC30B-B15B-410E-B53F-8586C47BC715}"/>
    <dgm:cxn modelId="{45D8D09B-90BA-44CE-849B-61C5A94BF0A2}" type="presOf" srcId="{01C24184-0021-4470-A790-48E0F94D1A24}" destId="{838480FB-F0E4-4EFB-96E0-3CD9EBE3F7B2}" srcOrd="0" destOrd="1" presId="urn:microsoft.com/office/officeart/2005/8/layout/vList5"/>
    <dgm:cxn modelId="{4B38DB86-257A-497D-9659-12200CA75E62}" srcId="{E0A60D48-6FB2-4853-A835-4B1DC875D63A}" destId="{CD2BCBA5-A1C4-4727-8D99-76A43570BFC8}" srcOrd="2" destOrd="0" parTransId="{375A233D-17CF-46BF-948E-EB00142F9FD8}" sibTransId="{79021F32-E41F-4253-BED2-B1990C2BDD6A}"/>
    <dgm:cxn modelId="{8BCDDAB3-6024-424F-95E0-4CBCFDDE249A}" srcId="{D508A7DF-4B44-46B8-BD86-0D6B26877D79}" destId="{433A01F3-F535-47CE-B032-508D73847952}" srcOrd="2" destOrd="0" parTransId="{FD5F9719-4BFD-4DD4-A948-82DF63B7D3A9}" sibTransId="{37D735D9-E434-4C53-BE06-7BA9E213997C}"/>
    <dgm:cxn modelId="{3E36D84E-3B78-43F0-B837-1EAB0E733817}" srcId="{31B0500A-4998-4704-91A7-30B2BCFCEF91}" destId="{D508A7DF-4B44-46B8-BD86-0D6B26877D79}" srcOrd="2" destOrd="0" parTransId="{96102219-E253-4D5D-BC1B-C2D22E16CCFF}" sibTransId="{5B7112F2-6152-4956-A25D-5BFE79BFF490}"/>
    <dgm:cxn modelId="{19F13E95-DE75-4E9A-8C02-AE8B679698C0}" type="presOf" srcId="{49C5CC3B-D8A1-4EE2-BDF0-A3387E3BA930}" destId="{B3A21E5A-01BA-4963-914C-8B9B2C72BC0E}" srcOrd="0" destOrd="1" presId="urn:microsoft.com/office/officeart/2005/8/layout/vList5"/>
    <dgm:cxn modelId="{D438F85B-850C-49BB-AE79-9529A54A8708}" srcId="{D508A7DF-4B44-46B8-BD86-0D6B26877D79}" destId="{01C24184-0021-4470-A790-48E0F94D1A24}" srcOrd="1" destOrd="0" parTransId="{C38DC940-C33A-4445-8986-7CCBB00A85A9}" sibTransId="{BE97916D-4B5D-4691-926B-EE2AC511D627}"/>
    <dgm:cxn modelId="{43C855B5-C13A-4D82-B530-436F8842796B}" type="presOf" srcId="{D508A7DF-4B44-46B8-BD86-0D6B26877D79}" destId="{42D90FF5-F42A-4E55-94F5-A1165767BE83}" srcOrd="0" destOrd="0" presId="urn:microsoft.com/office/officeart/2005/8/layout/vList5"/>
    <dgm:cxn modelId="{5FD8F109-C4B9-4ABF-8E24-5D56333F0A8B}" type="presOf" srcId="{433A01F3-F535-47CE-B032-508D73847952}" destId="{838480FB-F0E4-4EFB-96E0-3CD9EBE3F7B2}" srcOrd="0" destOrd="2" presId="urn:microsoft.com/office/officeart/2005/8/layout/vList5"/>
    <dgm:cxn modelId="{D851ACB0-11A8-432D-A3A5-7E50E191DAAC}" srcId="{E0A60D48-6FB2-4853-A835-4B1DC875D63A}" destId="{97B34709-569C-4C8B-A99C-2E8EAE23C958}" srcOrd="0" destOrd="0" parTransId="{C85DD8C2-C466-4753-8E8C-CBC04E249C05}" sibTransId="{46B12589-0AAB-42F9-85CF-40E17458C7ED}"/>
    <dgm:cxn modelId="{7575685D-E96D-4B29-AF8E-5DEBD995B02E}" type="presOf" srcId="{CA31D44B-83C1-475F-BFDA-CFE8087F74B6}" destId="{B3A21E5A-01BA-4963-914C-8B9B2C72BC0E}" srcOrd="0" destOrd="3" presId="urn:microsoft.com/office/officeart/2005/8/layout/vList5"/>
    <dgm:cxn modelId="{C4466025-870A-4E74-8FA7-4D545A23C441}" type="presOf" srcId="{CD2BCBA5-A1C4-4727-8D99-76A43570BFC8}" destId="{5F02B225-B3CC-4E96-9D81-9B0AE89828FE}" srcOrd="0" destOrd="2" presId="urn:microsoft.com/office/officeart/2005/8/layout/vList5"/>
    <dgm:cxn modelId="{9DF8D8CC-2019-4E5D-82E4-C664B5B7F7E5}" srcId="{31B0500A-4998-4704-91A7-30B2BCFCEF91}" destId="{E0A60D48-6FB2-4853-A835-4B1DC875D63A}" srcOrd="1" destOrd="0" parTransId="{17D02AEF-6A08-4CF0-8CE0-9F1D2269695B}" sibTransId="{A0E360FF-B456-40A7-A139-7EF64159CD8D}"/>
    <dgm:cxn modelId="{CE8BD425-28E2-4695-8E67-1B36296482A1}" type="presOf" srcId="{3AD9E840-A923-4CC1-9E6C-F11ED4521CDB}" destId="{B308D180-88E7-4188-B98C-80D545F140A9}" srcOrd="0" destOrd="0" presId="urn:microsoft.com/office/officeart/2005/8/layout/vList5"/>
    <dgm:cxn modelId="{7EF5CFAD-8D73-45C8-B332-29FC92C86A46}" srcId="{3AD9E840-A923-4CC1-9E6C-F11ED4521CDB}" destId="{49C5CC3B-D8A1-4EE2-BDF0-A3387E3BA930}" srcOrd="1" destOrd="0" parTransId="{B582D0BA-E960-4210-B120-890B31641E6E}" sibTransId="{71D2DB3B-F22F-4078-8640-25FF61069E3C}"/>
    <dgm:cxn modelId="{B6542C26-DD5B-4EB0-ACB4-F1554DF9C885}" type="presOf" srcId="{EF3A2882-2EBB-414B-875B-28CB98B3267E}" destId="{5F02B225-B3CC-4E96-9D81-9B0AE89828FE}" srcOrd="0" destOrd="1" presId="urn:microsoft.com/office/officeart/2005/8/layout/vList5"/>
    <dgm:cxn modelId="{3FAB317C-D347-4E28-B1B3-1A2DD2D7F544}" type="presOf" srcId="{8F7E8B57-295D-4752-A26E-C1D95486BA9E}" destId="{B3A21E5A-01BA-4963-914C-8B9B2C72BC0E}" srcOrd="0" destOrd="0" presId="urn:microsoft.com/office/officeart/2005/8/layout/vList5"/>
    <dgm:cxn modelId="{158C9FAF-CCC8-424F-A6EE-9C5C5ECF2D84}" type="presOf" srcId="{97B34709-569C-4C8B-A99C-2E8EAE23C958}" destId="{5F02B225-B3CC-4E96-9D81-9B0AE89828FE}" srcOrd="0" destOrd="0" presId="urn:microsoft.com/office/officeart/2005/8/layout/vList5"/>
    <dgm:cxn modelId="{31308093-80A7-4D32-B7FF-F1BE5E9C3721}" srcId="{3AD9E840-A923-4CC1-9E6C-F11ED4521CDB}" destId="{8F7E8B57-295D-4752-A26E-C1D95486BA9E}" srcOrd="0" destOrd="0" parTransId="{A39991B9-1265-4B77-9696-55BDAD5E5B63}" sibTransId="{AF11ED6F-91B7-44EC-B42D-4A130B6FE0CE}"/>
    <dgm:cxn modelId="{F4A5CAB8-8123-4FFA-BF18-E94F4DF0D13C}" srcId="{31B0500A-4998-4704-91A7-30B2BCFCEF91}" destId="{3AD9E840-A923-4CC1-9E6C-F11ED4521CDB}" srcOrd="0" destOrd="0" parTransId="{6E122340-7C53-4488-8A91-66BE0C146042}" sibTransId="{09B785DA-5724-4934-A34B-4E6DE4728E19}"/>
    <dgm:cxn modelId="{70757232-E5B0-447C-BA07-20FF0F9BFC42}" srcId="{3AD9E840-A923-4CC1-9E6C-F11ED4521CDB}" destId="{A0E53F52-AAB9-43BF-9D56-51DB2504FEC5}" srcOrd="2" destOrd="0" parTransId="{790114A2-B220-41C6-AEB2-20A9ACC80F39}" sibTransId="{E11960D7-D2CC-4648-9A00-50C4A86F2A39}"/>
    <dgm:cxn modelId="{D95A4E99-7FE5-4445-B678-17979F17F3C7}" type="presOf" srcId="{E0A60D48-6FB2-4853-A835-4B1DC875D63A}" destId="{23996674-0CA6-4BC3-8E18-6B946BC86A1A}" srcOrd="0" destOrd="0" presId="urn:microsoft.com/office/officeart/2005/8/layout/vList5"/>
    <dgm:cxn modelId="{DF0ABB35-EE33-4D6A-BF81-6526274B7C05}" srcId="{3AD9E840-A923-4CC1-9E6C-F11ED4521CDB}" destId="{CA31D44B-83C1-475F-BFDA-CFE8087F74B6}" srcOrd="3" destOrd="0" parTransId="{7149D551-F2AC-46F5-AFA1-541897EE7E0B}" sibTransId="{F503B75B-3AC2-44AA-B6D6-80B150CBEDA0}"/>
    <dgm:cxn modelId="{DFF4702E-F2EB-4410-B1BE-FF0C3D2220E5}" type="presParOf" srcId="{3DA07E00-B68B-4352-886D-F8CCD5B54D20}" destId="{F0DD8B1F-D29E-43F3-9C5C-A49CBD07287A}" srcOrd="0" destOrd="0" presId="urn:microsoft.com/office/officeart/2005/8/layout/vList5"/>
    <dgm:cxn modelId="{3D12556B-ED73-4739-A172-64009A165988}" type="presParOf" srcId="{F0DD8B1F-D29E-43F3-9C5C-A49CBD07287A}" destId="{B308D180-88E7-4188-B98C-80D545F140A9}" srcOrd="0" destOrd="0" presId="urn:microsoft.com/office/officeart/2005/8/layout/vList5"/>
    <dgm:cxn modelId="{D8BDFB05-7FD0-4D5D-9AC6-EEBE48B07641}" type="presParOf" srcId="{F0DD8B1F-D29E-43F3-9C5C-A49CBD07287A}" destId="{B3A21E5A-01BA-4963-914C-8B9B2C72BC0E}" srcOrd="1" destOrd="0" presId="urn:microsoft.com/office/officeart/2005/8/layout/vList5"/>
    <dgm:cxn modelId="{267FF690-6AA8-4F47-AECC-39D50B24903D}" type="presParOf" srcId="{3DA07E00-B68B-4352-886D-F8CCD5B54D20}" destId="{9A39C29D-07CC-4D9E-8734-39E8ED660A4C}" srcOrd="1" destOrd="0" presId="urn:microsoft.com/office/officeart/2005/8/layout/vList5"/>
    <dgm:cxn modelId="{9082678B-50BF-48D6-8863-080B2C6D4510}" type="presParOf" srcId="{3DA07E00-B68B-4352-886D-F8CCD5B54D20}" destId="{542185E7-7DD6-45E8-98D7-6657F6DDDF2E}" srcOrd="2" destOrd="0" presId="urn:microsoft.com/office/officeart/2005/8/layout/vList5"/>
    <dgm:cxn modelId="{FEA76516-4411-4A49-8B43-BEEB36ADEAE0}" type="presParOf" srcId="{542185E7-7DD6-45E8-98D7-6657F6DDDF2E}" destId="{23996674-0CA6-4BC3-8E18-6B946BC86A1A}" srcOrd="0" destOrd="0" presId="urn:microsoft.com/office/officeart/2005/8/layout/vList5"/>
    <dgm:cxn modelId="{248E7447-E8CC-4F95-8B6A-D8339816ADF4}" type="presParOf" srcId="{542185E7-7DD6-45E8-98D7-6657F6DDDF2E}" destId="{5F02B225-B3CC-4E96-9D81-9B0AE89828FE}" srcOrd="1" destOrd="0" presId="urn:microsoft.com/office/officeart/2005/8/layout/vList5"/>
    <dgm:cxn modelId="{F6EB9035-95DB-4B0D-810A-258464BA722E}" type="presParOf" srcId="{3DA07E00-B68B-4352-886D-F8CCD5B54D20}" destId="{373EED42-BC0A-4CC6-9F3F-298D000A3DB3}" srcOrd="3" destOrd="0" presId="urn:microsoft.com/office/officeart/2005/8/layout/vList5"/>
    <dgm:cxn modelId="{0E261881-9804-43A9-8F4A-08463A3F2E05}" type="presParOf" srcId="{3DA07E00-B68B-4352-886D-F8CCD5B54D20}" destId="{5A5D96E1-21F2-4A03-9038-61F99965FE4B}" srcOrd="4" destOrd="0" presId="urn:microsoft.com/office/officeart/2005/8/layout/vList5"/>
    <dgm:cxn modelId="{B7E9267B-8D75-4870-BED3-3D007C2E36CC}" type="presParOf" srcId="{5A5D96E1-21F2-4A03-9038-61F99965FE4B}" destId="{42D90FF5-F42A-4E55-94F5-A1165767BE83}" srcOrd="0" destOrd="0" presId="urn:microsoft.com/office/officeart/2005/8/layout/vList5"/>
    <dgm:cxn modelId="{A083DB37-9AD6-4CFA-B244-BFEDC9B38D2C}" type="presParOf" srcId="{5A5D96E1-21F2-4A03-9038-61F99965FE4B}" destId="{838480FB-F0E4-4EFB-96E0-3CD9EBE3F7B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160CC5B-FE67-4F5E-8883-AA37A1059A3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03DCD45-26BC-47E9-8A5C-538D40C9C783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b="0" dirty="0" smtClean="0">
              <a:latin typeface="Calibri" pitchFamily="34" charset="0"/>
            </a:rPr>
            <a:t>a) opakování motivu nebo tématu v jednom hlase za odlišného průběhu ostatních hlasů</a:t>
          </a:r>
          <a:endParaRPr lang="cs-CZ" sz="2400" b="0" dirty="0">
            <a:latin typeface="Calibri" pitchFamily="34" charset="0"/>
          </a:endParaRPr>
        </a:p>
      </dgm:t>
    </dgm:pt>
    <dgm:pt modelId="{EED1E2A5-4981-4ED2-88B3-94B248ABC453}" type="parTrans" cxnId="{F7BB2753-47FB-4BF7-BA11-BA338FCCF0E6}">
      <dgm:prSet/>
      <dgm:spPr/>
      <dgm:t>
        <a:bodyPr/>
        <a:lstStyle/>
        <a:p>
          <a:endParaRPr lang="cs-CZ"/>
        </a:p>
      </dgm:t>
    </dgm:pt>
    <dgm:pt modelId="{9EF5A6DF-80D1-402F-A224-3B89FBAEB1EE}" type="sibTrans" cxnId="{F7BB2753-47FB-4BF7-BA11-BA338FCCF0E6}">
      <dgm:prSet/>
      <dgm:spPr/>
      <dgm:t>
        <a:bodyPr/>
        <a:lstStyle/>
        <a:p>
          <a:endParaRPr lang="cs-CZ"/>
        </a:p>
      </dgm:t>
    </dgm:pt>
    <dgm:pt modelId="{10E7F40E-A044-4392-B163-B98199A24934}">
      <dgm:prSet phldrT="[Text]" custT="1"/>
      <dgm:spPr/>
      <dgm:t>
        <a:bodyPr/>
        <a:lstStyle/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9. Který z uvedených skladatelů reprezentuje baroko </a:t>
          </a:r>
        </a:p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v ČESKÉ hudbě?</a:t>
          </a:r>
          <a:endParaRPr lang="cs-CZ" sz="2400" b="0" dirty="0">
            <a:solidFill>
              <a:schemeClr val="tx1"/>
            </a:solidFill>
            <a:latin typeface="Calibri" pitchFamily="34" charset="0"/>
          </a:endParaRPr>
        </a:p>
      </dgm:t>
    </dgm:pt>
    <dgm:pt modelId="{D1213261-8531-4D11-9DE8-6C75979D1617}" type="parTrans" cxnId="{2DF9DABB-B9F0-4113-9191-DDD31C87CD62}">
      <dgm:prSet/>
      <dgm:spPr/>
      <dgm:t>
        <a:bodyPr/>
        <a:lstStyle/>
        <a:p>
          <a:endParaRPr lang="cs-CZ"/>
        </a:p>
      </dgm:t>
    </dgm:pt>
    <dgm:pt modelId="{BD72CC78-5443-4616-9B67-32BEA909B23F}" type="sibTrans" cxnId="{2DF9DABB-B9F0-4113-9191-DDD31C87CD62}">
      <dgm:prSet/>
      <dgm:spPr/>
      <dgm:t>
        <a:bodyPr/>
        <a:lstStyle/>
        <a:p>
          <a:endParaRPr lang="cs-CZ"/>
        </a:p>
      </dgm:t>
    </dgm:pt>
    <dgm:pt modelId="{8F1804C7-725C-4C01-856E-F4B8FF6F6913}">
      <dgm:prSet phldrT="[Text]" custT="1"/>
      <dgm:spPr/>
      <dgm:t>
        <a:bodyPr/>
        <a:lstStyle/>
        <a:p>
          <a:endParaRPr lang="cs-CZ" sz="2400" b="0" dirty="0">
            <a:latin typeface="Calibri" pitchFamily="34" charset="0"/>
          </a:endParaRPr>
        </a:p>
      </dgm:t>
    </dgm:pt>
    <dgm:pt modelId="{27CEB9E2-26D2-448E-A885-B500EA3C7DC2}" type="parTrans" cxnId="{E2D354CC-10BF-4121-A385-76E3375760A1}">
      <dgm:prSet/>
      <dgm:spPr/>
      <dgm:t>
        <a:bodyPr/>
        <a:lstStyle/>
        <a:p>
          <a:endParaRPr lang="cs-CZ"/>
        </a:p>
      </dgm:t>
    </dgm:pt>
    <dgm:pt modelId="{97E9243F-8B10-4839-9578-1422CFD90F80}" type="sibTrans" cxnId="{E2D354CC-10BF-4121-A385-76E3375760A1}">
      <dgm:prSet/>
      <dgm:spPr/>
      <dgm:t>
        <a:bodyPr/>
        <a:lstStyle/>
        <a:p>
          <a:endParaRPr lang="cs-CZ"/>
        </a:p>
      </dgm:t>
    </dgm:pt>
    <dgm:pt modelId="{9D6E73BD-5BA0-41FC-BEF1-BA066B783139}">
      <dgm:prSet phldrT="[Text]" custT="1"/>
      <dgm:spPr/>
      <dgm:t>
        <a:bodyPr/>
        <a:lstStyle/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10. </a:t>
          </a:r>
        </a:p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Mezi skvosty barokní architektury  </a:t>
          </a:r>
        </a:p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v PRAZE náleží</a:t>
          </a:r>
          <a:endParaRPr lang="cs-CZ" sz="2400" b="0" dirty="0">
            <a:solidFill>
              <a:schemeClr val="tx1"/>
            </a:solidFill>
            <a:latin typeface="Calibri" pitchFamily="34" charset="0"/>
          </a:endParaRPr>
        </a:p>
      </dgm:t>
    </dgm:pt>
    <dgm:pt modelId="{170561CF-1770-4CFD-9158-826AB0B7636C}" type="parTrans" cxnId="{9D9161E5-9097-4726-AFFB-7C0545047D6E}">
      <dgm:prSet/>
      <dgm:spPr/>
      <dgm:t>
        <a:bodyPr/>
        <a:lstStyle/>
        <a:p>
          <a:endParaRPr lang="cs-CZ"/>
        </a:p>
      </dgm:t>
    </dgm:pt>
    <dgm:pt modelId="{3E54255E-1526-449A-BAC0-EE08EAE87FB4}" type="sibTrans" cxnId="{9D9161E5-9097-4726-AFFB-7C0545047D6E}">
      <dgm:prSet/>
      <dgm:spPr/>
      <dgm:t>
        <a:bodyPr/>
        <a:lstStyle/>
        <a:p>
          <a:endParaRPr lang="cs-CZ"/>
        </a:p>
      </dgm:t>
    </dgm:pt>
    <dgm:pt modelId="{CA709DCF-0075-4ED7-8C4E-A12B958CDC8F}">
      <dgm:prSet phldrT="[Text]" custT="1"/>
      <dgm:spPr/>
      <dgm:t>
        <a:bodyPr/>
        <a:lstStyle/>
        <a:p>
          <a:r>
            <a:rPr lang="cs-CZ" sz="2400" b="0" dirty="0" smtClean="0">
              <a:latin typeface="Calibri" pitchFamily="34" charset="0"/>
            </a:rPr>
            <a:t>a) chrám svatého Víta</a:t>
          </a:r>
          <a:endParaRPr lang="cs-CZ" sz="2400" b="0" dirty="0">
            <a:latin typeface="Calibri" pitchFamily="34" charset="0"/>
          </a:endParaRPr>
        </a:p>
      </dgm:t>
    </dgm:pt>
    <dgm:pt modelId="{2E98CFFE-5AE3-4109-8236-12032C17D245}" type="parTrans" cxnId="{EF2F3D57-C42B-4DD0-9D87-70C84614A0A2}">
      <dgm:prSet/>
      <dgm:spPr/>
      <dgm:t>
        <a:bodyPr/>
        <a:lstStyle/>
        <a:p>
          <a:endParaRPr lang="cs-CZ"/>
        </a:p>
      </dgm:t>
    </dgm:pt>
    <dgm:pt modelId="{F1CEDC66-8E94-4DC2-ACCD-0AB3EB6BD8FF}" type="sibTrans" cxnId="{EF2F3D57-C42B-4DD0-9D87-70C84614A0A2}">
      <dgm:prSet/>
      <dgm:spPr/>
      <dgm:t>
        <a:bodyPr/>
        <a:lstStyle/>
        <a:p>
          <a:endParaRPr lang="cs-CZ"/>
        </a:p>
      </dgm:t>
    </dgm:pt>
    <dgm:pt modelId="{C736CE68-7458-48FA-97D3-0189E60FA9AE}">
      <dgm:prSet phldrT="[Text]" custT="1"/>
      <dgm:spPr/>
      <dgm:t>
        <a:bodyPr/>
        <a:lstStyle/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8.</a:t>
          </a:r>
        </a:p>
        <a:p>
          <a:r>
            <a:rPr lang="cs-CZ" sz="2400" b="0" dirty="0" smtClean="0">
              <a:solidFill>
                <a:schemeClr val="tx1"/>
              </a:solidFill>
              <a:latin typeface="Calibri" pitchFamily="34" charset="0"/>
            </a:rPr>
            <a:t>OSTINATO je</a:t>
          </a:r>
          <a:endParaRPr lang="cs-CZ" sz="2400" b="0" dirty="0">
            <a:latin typeface="Calibri" pitchFamily="34" charset="0"/>
          </a:endParaRPr>
        </a:p>
      </dgm:t>
    </dgm:pt>
    <dgm:pt modelId="{78BA9E53-F2B3-448A-B841-B8857E18F1BB}" type="sibTrans" cxnId="{2344637C-EAAB-4035-8A0B-C0BE3104862E}">
      <dgm:prSet/>
      <dgm:spPr/>
      <dgm:t>
        <a:bodyPr/>
        <a:lstStyle/>
        <a:p>
          <a:endParaRPr lang="cs-CZ"/>
        </a:p>
      </dgm:t>
    </dgm:pt>
    <dgm:pt modelId="{031C052F-29B6-40E4-8693-79D3BFB86091}" type="parTrans" cxnId="{2344637C-EAAB-4035-8A0B-C0BE3104862E}">
      <dgm:prSet/>
      <dgm:spPr/>
      <dgm:t>
        <a:bodyPr/>
        <a:lstStyle/>
        <a:p>
          <a:endParaRPr lang="cs-CZ"/>
        </a:p>
      </dgm:t>
    </dgm:pt>
    <dgm:pt modelId="{C26CA5EB-0B7F-47B5-B795-702CF6F30FD7}">
      <dgm:prSet custT="1"/>
      <dgm:spPr/>
      <dgm:t>
        <a:bodyPr/>
        <a:lstStyle/>
        <a:p>
          <a:r>
            <a:rPr lang="cs-CZ" sz="2400" b="0" dirty="0" smtClean="0">
              <a:latin typeface="Calibri" pitchFamily="34" charset="0"/>
            </a:rPr>
            <a:t>b) chrám svatého Mikuláše</a:t>
          </a:r>
          <a:endParaRPr lang="cs-CZ" sz="2400" b="0" dirty="0">
            <a:latin typeface="Calibri" pitchFamily="34" charset="0"/>
          </a:endParaRPr>
        </a:p>
      </dgm:t>
    </dgm:pt>
    <dgm:pt modelId="{DAB455E1-05E9-46CA-A13B-4EE7A9FD301A}" type="parTrans" cxnId="{28CF2601-C77F-406C-B1C0-1FD33A19251D}">
      <dgm:prSet/>
      <dgm:spPr/>
      <dgm:t>
        <a:bodyPr/>
        <a:lstStyle/>
        <a:p>
          <a:endParaRPr lang="cs-CZ"/>
        </a:p>
      </dgm:t>
    </dgm:pt>
    <dgm:pt modelId="{BF6FB1A7-CE4D-4125-B56F-42AFDA640986}" type="sibTrans" cxnId="{28CF2601-C77F-406C-B1C0-1FD33A19251D}">
      <dgm:prSet/>
      <dgm:spPr/>
      <dgm:t>
        <a:bodyPr/>
        <a:lstStyle/>
        <a:p>
          <a:endParaRPr lang="cs-CZ"/>
        </a:p>
      </dgm:t>
    </dgm:pt>
    <dgm:pt modelId="{5EFEA58D-0429-4C87-880D-0764B24F7B37}">
      <dgm:prSet custT="1"/>
      <dgm:spPr/>
      <dgm:t>
        <a:bodyPr/>
        <a:lstStyle/>
        <a:p>
          <a:r>
            <a:rPr lang="cs-CZ" sz="2400" b="0" dirty="0" smtClean="0">
              <a:latin typeface="Calibri" pitchFamily="34" charset="0"/>
            </a:rPr>
            <a:t>c) Tančící dům</a:t>
          </a:r>
          <a:endParaRPr lang="cs-CZ" sz="2400" b="0" dirty="0">
            <a:latin typeface="Calibri" pitchFamily="34" charset="0"/>
          </a:endParaRPr>
        </a:p>
      </dgm:t>
    </dgm:pt>
    <dgm:pt modelId="{1448D3EC-3B2D-40D3-9107-A9947E1F7E95}" type="parTrans" cxnId="{B80C63EB-B1F0-4AA9-B1DD-79107074DAF8}">
      <dgm:prSet/>
      <dgm:spPr/>
      <dgm:t>
        <a:bodyPr/>
        <a:lstStyle/>
        <a:p>
          <a:endParaRPr lang="cs-CZ"/>
        </a:p>
      </dgm:t>
    </dgm:pt>
    <dgm:pt modelId="{5C73BAEF-7D3B-4267-B7C2-30E42E6E798A}" type="sibTrans" cxnId="{B80C63EB-B1F0-4AA9-B1DD-79107074DAF8}">
      <dgm:prSet/>
      <dgm:spPr/>
      <dgm:t>
        <a:bodyPr/>
        <a:lstStyle/>
        <a:p>
          <a:endParaRPr lang="cs-CZ"/>
        </a:p>
      </dgm:t>
    </dgm:pt>
    <dgm:pt modelId="{8C03F178-73A7-4660-93EA-4E8CF97582C2}">
      <dgm:prSet custT="1"/>
      <dgm:spPr/>
      <dgm:t>
        <a:bodyPr/>
        <a:lstStyle/>
        <a:p>
          <a:r>
            <a:rPr lang="cs-CZ" sz="2400" b="0" smtClean="0">
              <a:latin typeface="Calibri" pitchFamily="34" charset="0"/>
            </a:rPr>
            <a:t>a) Adam Václav Michna z Otradovic</a:t>
          </a:r>
          <a:endParaRPr lang="cs-CZ" sz="2400" b="0" dirty="0">
            <a:latin typeface="Calibri" pitchFamily="34" charset="0"/>
          </a:endParaRPr>
        </a:p>
      </dgm:t>
    </dgm:pt>
    <dgm:pt modelId="{5D195BDD-64A7-422D-86F3-5099A13029A9}" type="parTrans" cxnId="{FE50F611-4F3E-4EA4-BF3F-BA860B9D7D96}">
      <dgm:prSet/>
      <dgm:spPr/>
      <dgm:t>
        <a:bodyPr/>
        <a:lstStyle/>
        <a:p>
          <a:endParaRPr lang="cs-CZ"/>
        </a:p>
      </dgm:t>
    </dgm:pt>
    <dgm:pt modelId="{D34B936C-A31A-4615-8E0D-9F46E820295D}" type="sibTrans" cxnId="{FE50F611-4F3E-4EA4-BF3F-BA860B9D7D96}">
      <dgm:prSet/>
      <dgm:spPr/>
      <dgm:t>
        <a:bodyPr/>
        <a:lstStyle/>
        <a:p>
          <a:endParaRPr lang="cs-CZ"/>
        </a:p>
      </dgm:t>
    </dgm:pt>
    <dgm:pt modelId="{1A7B8F82-6B4A-43F5-AB3C-8409D0083E08}">
      <dgm:prSet custT="1"/>
      <dgm:spPr/>
      <dgm:t>
        <a:bodyPr/>
        <a:lstStyle/>
        <a:p>
          <a:r>
            <a:rPr lang="cs-CZ" sz="2400" b="0" smtClean="0">
              <a:latin typeface="Calibri" pitchFamily="34" charset="0"/>
            </a:rPr>
            <a:t>b) Jan Campanus Vodňanský</a:t>
          </a:r>
          <a:endParaRPr lang="cs-CZ" sz="2400" b="0" dirty="0">
            <a:latin typeface="Calibri" pitchFamily="34" charset="0"/>
          </a:endParaRPr>
        </a:p>
      </dgm:t>
    </dgm:pt>
    <dgm:pt modelId="{1074C3BA-99C3-4363-8123-7413CC57C885}" type="parTrans" cxnId="{12F75BFE-912E-4951-A237-D757F438D80D}">
      <dgm:prSet/>
      <dgm:spPr/>
      <dgm:t>
        <a:bodyPr/>
        <a:lstStyle/>
        <a:p>
          <a:endParaRPr lang="cs-CZ"/>
        </a:p>
      </dgm:t>
    </dgm:pt>
    <dgm:pt modelId="{B12BA46E-1069-4F68-BE04-C83BAAD6C692}" type="sibTrans" cxnId="{12F75BFE-912E-4951-A237-D757F438D80D}">
      <dgm:prSet/>
      <dgm:spPr/>
      <dgm:t>
        <a:bodyPr/>
        <a:lstStyle/>
        <a:p>
          <a:endParaRPr lang="cs-CZ"/>
        </a:p>
      </dgm:t>
    </dgm:pt>
    <dgm:pt modelId="{F430C0E1-982E-4585-968D-C4AB02928E36}">
      <dgm:prSet custT="1"/>
      <dgm:spPr/>
      <dgm:t>
        <a:bodyPr/>
        <a:lstStyle/>
        <a:p>
          <a:r>
            <a:rPr lang="cs-CZ" sz="2400" b="0" smtClean="0">
              <a:latin typeface="Calibri" pitchFamily="34" charset="0"/>
            </a:rPr>
            <a:t>c) Josef Mysliveček</a:t>
          </a:r>
          <a:endParaRPr lang="cs-CZ" sz="2400" b="0" dirty="0">
            <a:latin typeface="Calibri" pitchFamily="34" charset="0"/>
          </a:endParaRPr>
        </a:p>
      </dgm:t>
    </dgm:pt>
    <dgm:pt modelId="{5E2078C5-FA89-4BFA-A528-BA8AB5A16FDC}" type="parTrans" cxnId="{9EE4E166-32CA-404C-B775-2E65DFD2CD7D}">
      <dgm:prSet/>
      <dgm:spPr/>
      <dgm:t>
        <a:bodyPr/>
        <a:lstStyle/>
        <a:p>
          <a:endParaRPr lang="cs-CZ"/>
        </a:p>
      </dgm:t>
    </dgm:pt>
    <dgm:pt modelId="{5D8132B5-3DFF-4E3C-B728-B078106C99CB}" type="sibTrans" cxnId="{9EE4E166-32CA-404C-B775-2E65DFD2CD7D}">
      <dgm:prSet/>
      <dgm:spPr/>
      <dgm:t>
        <a:bodyPr/>
        <a:lstStyle/>
        <a:p>
          <a:endParaRPr lang="cs-CZ"/>
        </a:p>
      </dgm:t>
    </dgm:pt>
    <dgm:pt modelId="{1A38432C-C31D-4E35-9E63-1EBB9DA05CB7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b="0" dirty="0" smtClean="0">
              <a:latin typeface="Calibri" pitchFamily="34" charset="0"/>
            </a:rPr>
            <a:t>b) ostré </a:t>
          </a:r>
          <a:r>
            <a:rPr lang="cs-CZ" sz="2400" b="0" dirty="0" err="1" smtClean="0">
              <a:latin typeface="Calibri" pitchFamily="34" charset="0"/>
            </a:rPr>
            <a:t>stacato</a:t>
          </a:r>
          <a:r>
            <a:rPr lang="cs-CZ" sz="2400" b="0" dirty="0" smtClean="0">
              <a:latin typeface="Calibri" pitchFamily="34" charset="0"/>
            </a:rPr>
            <a:t> u strunných drnkacích nástrojů</a:t>
          </a:r>
          <a:endParaRPr lang="cs-CZ" sz="2400" b="0" dirty="0">
            <a:latin typeface="Calibri" pitchFamily="34" charset="0"/>
          </a:endParaRPr>
        </a:p>
      </dgm:t>
    </dgm:pt>
    <dgm:pt modelId="{AEFA1413-FE90-499A-949D-B88C7C754551}" type="parTrans" cxnId="{3B8AE933-B9FE-484A-95AD-EC53978782F1}">
      <dgm:prSet/>
      <dgm:spPr/>
      <dgm:t>
        <a:bodyPr/>
        <a:lstStyle/>
        <a:p>
          <a:endParaRPr lang="cs-CZ"/>
        </a:p>
      </dgm:t>
    </dgm:pt>
    <dgm:pt modelId="{09E228EA-06DF-4296-A6D3-21C4EE2C315B}" type="sibTrans" cxnId="{3B8AE933-B9FE-484A-95AD-EC53978782F1}">
      <dgm:prSet/>
      <dgm:spPr/>
      <dgm:t>
        <a:bodyPr/>
        <a:lstStyle/>
        <a:p>
          <a:endParaRPr lang="cs-CZ"/>
        </a:p>
      </dgm:t>
    </dgm:pt>
    <dgm:pt modelId="{9C3DA656-773B-41C3-8D09-666C416C1F6F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b="0" dirty="0" smtClean="0">
              <a:latin typeface="Calibri" pitchFamily="34" charset="0"/>
            </a:rPr>
            <a:t>c) mezihra nebo drobná přednesová skladba</a:t>
          </a:r>
          <a:endParaRPr lang="cs-CZ" sz="2400" b="0" dirty="0">
            <a:latin typeface="Calibri" pitchFamily="34" charset="0"/>
          </a:endParaRPr>
        </a:p>
      </dgm:t>
    </dgm:pt>
    <dgm:pt modelId="{66AA20C0-A338-46F7-818E-8EEB668F2CF0}" type="parTrans" cxnId="{47CB2270-FAE5-4BB1-AD4E-E5187897A840}">
      <dgm:prSet/>
      <dgm:spPr/>
      <dgm:t>
        <a:bodyPr/>
        <a:lstStyle/>
        <a:p>
          <a:endParaRPr lang="cs-CZ"/>
        </a:p>
      </dgm:t>
    </dgm:pt>
    <dgm:pt modelId="{FF0A5FC9-3ECA-43FB-A8E0-20B5378EAA18}" type="sibTrans" cxnId="{47CB2270-FAE5-4BB1-AD4E-E5187897A840}">
      <dgm:prSet/>
      <dgm:spPr/>
      <dgm:t>
        <a:bodyPr/>
        <a:lstStyle/>
        <a:p>
          <a:endParaRPr lang="cs-CZ"/>
        </a:p>
      </dgm:t>
    </dgm:pt>
    <dgm:pt modelId="{4E7C696A-84ED-4376-8606-88752629EC20}" type="pres">
      <dgm:prSet presAssocID="{C160CC5B-FE67-4F5E-8883-AA37A1059A3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2829958-2AF7-477E-9837-2E7C1883275A}" type="pres">
      <dgm:prSet presAssocID="{C736CE68-7458-48FA-97D3-0189E60FA9AE}" presName="linNode" presStyleCnt="0"/>
      <dgm:spPr/>
    </dgm:pt>
    <dgm:pt modelId="{11E0A2F1-4E69-4A19-96F7-DBB4B9301D20}" type="pres">
      <dgm:prSet presAssocID="{C736CE68-7458-48FA-97D3-0189E60FA9AE}" presName="parentText" presStyleLbl="node1" presStyleIdx="0" presStyleCnt="3" custScaleX="6689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40C05D-91B5-43FB-9D62-030F3186BF4C}" type="pres">
      <dgm:prSet presAssocID="{C736CE68-7458-48FA-97D3-0189E60FA9AE}" presName="descendantText" presStyleLbl="alignAccFollowNode1" presStyleIdx="0" presStyleCnt="3" custScaleX="173074" custScaleY="12098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E0270C-838F-4BA6-B587-A1457406A1EB}" type="pres">
      <dgm:prSet presAssocID="{78BA9E53-F2B3-448A-B841-B8857E18F1BB}" presName="sp" presStyleCnt="0"/>
      <dgm:spPr/>
    </dgm:pt>
    <dgm:pt modelId="{DC025C8B-66C9-45F9-B537-FE3AD837703F}" type="pres">
      <dgm:prSet presAssocID="{10E7F40E-A044-4392-B163-B98199A24934}" presName="linNode" presStyleCnt="0"/>
      <dgm:spPr/>
    </dgm:pt>
    <dgm:pt modelId="{63B696A1-53FF-4A75-A4E4-83A6D5E8CEC1}" type="pres">
      <dgm:prSet presAssocID="{10E7F40E-A044-4392-B163-B98199A24934}" presName="parentText" presStyleLbl="node1" presStyleIdx="1" presStyleCnt="3" custScaleY="7397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818481-EE40-451A-9BEB-9F4E75BC631A}" type="pres">
      <dgm:prSet presAssocID="{10E7F40E-A044-4392-B163-B98199A24934}" presName="descendantText" presStyleLbl="alignAccFollowNode1" presStyleIdx="1" presStyleCnt="3" custScaleY="75142" custLinFactNeighborX="0" custLinFactNeighborY="363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DBECF9-9945-4710-8286-A62649B80D34}" type="pres">
      <dgm:prSet presAssocID="{BD72CC78-5443-4616-9B67-32BEA909B23F}" presName="sp" presStyleCnt="0"/>
      <dgm:spPr/>
    </dgm:pt>
    <dgm:pt modelId="{9672E395-5983-4B55-8D69-55348EBC6B6C}" type="pres">
      <dgm:prSet presAssocID="{9D6E73BD-5BA0-41FC-BEF1-BA066B783139}" presName="linNode" presStyleCnt="0"/>
      <dgm:spPr/>
    </dgm:pt>
    <dgm:pt modelId="{5F861BFD-31DB-49CA-A64D-8A3455239689}" type="pres">
      <dgm:prSet presAssocID="{9D6E73BD-5BA0-41FC-BEF1-BA066B783139}" presName="parentText" presStyleLbl="node1" presStyleIdx="2" presStyleCnt="3" custScaleY="7471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48D5CAF-1F95-4BBC-8229-2CFAB02FEB31}" type="pres">
      <dgm:prSet presAssocID="{9D6E73BD-5BA0-41FC-BEF1-BA066B783139}" presName="descendantText" presStyleLbl="alignAccFollowNode1" presStyleIdx="2" presStyleCnt="3" custScaleY="7970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DF9DABB-B9F0-4113-9191-DDD31C87CD62}" srcId="{C160CC5B-FE67-4F5E-8883-AA37A1059A31}" destId="{10E7F40E-A044-4392-B163-B98199A24934}" srcOrd="1" destOrd="0" parTransId="{D1213261-8531-4D11-9DE8-6C75979D1617}" sibTransId="{BD72CC78-5443-4616-9B67-32BEA909B23F}"/>
    <dgm:cxn modelId="{7CCA7270-4066-4757-BFF0-51B4F62CF065}" type="presOf" srcId="{8C03F178-73A7-4660-93EA-4E8CF97582C2}" destId="{8A818481-EE40-451A-9BEB-9F4E75BC631A}" srcOrd="0" destOrd="1" presId="urn:microsoft.com/office/officeart/2005/8/layout/vList5"/>
    <dgm:cxn modelId="{28CF2601-C77F-406C-B1C0-1FD33A19251D}" srcId="{9D6E73BD-5BA0-41FC-BEF1-BA066B783139}" destId="{C26CA5EB-0B7F-47B5-B795-702CF6F30FD7}" srcOrd="1" destOrd="0" parTransId="{DAB455E1-05E9-46CA-A13B-4EE7A9FD301A}" sibTransId="{BF6FB1A7-CE4D-4125-B56F-42AFDA640986}"/>
    <dgm:cxn modelId="{0ADD1438-ACE3-4E20-888F-308096F33419}" type="presOf" srcId="{F430C0E1-982E-4585-968D-C4AB02928E36}" destId="{8A818481-EE40-451A-9BEB-9F4E75BC631A}" srcOrd="0" destOrd="3" presId="urn:microsoft.com/office/officeart/2005/8/layout/vList5"/>
    <dgm:cxn modelId="{9D9161E5-9097-4726-AFFB-7C0545047D6E}" srcId="{C160CC5B-FE67-4F5E-8883-AA37A1059A31}" destId="{9D6E73BD-5BA0-41FC-BEF1-BA066B783139}" srcOrd="2" destOrd="0" parTransId="{170561CF-1770-4CFD-9158-826AB0B7636C}" sibTransId="{3E54255E-1526-449A-BAC0-EE08EAE87FB4}"/>
    <dgm:cxn modelId="{2344637C-EAAB-4035-8A0B-C0BE3104862E}" srcId="{C160CC5B-FE67-4F5E-8883-AA37A1059A31}" destId="{C736CE68-7458-48FA-97D3-0189E60FA9AE}" srcOrd="0" destOrd="0" parTransId="{031C052F-29B6-40E4-8693-79D3BFB86091}" sibTransId="{78BA9E53-F2B3-448A-B841-B8857E18F1BB}"/>
    <dgm:cxn modelId="{EF2F3D57-C42B-4DD0-9D87-70C84614A0A2}" srcId="{9D6E73BD-5BA0-41FC-BEF1-BA066B783139}" destId="{CA709DCF-0075-4ED7-8C4E-A12B958CDC8F}" srcOrd="0" destOrd="0" parTransId="{2E98CFFE-5AE3-4109-8236-12032C17D245}" sibTransId="{F1CEDC66-8E94-4DC2-ACCD-0AB3EB6BD8FF}"/>
    <dgm:cxn modelId="{FE50F611-4F3E-4EA4-BF3F-BA860B9D7D96}" srcId="{10E7F40E-A044-4392-B163-B98199A24934}" destId="{8C03F178-73A7-4660-93EA-4E8CF97582C2}" srcOrd="1" destOrd="0" parTransId="{5D195BDD-64A7-422D-86F3-5099A13029A9}" sibTransId="{D34B936C-A31A-4615-8E0D-9F46E820295D}"/>
    <dgm:cxn modelId="{5DF3CD93-D533-4C53-B43D-1BE1B9520564}" type="presOf" srcId="{C160CC5B-FE67-4F5E-8883-AA37A1059A31}" destId="{4E7C696A-84ED-4376-8606-88752629EC20}" srcOrd="0" destOrd="0" presId="urn:microsoft.com/office/officeart/2005/8/layout/vList5"/>
    <dgm:cxn modelId="{3B8AE933-B9FE-484A-95AD-EC53978782F1}" srcId="{C736CE68-7458-48FA-97D3-0189E60FA9AE}" destId="{1A38432C-C31D-4E35-9E63-1EBB9DA05CB7}" srcOrd="1" destOrd="0" parTransId="{AEFA1413-FE90-499A-949D-B88C7C754551}" sibTransId="{09E228EA-06DF-4296-A6D3-21C4EE2C315B}"/>
    <dgm:cxn modelId="{D8B6C4F3-5E72-405A-986F-9258CA083F09}" type="presOf" srcId="{1A7B8F82-6B4A-43F5-AB3C-8409D0083E08}" destId="{8A818481-EE40-451A-9BEB-9F4E75BC631A}" srcOrd="0" destOrd="2" presId="urn:microsoft.com/office/officeart/2005/8/layout/vList5"/>
    <dgm:cxn modelId="{12F75BFE-912E-4951-A237-D757F438D80D}" srcId="{10E7F40E-A044-4392-B163-B98199A24934}" destId="{1A7B8F82-6B4A-43F5-AB3C-8409D0083E08}" srcOrd="2" destOrd="0" parTransId="{1074C3BA-99C3-4363-8123-7413CC57C885}" sibTransId="{B12BA46E-1069-4F68-BE04-C83BAAD6C692}"/>
    <dgm:cxn modelId="{09497140-87DB-410C-810F-A6BA1988A12A}" type="presOf" srcId="{C736CE68-7458-48FA-97D3-0189E60FA9AE}" destId="{11E0A2F1-4E69-4A19-96F7-DBB4B9301D20}" srcOrd="0" destOrd="0" presId="urn:microsoft.com/office/officeart/2005/8/layout/vList5"/>
    <dgm:cxn modelId="{E2D354CC-10BF-4121-A385-76E3375760A1}" srcId="{10E7F40E-A044-4392-B163-B98199A24934}" destId="{8F1804C7-725C-4C01-856E-F4B8FF6F6913}" srcOrd="0" destOrd="0" parTransId="{27CEB9E2-26D2-448E-A885-B500EA3C7DC2}" sibTransId="{97E9243F-8B10-4839-9578-1422CFD90F80}"/>
    <dgm:cxn modelId="{33150BC3-193D-48C8-A075-AF521DD39EEF}" type="presOf" srcId="{10E7F40E-A044-4392-B163-B98199A24934}" destId="{63B696A1-53FF-4A75-A4E4-83A6D5E8CEC1}" srcOrd="0" destOrd="0" presId="urn:microsoft.com/office/officeart/2005/8/layout/vList5"/>
    <dgm:cxn modelId="{209D3232-0F77-4951-A9E9-283CEEE23131}" type="presOf" srcId="{C03DCD45-26BC-47E9-8A5C-538D40C9C783}" destId="{FD40C05D-91B5-43FB-9D62-030F3186BF4C}" srcOrd="0" destOrd="0" presId="urn:microsoft.com/office/officeart/2005/8/layout/vList5"/>
    <dgm:cxn modelId="{83E84CD1-92D8-4373-A074-5A785B31A6AB}" type="presOf" srcId="{8F1804C7-725C-4C01-856E-F4B8FF6F6913}" destId="{8A818481-EE40-451A-9BEB-9F4E75BC631A}" srcOrd="0" destOrd="0" presId="urn:microsoft.com/office/officeart/2005/8/layout/vList5"/>
    <dgm:cxn modelId="{F7BB2753-47FB-4BF7-BA11-BA338FCCF0E6}" srcId="{C736CE68-7458-48FA-97D3-0189E60FA9AE}" destId="{C03DCD45-26BC-47E9-8A5C-538D40C9C783}" srcOrd="0" destOrd="0" parTransId="{EED1E2A5-4981-4ED2-88B3-94B248ABC453}" sibTransId="{9EF5A6DF-80D1-402F-A224-3B89FBAEB1EE}"/>
    <dgm:cxn modelId="{47CB2270-FAE5-4BB1-AD4E-E5187897A840}" srcId="{C736CE68-7458-48FA-97D3-0189E60FA9AE}" destId="{9C3DA656-773B-41C3-8D09-666C416C1F6F}" srcOrd="2" destOrd="0" parTransId="{66AA20C0-A338-46F7-818E-8EEB668F2CF0}" sibTransId="{FF0A5FC9-3ECA-43FB-A8E0-20B5378EAA18}"/>
    <dgm:cxn modelId="{9EE4E166-32CA-404C-B775-2E65DFD2CD7D}" srcId="{10E7F40E-A044-4392-B163-B98199A24934}" destId="{F430C0E1-982E-4585-968D-C4AB02928E36}" srcOrd="3" destOrd="0" parTransId="{5E2078C5-FA89-4BFA-A528-BA8AB5A16FDC}" sibTransId="{5D8132B5-3DFF-4E3C-B728-B078106C99CB}"/>
    <dgm:cxn modelId="{8932110F-9690-4D93-93B2-9528E5D55F47}" type="presOf" srcId="{9D6E73BD-5BA0-41FC-BEF1-BA066B783139}" destId="{5F861BFD-31DB-49CA-A64D-8A3455239689}" srcOrd="0" destOrd="0" presId="urn:microsoft.com/office/officeart/2005/8/layout/vList5"/>
    <dgm:cxn modelId="{FAB2A76A-232C-4A5A-B0A7-1252355F82CE}" type="presOf" srcId="{1A38432C-C31D-4E35-9E63-1EBB9DA05CB7}" destId="{FD40C05D-91B5-43FB-9D62-030F3186BF4C}" srcOrd="0" destOrd="1" presId="urn:microsoft.com/office/officeart/2005/8/layout/vList5"/>
    <dgm:cxn modelId="{6D76F390-087A-4F53-A699-90F47BD2BB43}" type="presOf" srcId="{CA709DCF-0075-4ED7-8C4E-A12B958CDC8F}" destId="{048D5CAF-1F95-4BBC-8229-2CFAB02FEB31}" srcOrd="0" destOrd="0" presId="urn:microsoft.com/office/officeart/2005/8/layout/vList5"/>
    <dgm:cxn modelId="{B80C63EB-B1F0-4AA9-B1DD-79107074DAF8}" srcId="{9D6E73BD-5BA0-41FC-BEF1-BA066B783139}" destId="{5EFEA58D-0429-4C87-880D-0764B24F7B37}" srcOrd="2" destOrd="0" parTransId="{1448D3EC-3B2D-40D3-9107-A9947E1F7E95}" sibTransId="{5C73BAEF-7D3B-4267-B7C2-30E42E6E798A}"/>
    <dgm:cxn modelId="{128B5531-7D06-41B0-88C9-D5C252C29CDC}" type="presOf" srcId="{9C3DA656-773B-41C3-8D09-666C416C1F6F}" destId="{FD40C05D-91B5-43FB-9D62-030F3186BF4C}" srcOrd="0" destOrd="2" presId="urn:microsoft.com/office/officeart/2005/8/layout/vList5"/>
    <dgm:cxn modelId="{A039E62B-269C-4C88-A05E-A0DDE93183E7}" type="presOf" srcId="{C26CA5EB-0B7F-47B5-B795-702CF6F30FD7}" destId="{048D5CAF-1F95-4BBC-8229-2CFAB02FEB31}" srcOrd="0" destOrd="1" presId="urn:microsoft.com/office/officeart/2005/8/layout/vList5"/>
    <dgm:cxn modelId="{5CFB8986-A434-4EFB-8FF4-106AD035B018}" type="presOf" srcId="{5EFEA58D-0429-4C87-880D-0764B24F7B37}" destId="{048D5CAF-1F95-4BBC-8229-2CFAB02FEB31}" srcOrd="0" destOrd="2" presId="urn:microsoft.com/office/officeart/2005/8/layout/vList5"/>
    <dgm:cxn modelId="{921DF21D-9C69-41C9-A377-30B404409890}" type="presParOf" srcId="{4E7C696A-84ED-4376-8606-88752629EC20}" destId="{22829958-2AF7-477E-9837-2E7C1883275A}" srcOrd="0" destOrd="0" presId="urn:microsoft.com/office/officeart/2005/8/layout/vList5"/>
    <dgm:cxn modelId="{E83F24BD-A3D9-494E-BF47-8648B24EF438}" type="presParOf" srcId="{22829958-2AF7-477E-9837-2E7C1883275A}" destId="{11E0A2F1-4E69-4A19-96F7-DBB4B9301D20}" srcOrd="0" destOrd="0" presId="urn:microsoft.com/office/officeart/2005/8/layout/vList5"/>
    <dgm:cxn modelId="{606F89CA-C3D0-4F89-8DAC-A581D4FFF051}" type="presParOf" srcId="{22829958-2AF7-477E-9837-2E7C1883275A}" destId="{FD40C05D-91B5-43FB-9D62-030F3186BF4C}" srcOrd="1" destOrd="0" presId="urn:microsoft.com/office/officeart/2005/8/layout/vList5"/>
    <dgm:cxn modelId="{F7322B7C-E1BE-4BCB-AFBE-3E4CCE9E68D8}" type="presParOf" srcId="{4E7C696A-84ED-4376-8606-88752629EC20}" destId="{D1E0270C-838F-4BA6-B587-A1457406A1EB}" srcOrd="1" destOrd="0" presId="urn:microsoft.com/office/officeart/2005/8/layout/vList5"/>
    <dgm:cxn modelId="{AD204F42-248D-4F51-9D9C-91D25DB6B4D8}" type="presParOf" srcId="{4E7C696A-84ED-4376-8606-88752629EC20}" destId="{DC025C8B-66C9-45F9-B537-FE3AD837703F}" srcOrd="2" destOrd="0" presId="urn:microsoft.com/office/officeart/2005/8/layout/vList5"/>
    <dgm:cxn modelId="{C7623CF9-0BDA-4B48-AA05-CD8500B4840C}" type="presParOf" srcId="{DC025C8B-66C9-45F9-B537-FE3AD837703F}" destId="{63B696A1-53FF-4A75-A4E4-83A6D5E8CEC1}" srcOrd="0" destOrd="0" presId="urn:microsoft.com/office/officeart/2005/8/layout/vList5"/>
    <dgm:cxn modelId="{559C1D6A-0470-4285-AE23-4AD5BFD71603}" type="presParOf" srcId="{DC025C8B-66C9-45F9-B537-FE3AD837703F}" destId="{8A818481-EE40-451A-9BEB-9F4E75BC631A}" srcOrd="1" destOrd="0" presId="urn:microsoft.com/office/officeart/2005/8/layout/vList5"/>
    <dgm:cxn modelId="{22C6A35D-C664-48AF-A24D-A35C17B336B0}" type="presParOf" srcId="{4E7C696A-84ED-4376-8606-88752629EC20}" destId="{18DBECF9-9945-4710-8286-A62649B80D34}" srcOrd="3" destOrd="0" presId="urn:microsoft.com/office/officeart/2005/8/layout/vList5"/>
    <dgm:cxn modelId="{B7343349-6270-4049-835F-098250D0D410}" type="presParOf" srcId="{4E7C696A-84ED-4376-8606-88752629EC20}" destId="{9672E395-5983-4B55-8D69-55348EBC6B6C}" srcOrd="4" destOrd="0" presId="urn:microsoft.com/office/officeart/2005/8/layout/vList5"/>
    <dgm:cxn modelId="{881A15B8-F741-4681-9102-5567DA279359}" type="presParOf" srcId="{9672E395-5983-4B55-8D69-55348EBC6B6C}" destId="{5F861BFD-31DB-49CA-A64D-8A3455239689}" srcOrd="0" destOrd="0" presId="urn:microsoft.com/office/officeart/2005/8/layout/vList5"/>
    <dgm:cxn modelId="{AC9A0851-90DA-41EF-BAC1-24FBA7973A4B}" type="presParOf" srcId="{9672E395-5983-4B55-8D69-55348EBC6B6C}" destId="{048D5CAF-1F95-4BBC-8229-2CFAB02FEB3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5263374-1A4D-428E-80C8-A018C7D9BA6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5636D05-559B-4708-8537-AD3658F20843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1. Která z následujících CHARAKTERISTIK nejlépe vystihuje podstatu baroka</a:t>
          </a:r>
          <a:r>
            <a:rPr lang="cs-CZ" sz="27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?</a:t>
          </a:r>
          <a:endParaRPr lang="cs-CZ" sz="2700" dirty="0"/>
        </a:p>
      </dgm:t>
    </dgm:pt>
    <dgm:pt modelId="{514849DF-5CCA-4860-8830-6927560DD6C1}" type="parTrans" cxnId="{D5990F80-9229-47A8-8713-B877310A9118}">
      <dgm:prSet/>
      <dgm:spPr/>
      <dgm:t>
        <a:bodyPr/>
        <a:lstStyle/>
        <a:p>
          <a:endParaRPr lang="cs-CZ"/>
        </a:p>
      </dgm:t>
    </dgm:pt>
    <dgm:pt modelId="{DB772720-5212-4A9C-988F-4A99A7B4C02F}" type="sibTrans" cxnId="{D5990F80-9229-47A8-8713-B877310A9118}">
      <dgm:prSet/>
      <dgm:spPr/>
      <dgm:t>
        <a:bodyPr/>
        <a:lstStyle/>
        <a:p>
          <a:endParaRPr lang="cs-CZ"/>
        </a:p>
      </dgm:t>
    </dgm:pt>
    <dgm:pt modelId="{EDAAF7F4-C2F1-4317-96EE-CA77BB45497F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jednoduchost, pravidelnost, přehledná forma, důraz na rozumový přístup </a:t>
          </a:r>
          <a:endParaRPr lang="cs-CZ" sz="2400" dirty="0">
            <a:latin typeface="Calibri" pitchFamily="34" charset="0"/>
          </a:endParaRPr>
        </a:p>
      </dgm:t>
    </dgm:pt>
    <dgm:pt modelId="{821BEBC0-F60A-4D6E-806D-7E35D3D95144}" type="parTrans" cxnId="{0E32F171-0285-4C81-92AB-7604EA39DF2D}">
      <dgm:prSet/>
      <dgm:spPr/>
      <dgm:t>
        <a:bodyPr/>
        <a:lstStyle/>
        <a:p>
          <a:endParaRPr lang="cs-CZ"/>
        </a:p>
      </dgm:t>
    </dgm:pt>
    <dgm:pt modelId="{2833D379-4478-453B-828F-D01053F2BB42}" type="sibTrans" cxnId="{0E32F171-0285-4C81-92AB-7604EA39DF2D}">
      <dgm:prSet/>
      <dgm:spPr/>
      <dgm:t>
        <a:bodyPr/>
        <a:lstStyle/>
        <a:p>
          <a:endParaRPr lang="cs-CZ"/>
        </a:p>
      </dgm:t>
    </dgm:pt>
    <dgm:pt modelId="{623B8094-2642-4875-A3A3-A97DCDA59844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2.</a:t>
          </a:r>
        </a:p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VODNÍ HUDBA </a:t>
          </a:r>
        </a:p>
        <a:p>
          <a:r>
            <a:rPr lang="cs-CZ" sz="24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Georga</a:t>
          </a: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 Friedricha Händela </a:t>
          </a:r>
        </a:p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byla při své premiéře uvedena orchestrem, který se plavil </a:t>
          </a:r>
        </a:p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na loďkách po řece</a:t>
          </a:r>
        </a:p>
      </dgm:t>
    </dgm:pt>
    <dgm:pt modelId="{CAF4ADAA-99B1-4B18-AB22-55965949D08F}" type="parTrans" cxnId="{096ECB9C-C8B0-4CF1-A1E0-4FE7DCDC6254}">
      <dgm:prSet/>
      <dgm:spPr/>
      <dgm:t>
        <a:bodyPr/>
        <a:lstStyle/>
        <a:p>
          <a:endParaRPr lang="cs-CZ"/>
        </a:p>
      </dgm:t>
    </dgm:pt>
    <dgm:pt modelId="{3711EC15-9F80-4402-B297-965D41A75481}" type="sibTrans" cxnId="{096ECB9C-C8B0-4CF1-A1E0-4FE7DCDC6254}">
      <dgm:prSet/>
      <dgm:spPr/>
      <dgm:t>
        <a:bodyPr/>
        <a:lstStyle/>
        <a:p>
          <a:endParaRPr lang="cs-CZ"/>
        </a:p>
      </dgm:t>
    </dgm:pt>
    <dgm:pt modelId="{2C60355D-81D2-4B2D-B237-6C199C99717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ohromující rozměry, složitá výstavba díla, velkolepost, zdobnost, princip kontrastu  v uplatnění vyjadřovacích prostředků, náboženský ráz tvorby</a:t>
          </a:r>
        </a:p>
      </dgm:t>
    </dgm:pt>
    <dgm:pt modelId="{408110DF-A2A2-4587-991B-1B706A8D93BC}" type="parTrans" cxnId="{03B13F5A-B9A4-4ADD-8333-9642DFCE7265}">
      <dgm:prSet/>
      <dgm:spPr/>
      <dgm:t>
        <a:bodyPr/>
        <a:lstStyle/>
        <a:p>
          <a:endParaRPr lang="cs-CZ"/>
        </a:p>
      </dgm:t>
    </dgm:pt>
    <dgm:pt modelId="{E0F2F54C-5615-41E9-8759-0CD5D2685211}" type="sibTrans" cxnId="{03B13F5A-B9A4-4ADD-8333-9642DFCE7265}">
      <dgm:prSet/>
      <dgm:spPr/>
      <dgm:t>
        <a:bodyPr/>
        <a:lstStyle/>
        <a:p>
          <a:endParaRPr lang="cs-CZ"/>
        </a:p>
      </dgm:t>
    </dgm:pt>
    <dgm:pt modelId="{80CAF508-0BC3-4610-B195-649FB459A5B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uvolněnost vyjadřovacích prostředků, citovost výrazu, zobrazování lidských prožitků, obdiv k historii, okouzlení přírodou, inspirace folklórem</a:t>
          </a:r>
        </a:p>
      </dgm:t>
    </dgm:pt>
    <dgm:pt modelId="{79229F7B-3974-4878-8E33-C82991E4A428}" type="parTrans" cxnId="{AC82EEF5-D275-49BD-888D-A4A35EC2D331}">
      <dgm:prSet/>
      <dgm:spPr/>
      <dgm:t>
        <a:bodyPr/>
        <a:lstStyle/>
        <a:p>
          <a:endParaRPr lang="cs-CZ"/>
        </a:p>
      </dgm:t>
    </dgm:pt>
    <dgm:pt modelId="{DE7EC797-19B3-4C36-8DA9-1408953BC24C}" type="sibTrans" cxnId="{AC82EEF5-D275-49BD-888D-A4A35EC2D331}">
      <dgm:prSet/>
      <dgm:spPr/>
      <dgm:t>
        <a:bodyPr/>
        <a:lstStyle/>
        <a:p>
          <a:endParaRPr lang="cs-CZ"/>
        </a:p>
      </dgm:t>
    </dgm:pt>
    <dgm:pt modelId="{C629A6C9-6B88-4119-993C-526B4D74C28A}">
      <dgm:prSet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Labi</a:t>
          </a:r>
        </a:p>
      </dgm:t>
    </dgm:pt>
    <dgm:pt modelId="{593E21D1-E9B0-46B1-9B6E-C4BFC72537CB}" type="parTrans" cxnId="{2EF86B74-B7EE-4B1C-8AAE-54D61E159568}">
      <dgm:prSet/>
      <dgm:spPr/>
      <dgm:t>
        <a:bodyPr/>
        <a:lstStyle/>
        <a:p>
          <a:endParaRPr lang="cs-CZ"/>
        </a:p>
      </dgm:t>
    </dgm:pt>
    <dgm:pt modelId="{7148ECB3-BB3D-471D-8365-D169CEE4FD1D}" type="sibTrans" cxnId="{2EF86B74-B7EE-4B1C-8AAE-54D61E159568}">
      <dgm:prSet/>
      <dgm:spPr/>
      <dgm:t>
        <a:bodyPr/>
        <a:lstStyle/>
        <a:p>
          <a:endParaRPr lang="cs-CZ"/>
        </a:p>
      </dgm:t>
    </dgm:pt>
    <dgm:pt modelId="{B93A9BC6-28FE-41F5-8DB5-26101AA884A7}">
      <dgm:prSet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Temži</a:t>
          </a:r>
        </a:p>
      </dgm:t>
    </dgm:pt>
    <dgm:pt modelId="{FD02EB22-411C-4560-92DD-B173B8F85310}" type="parTrans" cxnId="{836B624E-9F6D-4E12-A290-39AA0B1F10BA}">
      <dgm:prSet/>
      <dgm:spPr/>
      <dgm:t>
        <a:bodyPr/>
        <a:lstStyle/>
        <a:p>
          <a:endParaRPr lang="cs-CZ"/>
        </a:p>
      </dgm:t>
    </dgm:pt>
    <dgm:pt modelId="{3E4E0FA1-24A9-423E-936A-07DFD4B7D79E}" type="sibTrans" cxnId="{836B624E-9F6D-4E12-A290-39AA0B1F10BA}">
      <dgm:prSet/>
      <dgm:spPr/>
      <dgm:t>
        <a:bodyPr/>
        <a:lstStyle/>
        <a:p>
          <a:endParaRPr lang="cs-CZ"/>
        </a:p>
      </dgm:t>
    </dgm:pt>
    <dgm:pt modelId="{B574BB79-89BD-4AD3-8CCD-25D8A66405E9}">
      <dgm:prSet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Volze</a:t>
          </a:r>
        </a:p>
      </dgm:t>
    </dgm:pt>
    <dgm:pt modelId="{F459F57C-5EE9-4A81-BFE7-AAD277C91C37}" type="parTrans" cxnId="{2E7D70CD-7DD8-453B-B69B-B1EDD94FEA6B}">
      <dgm:prSet/>
      <dgm:spPr/>
      <dgm:t>
        <a:bodyPr/>
        <a:lstStyle/>
        <a:p>
          <a:endParaRPr lang="cs-CZ"/>
        </a:p>
      </dgm:t>
    </dgm:pt>
    <dgm:pt modelId="{A71AAE31-0D46-45AC-81C1-0F3EC8CBF595}" type="sibTrans" cxnId="{2E7D70CD-7DD8-453B-B69B-B1EDD94FEA6B}">
      <dgm:prSet/>
      <dgm:spPr/>
      <dgm:t>
        <a:bodyPr/>
        <a:lstStyle/>
        <a:p>
          <a:endParaRPr lang="cs-CZ"/>
        </a:p>
      </dgm:t>
    </dgm:pt>
    <dgm:pt modelId="{BA9A8546-7E7D-491A-831E-DB350935A78F}" type="pres">
      <dgm:prSet presAssocID="{E5263374-1A4D-428E-80C8-A018C7D9BA6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D465571-A892-40B1-8688-05536472294F}" type="pres">
      <dgm:prSet presAssocID="{35636D05-559B-4708-8537-AD3658F20843}" presName="linNode" presStyleCnt="0"/>
      <dgm:spPr/>
    </dgm:pt>
    <dgm:pt modelId="{1CE423B6-DCB8-4741-9E06-2CB30A427A46}" type="pres">
      <dgm:prSet presAssocID="{35636D05-559B-4708-8537-AD3658F20843}" presName="parentText" presStyleLbl="node1" presStyleIdx="0" presStyleCnt="2" custScaleX="129586" custScaleY="12005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5441919-86CE-4361-B81F-7638725F5DFC}" type="pres">
      <dgm:prSet presAssocID="{35636D05-559B-4708-8537-AD3658F20843}" presName="descendantText" presStyleLbl="alignAccFollowNode1" presStyleIdx="0" presStyleCnt="2" custScaleX="178484" custScaleY="14174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E55B9F-141A-4BEF-AB92-EAE9502B8D91}" type="pres">
      <dgm:prSet presAssocID="{DB772720-5212-4A9C-988F-4A99A7B4C02F}" presName="sp" presStyleCnt="0"/>
      <dgm:spPr/>
    </dgm:pt>
    <dgm:pt modelId="{D4E18A2C-BA6B-4C42-AAB6-7B767DA211CB}" type="pres">
      <dgm:prSet presAssocID="{623B8094-2642-4875-A3A3-A97DCDA59844}" presName="linNode" presStyleCnt="0"/>
      <dgm:spPr/>
    </dgm:pt>
    <dgm:pt modelId="{F2A7155D-EB4C-46DB-B86E-BA9F952A1FE6}" type="pres">
      <dgm:prSet presAssocID="{623B8094-2642-4875-A3A3-A97DCDA59844}" presName="parentText" presStyleLbl="node1" presStyleIdx="1" presStyleCnt="2" custScaleX="312512" custScaleY="75178" custLinFactNeighborX="-17" custLinFactNeighborY="403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F0C92E-901E-492A-8AD5-F2D6DD332AE1}" type="pres">
      <dgm:prSet presAssocID="{623B8094-2642-4875-A3A3-A97DCDA59844}" presName="descendantText" presStyleLbl="alignAccFollowNode1" presStyleIdx="1" presStyleCnt="2" custScaleX="195419" custScaleY="6533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EF86B74-B7EE-4B1C-8AAE-54D61E159568}" srcId="{623B8094-2642-4875-A3A3-A97DCDA59844}" destId="{C629A6C9-6B88-4119-993C-526B4D74C28A}" srcOrd="1" destOrd="0" parTransId="{593E21D1-E9B0-46B1-9B6E-C4BFC72537CB}" sibTransId="{7148ECB3-BB3D-471D-8365-D169CEE4FD1D}"/>
    <dgm:cxn modelId="{0E32F171-0285-4C81-92AB-7604EA39DF2D}" srcId="{35636D05-559B-4708-8537-AD3658F20843}" destId="{EDAAF7F4-C2F1-4317-96EE-CA77BB45497F}" srcOrd="0" destOrd="0" parTransId="{821BEBC0-F60A-4D6E-806D-7E35D3D95144}" sibTransId="{2833D379-4478-453B-828F-D01053F2BB42}"/>
    <dgm:cxn modelId="{AC82EEF5-D275-49BD-888D-A4A35EC2D331}" srcId="{35636D05-559B-4708-8537-AD3658F20843}" destId="{80CAF508-0BC3-4610-B195-649FB459A5B0}" srcOrd="2" destOrd="0" parTransId="{79229F7B-3974-4878-8E33-C82991E4A428}" sibTransId="{DE7EC797-19B3-4C36-8DA9-1408953BC24C}"/>
    <dgm:cxn modelId="{0589340F-970A-4951-AA5B-E89ABF1B28F6}" type="presOf" srcId="{C629A6C9-6B88-4119-993C-526B4D74C28A}" destId="{E1F0C92E-901E-492A-8AD5-F2D6DD332AE1}" srcOrd="0" destOrd="1" presId="urn:microsoft.com/office/officeart/2005/8/layout/vList5"/>
    <dgm:cxn modelId="{4E0DAD56-B537-4649-8AA5-F99D97DDF807}" type="presOf" srcId="{623B8094-2642-4875-A3A3-A97DCDA59844}" destId="{F2A7155D-EB4C-46DB-B86E-BA9F952A1FE6}" srcOrd="0" destOrd="0" presId="urn:microsoft.com/office/officeart/2005/8/layout/vList5"/>
    <dgm:cxn modelId="{2E7D70CD-7DD8-453B-B69B-B1EDD94FEA6B}" srcId="{623B8094-2642-4875-A3A3-A97DCDA59844}" destId="{B574BB79-89BD-4AD3-8CCD-25D8A66405E9}" srcOrd="0" destOrd="0" parTransId="{F459F57C-5EE9-4A81-BFE7-AAD277C91C37}" sibTransId="{A71AAE31-0D46-45AC-81C1-0F3EC8CBF595}"/>
    <dgm:cxn modelId="{CBF51D1E-7035-4EE7-9156-7215CDD9482D}" type="presOf" srcId="{E5263374-1A4D-428E-80C8-A018C7D9BA6F}" destId="{BA9A8546-7E7D-491A-831E-DB350935A78F}" srcOrd="0" destOrd="0" presId="urn:microsoft.com/office/officeart/2005/8/layout/vList5"/>
    <dgm:cxn modelId="{AE2655B2-3D82-427A-905D-A455B547D9C7}" type="presOf" srcId="{35636D05-559B-4708-8537-AD3658F20843}" destId="{1CE423B6-DCB8-4741-9E06-2CB30A427A46}" srcOrd="0" destOrd="0" presId="urn:microsoft.com/office/officeart/2005/8/layout/vList5"/>
    <dgm:cxn modelId="{836B624E-9F6D-4E12-A290-39AA0B1F10BA}" srcId="{623B8094-2642-4875-A3A3-A97DCDA59844}" destId="{B93A9BC6-28FE-41F5-8DB5-26101AA884A7}" srcOrd="2" destOrd="0" parTransId="{FD02EB22-411C-4560-92DD-B173B8F85310}" sibTransId="{3E4E0FA1-24A9-423E-936A-07DFD4B7D79E}"/>
    <dgm:cxn modelId="{096ECB9C-C8B0-4CF1-A1E0-4FE7DCDC6254}" srcId="{E5263374-1A4D-428E-80C8-A018C7D9BA6F}" destId="{623B8094-2642-4875-A3A3-A97DCDA59844}" srcOrd="1" destOrd="0" parTransId="{CAF4ADAA-99B1-4B18-AB22-55965949D08F}" sibTransId="{3711EC15-9F80-4402-B297-965D41A75481}"/>
    <dgm:cxn modelId="{2CE19FC2-4E29-4665-8A08-963D61996F8C}" type="presOf" srcId="{B93A9BC6-28FE-41F5-8DB5-26101AA884A7}" destId="{E1F0C92E-901E-492A-8AD5-F2D6DD332AE1}" srcOrd="0" destOrd="2" presId="urn:microsoft.com/office/officeart/2005/8/layout/vList5"/>
    <dgm:cxn modelId="{37011376-B626-4DF3-8ECD-F377C7B7E6F3}" type="presOf" srcId="{EDAAF7F4-C2F1-4317-96EE-CA77BB45497F}" destId="{45441919-86CE-4361-B81F-7638725F5DFC}" srcOrd="0" destOrd="0" presId="urn:microsoft.com/office/officeart/2005/8/layout/vList5"/>
    <dgm:cxn modelId="{D5990F80-9229-47A8-8713-B877310A9118}" srcId="{E5263374-1A4D-428E-80C8-A018C7D9BA6F}" destId="{35636D05-559B-4708-8537-AD3658F20843}" srcOrd="0" destOrd="0" parTransId="{514849DF-5CCA-4860-8830-6927560DD6C1}" sibTransId="{DB772720-5212-4A9C-988F-4A99A7B4C02F}"/>
    <dgm:cxn modelId="{09E3997C-8C51-4850-B234-C4A4824E985A}" type="presOf" srcId="{B574BB79-89BD-4AD3-8CCD-25D8A66405E9}" destId="{E1F0C92E-901E-492A-8AD5-F2D6DD332AE1}" srcOrd="0" destOrd="0" presId="urn:microsoft.com/office/officeart/2005/8/layout/vList5"/>
    <dgm:cxn modelId="{736EA099-3333-4893-A6B2-F013821A9665}" type="presOf" srcId="{2C60355D-81D2-4B2D-B237-6C199C99717F}" destId="{45441919-86CE-4361-B81F-7638725F5DFC}" srcOrd="0" destOrd="1" presId="urn:microsoft.com/office/officeart/2005/8/layout/vList5"/>
    <dgm:cxn modelId="{03B13F5A-B9A4-4ADD-8333-9642DFCE7265}" srcId="{35636D05-559B-4708-8537-AD3658F20843}" destId="{2C60355D-81D2-4B2D-B237-6C199C99717F}" srcOrd="1" destOrd="0" parTransId="{408110DF-A2A2-4587-991B-1B706A8D93BC}" sibTransId="{E0F2F54C-5615-41E9-8759-0CD5D2685211}"/>
    <dgm:cxn modelId="{5F9C3E4C-2D09-47D1-A0A4-8208777DEE5B}" type="presOf" srcId="{80CAF508-0BC3-4610-B195-649FB459A5B0}" destId="{45441919-86CE-4361-B81F-7638725F5DFC}" srcOrd="0" destOrd="2" presId="urn:microsoft.com/office/officeart/2005/8/layout/vList5"/>
    <dgm:cxn modelId="{CDB5667B-8DD7-4ACC-90DC-20CB7965A300}" type="presParOf" srcId="{BA9A8546-7E7D-491A-831E-DB350935A78F}" destId="{BD465571-A892-40B1-8688-05536472294F}" srcOrd="0" destOrd="0" presId="urn:microsoft.com/office/officeart/2005/8/layout/vList5"/>
    <dgm:cxn modelId="{2FE579EA-F60B-4BA6-A547-607363AA5486}" type="presParOf" srcId="{BD465571-A892-40B1-8688-05536472294F}" destId="{1CE423B6-DCB8-4741-9E06-2CB30A427A46}" srcOrd="0" destOrd="0" presId="urn:microsoft.com/office/officeart/2005/8/layout/vList5"/>
    <dgm:cxn modelId="{60C41109-04C1-4C4F-8EB4-921A1AC9EA09}" type="presParOf" srcId="{BD465571-A892-40B1-8688-05536472294F}" destId="{45441919-86CE-4361-B81F-7638725F5DFC}" srcOrd="1" destOrd="0" presId="urn:microsoft.com/office/officeart/2005/8/layout/vList5"/>
    <dgm:cxn modelId="{5D44FC2A-7359-41DE-B235-04D56F564E8F}" type="presParOf" srcId="{BA9A8546-7E7D-491A-831E-DB350935A78F}" destId="{87E55B9F-141A-4BEF-AB92-EAE9502B8D91}" srcOrd="1" destOrd="0" presId="urn:microsoft.com/office/officeart/2005/8/layout/vList5"/>
    <dgm:cxn modelId="{76035E20-2E14-4042-BC0E-C9A4D2A06FDC}" type="presParOf" srcId="{BA9A8546-7E7D-491A-831E-DB350935A78F}" destId="{D4E18A2C-BA6B-4C42-AAB6-7B767DA211CB}" srcOrd="2" destOrd="0" presId="urn:microsoft.com/office/officeart/2005/8/layout/vList5"/>
    <dgm:cxn modelId="{83B9B0D2-36E8-4F4E-838F-2E881C3DF6EC}" type="presParOf" srcId="{D4E18A2C-BA6B-4C42-AAB6-7B767DA211CB}" destId="{F2A7155D-EB4C-46DB-B86E-BA9F952A1FE6}" srcOrd="0" destOrd="0" presId="urn:microsoft.com/office/officeart/2005/8/layout/vList5"/>
    <dgm:cxn modelId="{C5920D55-1679-4C0B-86D4-CF969CBA7269}" type="presParOf" srcId="{D4E18A2C-BA6B-4C42-AAB6-7B767DA211CB}" destId="{E1F0C92E-901E-492A-8AD5-F2D6DD332AE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160651B-5CFE-477F-8647-0A1AC3C58E9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D9CA96B-4109-4075-8EA0-ACD92C174E0D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3. Mezi vokálně- instrumentální barokní DUCHOVNÍ </a:t>
          </a:r>
        </a:p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skladebné druhy patří</a:t>
          </a:r>
          <a:endParaRPr lang="cs-CZ" sz="2400" dirty="0"/>
        </a:p>
      </dgm:t>
    </dgm:pt>
    <dgm:pt modelId="{E3837FFD-6119-4CF5-A074-5C6AFBAC8988}" type="parTrans" cxnId="{D9FEC780-38C4-46BB-A1DD-7A75C6FCE7B9}">
      <dgm:prSet/>
      <dgm:spPr/>
      <dgm:t>
        <a:bodyPr/>
        <a:lstStyle/>
        <a:p>
          <a:endParaRPr lang="cs-CZ"/>
        </a:p>
      </dgm:t>
    </dgm:pt>
    <dgm:pt modelId="{04665417-9E39-4B0C-AEF6-D93015FA1E74}" type="sibTrans" cxnId="{D9FEC780-38C4-46BB-A1DD-7A75C6FCE7B9}">
      <dgm:prSet/>
      <dgm:spPr/>
      <dgm:t>
        <a:bodyPr/>
        <a:lstStyle/>
        <a:p>
          <a:endParaRPr lang="cs-CZ"/>
        </a:p>
      </dgm:t>
    </dgm:pt>
    <dgm:pt modelId="{7B04E656-F809-4867-B91D-C2F42538FBD4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opera, oratorium, pašije</a:t>
          </a:r>
          <a:endParaRPr lang="cs-CZ" sz="2400" dirty="0"/>
        </a:p>
      </dgm:t>
    </dgm:pt>
    <dgm:pt modelId="{050FCCB7-ABA5-48BB-B16D-F396B1682D2D}" type="parTrans" cxnId="{D17ADFA8-CAB7-476D-83FB-9E8991FF0E92}">
      <dgm:prSet/>
      <dgm:spPr/>
      <dgm:t>
        <a:bodyPr/>
        <a:lstStyle/>
        <a:p>
          <a:endParaRPr lang="cs-CZ"/>
        </a:p>
      </dgm:t>
    </dgm:pt>
    <dgm:pt modelId="{948729E2-4C87-47FB-AB70-4396A037DE64}" type="sibTrans" cxnId="{D17ADFA8-CAB7-476D-83FB-9E8991FF0E92}">
      <dgm:prSet/>
      <dgm:spPr/>
      <dgm:t>
        <a:bodyPr/>
        <a:lstStyle/>
        <a:p>
          <a:endParaRPr lang="cs-CZ"/>
        </a:p>
      </dgm:t>
    </dgm:pt>
    <dgm:pt modelId="{B0C9E32E-FB41-4E8E-8B16-0C760E8C08A2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4. O renesanci skladeb J. S. Bacha se</a:t>
          </a:r>
        </a:p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 v 19. STOLETÍ zasloužil</a:t>
          </a:r>
          <a:endParaRPr lang="cs-CZ" sz="2400" dirty="0">
            <a:latin typeface="Calibri" pitchFamily="34" charset="0"/>
          </a:endParaRPr>
        </a:p>
      </dgm:t>
    </dgm:pt>
    <dgm:pt modelId="{ED9C8197-40F9-477F-9195-2D15CEBD25D0}" type="parTrans" cxnId="{97EEFEA6-CFBF-43A3-9463-8AE2EC374D4E}">
      <dgm:prSet/>
      <dgm:spPr/>
      <dgm:t>
        <a:bodyPr/>
        <a:lstStyle/>
        <a:p>
          <a:endParaRPr lang="cs-CZ"/>
        </a:p>
      </dgm:t>
    </dgm:pt>
    <dgm:pt modelId="{E912F766-66DC-42D8-A262-55745DCF75FF}" type="sibTrans" cxnId="{97EEFEA6-CFBF-43A3-9463-8AE2EC374D4E}">
      <dgm:prSet/>
      <dgm:spPr/>
      <dgm:t>
        <a:bodyPr/>
        <a:lstStyle/>
        <a:p>
          <a:endParaRPr lang="cs-CZ"/>
        </a:p>
      </dgm:t>
    </dgm:pt>
    <dgm:pt modelId="{559F3399-31F8-4481-8763-D4EC8FF98C23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Felix </a:t>
          </a:r>
          <a:r>
            <a:rPr lang="cs-CZ" sz="24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Mendelssohn</a:t>
          </a: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 </a:t>
          </a:r>
          <a:r>
            <a:rPr lang="cs-CZ" sz="24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Bartholdy</a:t>
          </a:r>
          <a:endParaRPr lang="cs-CZ" sz="2400" dirty="0">
            <a:latin typeface="Calibri" pitchFamily="34" charset="0"/>
          </a:endParaRPr>
        </a:p>
      </dgm:t>
    </dgm:pt>
    <dgm:pt modelId="{072153A5-75F1-44F8-AF76-7B992BF8EF5F}" type="parTrans" cxnId="{C89D77F1-DF06-48A7-BCEA-3B8E5BAC1C0F}">
      <dgm:prSet/>
      <dgm:spPr/>
      <dgm:t>
        <a:bodyPr/>
        <a:lstStyle/>
        <a:p>
          <a:endParaRPr lang="cs-CZ"/>
        </a:p>
      </dgm:t>
    </dgm:pt>
    <dgm:pt modelId="{0C1F7F5D-046C-4171-B47F-B559CC4BF55F}" type="sibTrans" cxnId="{C89D77F1-DF06-48A7-BCEA-3B8E5BAC1C0F}">
      <dgm:prSet/>
      <dgm:spPr/>
      <dgm:t>
        <a:bodyPr/>
        <a:lstStyle/>
        <a:p>
          <a:endParaRPr lang="cs-CZ"/>
        </a:p>
      </dgm:t>
    </dgm:pt>
    <dgm:pt modelId="{9F5F0418-0548-425C-BFFF-514C6D46D388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5. Představitelem barokní hudby NENÍ</a:t>
          </a:r>
          <a:endParaRPr lang="cs-CZ" sz="2400" dirty="0">
            <a:latin typeface="Calibri" pitchFamily="34" charset="0"/>
          </a:endParaRPr>
        </a:p>
      </dgm:t>
    </dgm:pt>
    <dgm:pt modelId="{4C51B153-6067-4E92-9471-D56FB25181C5}" type="parTrans" cxnId="{287AC821-8747-4485-9836-ED57DC7E96FB}">
      <dgm:prSet/>
      <dgm:spPr/>
      <dgm:t>
        <a:bodyPr/>
        <a:lstStyle/>
        <a:p>
          <a:endParaRPr lang="cs-CZ"/>
        </a:p>
      </dgm:t>
    </dgm:pt>
    <dgm:pt modelId="{D251B0F5-14ED-4DCB-8B6A-3EFE2C80C4C6}" type="sibTrans" cxnId="{287AC821-8747-4485-9836-ED57DC7E96FB}">
      <dgm:prSet/>
      <dgm:spPr/>
      <dgm:t>
        <a:bodyPr/>
        <a:lstStyle/>
        <a:p>
          <a:endParaRPr lang="cs-CZ"/>
        </a:p>
      </dgm:t>
    </dgm:pt>
    <dgm:pt modelId="{13DE4D68-1A11-451A-8EA8-3FF73E6BB366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</a:t>
          </a:r>
          <a:r>
            <a:rPr lang="cs-CZ" sz="24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Josquin</a:t>
          </a: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 </a:t>
          </a:r>
          <a:r>
            <a:rPr lang="cs-CZ" sz="24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Despres</a:t>
          </a:r>
          <a:endParaRPr lang="cs-CZ" sz="2400" dirty="0">
            <a:latin typeface="Calibri" pitchFamily="34" charset="0"/>
          </a:endParaRPr>
        </a:p>
      </dgm:t>
    </dgm:pt>
    <dgm:pt modelId="{26A938B4-32FE-4765-9C4B-48079622D1DA}" type="parTrans" cxnId="{A0C0EF91-DAF9-482E-B851-91FEADBED62B}">
      <dgm:prSet/>
      <dgm:spPr/>
      <dgm:t>
        <a:bodyPr/>
        <a:lstStyle/>
        <a:p>
          <a:endParaRPr lang="cs-CZ"/>
        </a:p>
      </dgm:t>
    </dgm:pt>
    <dgm:pt modelId="{38CF5A3B-9B32-442A-A6C8-0ED5B728B6D2}" type="sibTrans" cxnId="{A0C0EF91-DAF9-482E-B851-91FEADBED62B}">
      <dgm:prSet/>
      <dgm:spPr/>
      <dgm:t>
        <a:bodyPr/>
        <a:lstStyle/>
        <a:p>
          <a:endParaRPr lang="cs-CZ"/>
        </a:p>
      </dgm:t>
    </dgm:pt>
    <dgm:pt modelId="{14F4C7D6-D0DF-4584-BC8C-2B02C716DDEA}">
      <dgm:prSet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kantáta, mše, oratorium</a:t>
          </a:r>
        </a:p>
      </dgm:t>
    </dgm:pt>
    <dgm:pt modelId="{DC48ECBD-3719-4E00-8CBD-DF4421B87105}" type="parTrans" cxnId="{8041C724-C573-444F-B629-E89D991AF2D8}">
      <dgm:prSet/>
      <dgm:spPr/>
      <dgm:t>
        <a:bodyPr/>
        <a:lstStyle/>
        <a:p>
          <a:endParaRPr lang="cs-CZ"/>
        </a:p>
      </dgm:t>
    </dgm:pt>
    <dgm:pt modelId="{44F4C811-29AF-4B9F-BF82-2CED63BF1CD8}" type="sibTrans" cxnId="{8041C724-C573-444F-B629-E89D991AF2D8}">
      <dgm:prSet/>
      <dgm:spPr/>
      <dgm:t>
        <a:bodyPr/>
        <a:lstStyle/>
        <a:p>
          <a:endParaRPr lang="cs-CZ"/>
        </a:p>
      </dgm:t>
    </dgm:pt>
    <dgm:pt modelId="{75958FE8-E5DE-4B96-A585-F38064FF67C1}">
      <dgm:prSet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oratorium, pašije, mše</a:t>
          </a:r>
        </a:p>
      </dgm:t>
    </dgm:pt>
    <dgm:pt modelId="{67159A17-79C8-4D4C-9144-58861BF970A2}" type="parTrans" cxnId="{B70009C4-8218-4593-B69A-2997D109FF36}">
      <dgm:prSet/>
      <dgm:spPr/>
      <dgm:t>
        <a:bodyPr/>
        <a:lstStyle/>
        <a:p>
          <a:endParaRPr lang="cs-CZ"/>
        </a:p>
      </dgm:t>
    </dgm:pt>
    <dgm:pt modelId="{1DD100CA-AE24-4BF4-AD2B-B3A50A9CB0BC}" type="sibTrans" cxnId="{B70009C4-8218-4593-B69A-2997D109FF36}">
      <dgm:prSet/>
      <dgm:spPr/>
      <dgm:t>
        <a:bodyPr/>
        <a:lstStyle/>
        <a:p>
          <a:endParaRPr lang="cs-CZ"/>
        </a:p>
      </dgm:t>
    </dgm:pt>
    <dgm:pt modelId="{42F09B84-BCBD-4E96-993A-6A1FFA4001FA}">
      <dgm:prSet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Bedřich Smetana</a:t>
          </a:r>
        </a:p>
      </dgm:t>
    </dgm:pt>
    <dgm:pt modelId="{9B29949A-F050-4E37-899A-E39FF0C16B22}" type="parTrans" cxnId="{0554A5A9-D954-4197-9982-1BAB7F1CBC01}">
      <dgm:prSet/>
      <dgm:spPr/>
      <dgm:t>
        <a:bodyPr/>
        <a:lstStyle/>
        <a:p>
          <a:endParaRPr lang="cs-CZ"/>
        </a:p>
      </dgm:t>
    </dgm:pt>
    <dgm:pt modelId="{411E9B6A-3F8C-47C6-AD05-4490EB8429E7}" type="sibTrans" cxnId="{0554A5A9-D954-4197-9982-1BAB7F1CBC01}">
      <dgm:prSet/>
      <dgm:spPr/>
      <dgm:t>
        <a:bodyPr/>
        <a:lstStyle/>
        <a:p>
          <a:endParaRPr lang="cs-CZ"/>
        </a:p>
      </dgm:t>
    </dgm:pt>
    <dgm:pt modelId="{BEDEF082-0490-4763-A941-E2D35C893AFB}">
      <dgm:prSet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Wolfgang Amadeus Mozart</a:t>
          </a:r>
        </a:p>
      </dgm:t>
    </dgm:pt>
    <dgm:pt modelId="{E1D84A67-270C-4ADF-BEDA-5D2346B02731}" type="parTrans" cxnId="{03E79AAD-156D-402E-8D72-D0EAC1286E9D}">
      <dgm:prSet/>
      <dgm:spPr/>
      <dgm:t>
        <a:bodyPr/>
        <a:lstStyle/>
        <a:p>
          <a:endParaRPr lang="cs-CZ"/>
        </a:p>
      </dgm:t>
    </dgm:pt>
    <dgm:pt modelId="{1F3B8CFD-B368-4DF7-B2D3-05F6917EE9DC}" type="sibTrans" cxnId="{03E79AAD-156D-402E-8D72-D0EAC1286E9D}">
      <dgm:prSet/>
      <dgm:spPr/>
      <dgm:t>
        <a:bodyPr/>
        <a:lstStyle/>
        <a:p>
          <a:endParaRPr lang="cs-CZ"/>
        </a:p>
      </dgm:t>
    </dgm:pt>
    <dgm:pt modelId="{A5D54C1B-D31E-4984-A926-588FD48DE994}">
      <dgm:prSet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</a:t>
          </a:r>
          <a:r>
            <a:rPr lang="cs-CZ" sz="24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Georg</a:t>
          </a: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 Friedrich Händel</a:t>
          </a:r>
        </a:p>
      </dgm:t>
    </dgm:pt>
    <dgm:pt modelId="{C69EED29-74F0-49EC-93C6-A96B9B2DD5B2}" type="parTrans" cxnId="{1217395C-A9ED-4F6C-BC93-30303ED8DF8D}">
      <dgm:prSet/>
      <dgm:spPr/>
      <dgm:t>
        <a:bodyPr/>
        <a:lstStyle/>
        <a:p>
          <a:endParaRPr lang="cs-CZ"/>
        </a:p>
      </dgm:t>
    </dgm:pt>
    <dgm:pt modelId="{47BF6122-B164-492C-A193-802935F2E590}" type="sibTrans" cxnId="{1217395C-A9ED-4F6C-BC93-30303ED8DF8D}">
      <dgm:prSet/>
      <dgm:spPr/>
      <dgm:t>
        <a:bodyPr/>
        <a:lstStyle/>
        <a:p>
          <a:endParaRPr lang="cs-CZ"/>
        </a:p>
      </dgm:t>
    </dgm:pt>
    <dgm:pt modelId="{E7A72C90-7069-4B95-A354-A795955AB308}">
      <dgm:prSet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Bohuslav Matěj Černohorský</a:t>
          </a:r>
        </a:p>
      </dgm:t>
    </dgm:pt>
    <dgm:pt modelId="{920E12DD-13B5-4F29-BFCF-AA9BC282D50D}" type="parTrans" cxnId="{E15605DC-795D-4BC2-ACC8-BCECD20A2A84}">
      <dgm:prSet/>
      <dgm:spPr/>
      <dgm:t>
        <a:bodyPr/>
        <a:lstStyle/>
        <a:p>
          <a:endParaRPr lang="cs-CZ"/>
        </a:p>
      </dgm:t>
    </dgm:pt>
    <dgm:pt modelId="{A47F5CF4-81E2-4A14-AA90-D4A1CBC298BF}" type="sibTrans" cxnId="{E15605DC-795D-4BC2-ACC8-BCECD20A2A84}">
      <dgm:prSet/>
      <dgm:spPr/>
      <dgm:t>
        <a:bodyPr/>
        <a:lstStyle/>
        <a:p>
          <a:endParaRPr lang="cs-CZ"/>
        </a:p>
      </dgm:t>
    </dgm:pt>
    <dgm:pt modelId="{B40AE04C-7C93-46AB-BC2C-9200D9D45990}" type="pres">
      <dgm:prSet presAssocID="{F160651B-5CFE-477F-8647-0A1AC3C58E9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451939D-110F-429D-8ECE-9BE61BCD09BE}" type="pres">
      <dgm:prSet presAssocID="{5D9CA96B-4109-4075-8EA0-ACD92C174E0D}" presName="linNode" presStyleCnt="0"/>
      <dgm:spPr/>
    </dgm:pt>
    <dgm:pt modelId="{807FA483-0221-4773-BC42-4E0C1710474C}" type="pres">
      <dgm:prSet presAssocID="{5D9CA96B-4109-4075-8EA0-ACD92C174E0D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0B1912-74F9-48DD-9FF6-9B089E85B7FB}" type="pres">
      <dgm:prSet presAssocID="{5D9CA96B-4109-4075-8EA0-ACD92C174E0D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FD282-0D35-4877-8946-F31138209975}" type="pres">
      <dgm:prSet presAssocID="{04665417-9E39-4B0C-AEF6-D93015FA1E74}" presName="sp" presStyleCnt="0"/>
      <dgm:spPr/>
    </dgm:pt>
    <dgm:pt modelId="{80427FE9-9ED1-4DCF-AB3F-B8603D6A892A}" type="pres">
      <dgm:prSet presAssocID="{B0C9E32E-FB41-4E8E-8B16-0C760E8C08A2}" presName="linNode" presStyleCnt="0"/>
      <dgm:spPr/>
    </dgm:pt>
    <dgm:pt modelId="{8CBC85E1-3380-4C71-A9BF-8070BF46D4A2}" type="pres">
      <dgm:prSet presAssocID="{B0C9E32E-FB41-4E8E-8B16-0C760E8C08A2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F08E7A-B785-451A-A76B-FAC4763CF6FB}" type="pres">
      <dgm:prSet presAssocID="{B0C9E32E-FB41-4E8E-8B16-0C760E8C08A2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2F1B19-5ADA-4614-B0C1-8E3A0782F147}" type="pres">
      <dgm:prSet presAssocID="{E912F766-66DC-42D8-A262-55745DCF75FF}" presName="sp" presStyleCnt="0"/>
      <dgm:spPr/>
    </dgm:pt>
    <dgm:pt modelId="{C30E6D0D-6FD6-46F2-8BED-881906EFA4DD}" type="pres">
      <dgm:prSet presAssocID="{9F5F0418-0548-425C-BFFF-514C6D46D388}" presName="linNode" presStyleCnt="0"/>
      <dgm:spPr/>
    </dgm:pt>
    <dgm:pt modelId="{900107FC-9002-4634-99F5-CEF465CFBF7C}" type="pres">
      <dgm:prSet presAssocID="{9F5F0418-0548-425C-BFFF-514C6D46D388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69C234-06AC-463B-9FAE-18635DB46107}" type="pres">
      <dgm:prSet presAssocID="{9F5F0418-0548-425C-BFFF-514C6D46D388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87EB732-7E78-4F84-BC87-C28E30D07211}" type="presOf" srcId="{F160651B-5CFE-477F-8647-0A1AC3C58E9B}" destId="{B40AE04C-7C93-46AB-BC2C-9200D9D45990}" srcOrd="0" destOrd="0" presId="urn:microsoft.com/office/officeart/2005/8/layout/vList5"/>
    <dgm:cxn modelId="{97EEFEA6-CFBF-43A3-9463-8AE2EC374D4E}" srcId="{F160651B-5CFE-477F-8647-0A1AC3C58E9B}" destId="{B0C9E32E-FB41-4E8E-8B16-0C760E8C08A2}" srcOrd="1" destOrd="0" parTransId="{ED9C8197-40F9-477F-9195-2D15CEBD25D0}" sibTransId="{E912F766-66DC-42D8-A262-55745DCF75FF}"/>
    <dgm:cxn modelId="{B64CF28F-A05B-4295-A2EC-4EBD8509B3D9}" type="presOf" srcId="{5D9CA96B-4109-4075-8EA0-ACD92C174E0D}" destId="{807FA483-0221-4773-BC42-4E0C1710474C}" srcOrd="0" destOrd="0" presId="urn:microsoft.com/office/officeart/2005/8/layout/vList5"/>
    <dgm:cxn modelId="{5C259438-2DCE-4468-9CE4-4D0D8B851E77}" type="presOf" srcId="{E7A72C90-7069-4B95-A354-A795955AB308}" destId="{9A69C234-06AC-463B-9FAE-18635DB46107}" srcOrd="0" destOrd="2" presId="urn:microsoft.com/office/officeart/2005/8/layout/vList5"/>
    <dgm:cxn modelId="{E15605DC-795D-4BC2-ACC8-BCECD20A2A84}" srcId="{9F5F0418-0548-425C-BFFF-514C6D46D388}" destId="{E7A72C90-7069-4B95-A354-A795955AB308}" srcOrd="2" destOrd="0" parTransId="{920E12DD-13B5-4F29-BFCF-AA9BC282D50D}" sibTransId="{A47F5CF4-81E2-4A14-AA90-D4A1CBC298BF}"/>
    <dgm:cxn modelId="{7AF8B45F-1371-4744-BB62-6F29D4EBA5CA}" type="presOf" srcId="{BEDEF082-0490-4763-A941-E2D35C893AFB}" destId="{8BF08E7A-B785-451A-A76B-FAC4763CF6FB}" srcOrd="0" destOrd="2" presId="urn:microsoft.com/office/officeart/2005/8/layout/vList5"/>
    <dgm:cxn modelId="{D72AE73E-2B01-4016-BC16-2274A6D38FA6}" type="presOf" srcId="{13DE4D68-1A11-451A-8EA8-3FF73E6BB366}" destId="{9A69C234-06AC-463B-9FAE-18635DB46107}" srcOrd="0" destOrd="0" presId="urn:microsoft.com/office/officeart/2005/8/layout/vList5"/>
    <dgm:cxn modelId="{D17ADFA8-CAB7-476D-83FB-9E8991FF0E92}" srcId="{5D9CA96B-4109-4075-8EA0-ACD92C174E0D}" destId="{7B04E656-F809-4867-B91D-C2F42538FBD4}" srcOrd="0" destOrd="0" parTransId="{050FCCB7-ABA5-48BB-B16D-F396B1682D2D}" sibTransId="{948729E2-4C87-47FB-AB70-4396A037DE64}"/>
    <dgm:cxn modelId="{B70009C4-8218-4593-B69A-2997D109FF36}" srcId="{5D9CA96B-4109-4075-8EA0-ACD92C174E0D}" destId="{75958FE8-E5DE-4B96-A585-F38064FF67C1}" srcOrd="2" destOrd="0" parTransId="{67159A17-79C8-4D4C-9144-58861BF970A2}" sibTransId="{1DD100CA-AE24-4BF4-AD2B-B3A50A9CB0BC}"/>
    <dgm:cxn modelId="{03E79AAD-156D-402E-8D72-D0EAC1286E9D}" srcId="{B0C9E32E-FB41-4E8E-8B16-0C760E8C08A2}" destId="{BEDEF082-0490-4763-A941-E2D35C893AFB}" srcOrd="2" destOrd="0" parTransId="{E1D84A67-270C-4ADF-BEDA-5D2346B02731}" sibTransId="{1F3B8CFD-B368-4DF7-B2D3-05F6917EE9DC}"/>
    <dgm:cxn modelId="{A0C0EF91-DAF9-482E-B851-91FEADBED62B}" srcId="{9F5F0418-0548-425C-BFFF-514C6D46D388}" destId="{13DE4D68-1A11-451A-8EA8-3FF73E6BB366}" srcOrd="0" destOrd="0" parTransId="{26A938B4-32FE-4765-9C4B-48079622D1DA}" sibTransId="{38CF5A3B-9B32-442A-A6C8-0ED5B728B6D2}"/>
    <dgm:cxn modelId="{9F6A6CFA-AAC4-4A23-B357-45F4EC26D633}" type="presOf" srcId="{42F09B84-BCBD-4E96-993A-6A1FFA4001FA}" destId="{8BF08E7A-B785-451A-A76B-FAC4763CF6FB}" srcOrd="0" destOrd="1" presId="urn:microsoft.com/office/officeart/2005/8/layout/vList5"/>
    <dgm:cxn modelId="{0EA4389C-FA48-44D3-A634-7FB73C0BD02C}" type="presOf" srcId="{14F4C7D6-D0DF-4584-BC8C-2B02C716DDEA}" destId="{430B1912-74F9-48DD-9FF6-9B089E85B7FB}" srcOrd="0" destOrd="1" presId="urn:microsoft.com/office/officeart/2005/8/layout/vList5"/>
    <dgm:cxn modelId="{2D98236E-9A5F-44BF-8C8F-97572E3DD708}" type="presOf" srcId="{559F3399-31F8-4481-8763-D4EC8FF98C23}" destId="{8BF08E7A-B785-451A-A76B-FAC4763CF6FB}" srcOrd="0" destOrd="0" presId="urn:microsoft.com/office/officeart/2005/8/layout/vList5"/>
    <dgm:cxn modelId="{C89D77F1-DF06-48A7-BCEA-3B8E5BAC1C0F}" srcId="{B0C9E32E-FB41-4E8E-8B16-0C760E8C08A2}" destId="{559F3399-31F8-4481-8763-D4EC8FF98C23}" srcOrd="0" destOrd="0" parTransId="{072153A5-75F1-44F8-AF76-7B992BF8EF5F}" sibTransId="{0C1F7F5D-046C-4171-B47F-B559CC4BF55F}"/>
    <dgm:cxn modelId="{8041C724-C573-444F-B629-E89D991AF2D8}" srcId="{5D9CA96B-4109-4075-8EA0-ACD92C174E0D}" destId="{14F4C7D6-D0DF-4584-BC8C-2B02C716DDEA}" srcOrd="1" destOrd="0" parTransId="{DC48ECBD-3719-4E00-8CBD-DF4421B87105}" sibTransId="{44F4C811-29AF-4B9F-BF82-2CED63BF1CD8}"/>
    <dgm:cxn modelId="{D9FEC780-38C4-46BB-A1DD-7A75C6FCE7B9}" srcId="{F160651B-5CFE-477F-8647-0A1AC3C58E9B}" destId="{5D9CA96B-4109-4075-8EA0-ACD92C174E0D}" srcOrd="0" destOrd="0" parTransId="{E3837FFD-6119-4CF5-A074-5C6AFBAC8988}" sibTransId="{04665417-9E39-4B0C-AEF6-D93015FA1E74}"/>
    <dgm:cxn modelId="{1217395C-A9ED-4F6C-BC93-30303ED8DF8D}" srcId="{9F5F0418-0548-425C-BFFF-514C6D46D388}" destId="{A5D54C1B-D31E-4984-A926-588FD48DE994}" srcOrd="1" destOrd="0" parTransId="{C69EED29-74F0-49EC-93C6-A96B9B2DD5B2}" sibTransId="{47BF6122-B164-492C-A193-802935F2E590}"/>
    <dgm:cxn modelId="{0554A5A9-D954-4197-9982-1BAB7F1CBC01}" srcId="{B0C9E32E-FB41-4E8E-8B16-0C760E8C08A2}" destId="{42F09B84-BCBD-4E96-993A-6A1FFA4001FA}" srcOrd="1" destOrd="0" parTransId="{9B29949A-F050-4E37-899A-E39FF0C16B22}" sibTransId="{411E9B6A-3F8C-47C6-AD05-4490EB8429E7}"/>
    <dgm:cxn modelId="{618D7ABA-25C6-4424-8B5B-60D9C6A65B5A}" type="presOf" srcId="{B0C9E32E-FB41-4E8E-8B16-0C760E8C08A2}" destId="{8CBC85E1-3380-4C71-A9BF-8070BF46D4A2}" srcOrd="0" destOrd="0" presId="urn:microsoft.com/office/officeart/2005/8/layout/vList5"/>
    <dgm:cxn modelId="{D721D281-2004-44DA-BAF2-56DA82272096}" type="presOf" srcId="{9F5F0418-0548-425C-BFFF-514C6D46D388}" destId="{900107FC-9002-4634-99F5-CEF465CFBF7C}" srcOrd="0" destOrd="0" presId="urn:microsoft.com/office/officeart/2005/8/layout/vList5"/>
    <dgm:cxn modelId="{A186AFE9-3B39-4AA6-89D1-E247B161A357}" type="presOf" srcId="{7B04E656-F809-4867-B91D-C2F42538FBD4}" destId="{430B1912-74F9-48DD-9FF6-9B089E85B7FB}" srcOrd="0" destOrd="0" presId="urn:microsoft.com/office/officeart/2005/8/layout/vList5"/>
    <dgm:cxn modelId="{7420D5EC-B30C-48BD-8D1E-BF9C52B4E29A}" type="presOf" srcId="{A5D54C1B-D31E-4984-A926-588FD48DE994}" destId="{9A69C234-06AC-463B-9FAE-18635DB46107}" srcOrd="0" destOrd="1" presId="urn:microsoft.com/office/officeart/2005/8/layout/vList5"/>
    <dgm:cxn modelId="{8412A1B7-53E7-4566-8D88-FF321A40ABCB}" type="presOf" srcId="{75958FE8-E5DE-4B96-A585-F38064FF67C1}" destId="{430B1912-74F9-48DD-9FF6-9B089E85B7FB}" srcOrd="0" destOrd="2" presId="urn:microsoft.com/office/officeart/2005/8/layout/vList5"/>
    <dgm:cxn modelId="{287AC821-8747-4485-9836-ED57DC7E96FB}" srcId="{F160651B-5CFE-477F-8647-0A1AC3C58E9B}" destId="{9F5F0418-0548-425C-BFFF-514C6D46D388}" srcOrd="2" destOrd="0" parTransId="{4C51B153-6067-4E92-9471-D56FB25181C5}" sibTransId="{D251B0F5-14ED-4DCB-8B6A-3EFE2C80C4C6}"/>
    <dgm:cxn modelId="{7489E317-D422-4BB0-8774-7BCDCB21E69B}" type="presParOf" srcId="{B40AE04C-7C93-46AB-BC2C-9200D9D45990}" destId="{0451939D-110F-429D-8ECE-9BE61BCD09BE}" srcOrd="0" destOrd="0" presId="urn:microsoft.com/office/officeart/2005/8/layout/vList5"/>
    <dgm:cxn modelId="{2001D804-A995-4281-915A-3C6EC25F9ED8}" type="presParOf" srcId="{0451939D-110F-429D-8ECE-9BE61BCD09BE}" destId="{807FA483-0221-4773-BC42-4E0C1710474C}" srcOrd="0" destOrd="0" presId="urn:microsoft.com/office/officeart/2005/8/layout/vList5"/>
    <dgm:cxn modelId="{25C3DAD1-D0F0-4984-9309-B5801F5337B0}" type="presParOf" srcId="{0451939D-110F-429D-8ECE-9BE61BCD09BE}" destId="{430B1912-74F9-48DD-9FF6-9B089E85B7FB}" srcOrd="1" destOrd="0" presId="urn:microsoft.com/office/officeart/2005/8/layout/vList5"/>
    <dgm:cxn modelId="{8B804E8C-877D-4EF4-B3CE-4CE912736214}" type="presParOf" srcId="{B40AE04C-7C93-46AB-BC2C-9200D9D45990}" destId="{10EFD282-0D35-4877-8946-F31138209975}" srcOrd="1" destOrd="0" presId="urn:microsoft.com/office/officeart/2005/8/layout/vList5"/>
    <dgm:cxn modelId="{B58E9F43-B29F-4801-A8E1-306FBB3D2324}" type="presParOf" srcId="{B40AE04C-7C93-46AB-BC2C-9200D9D45990}" destId="{80427FE9-9ED1-4DCF-AB3F-B8603D6A892A}" srcOrd="2" destOrd="0" presId="urn:microsoft.com/office/officeart/2005/8/layout/vList5"/>
    <dgm:cxn modelId="{DB08B331-CD91-4787-84B5-DD3191683562}" type="presParOf" srcId="{80427FE9-9ED1-4DCF-AB3F-B8603D6A892A}" destId="{8CBC85E1-3380-4C71-A9BF-8070BF46D4A2}" srcOrd="0" destOrd="0" presId="urn:microsoft.com/office/officeart/2005/8/layout/vList5"/>
    <dgm:cxn modelId="{DB6D8D94-03FA-411A-9B83-4A84D59819EA}" type="presParOf" srcId="{80427FE9-9ED1-4DCF-AB3F-B8603D6A892A}" destId="{8BF08E7A-B785-451A-A76B-FAC4763CF6FB}" srcOrd="1" destOrd="0" presId="urn:microsoft.com/office/officeart/2005/8/layout/vList5"/>
    <dgm:cxn modelId="{E56634D1-2B81-419B-8EDB-000A6F9452B3}" type="presParOf" srcId="{B40AE04C-7C93-46AB-BC2C-9200D9D45990}" destId="{872F1B19-5ADA-4614-B0C1-8E3A0782F147}" srcOrd="3" destOrd="0" presId="urn:microsoft.com/office/officeart/2005/8/layout/vList5"/>
    <dgm:cxn modelId="{C16672DE-E9C3-43F3-82D1-B21C873E6159}" type="presParOf" srcId="{B40AE04C-7C93-46AB-BC2C-9200D9D45990}" destId="{C30E6D0D-6FD6-46F2-8BED-881906EFA4DD}" srcOrd="4" destOrd="0" presId="urn:microsoft.com/office/officeart/2005/8/layout/vList5"/>
    <dgm:cxn modelId="{984317F2-358A-4FFA-8B79-008CCDF1F846}" type="presParOf" srcId="{C30E6D0D-6FD6-46F2-8BED-881906EFA4DD}" destId="{900107FC-9002-4634-99F5-CEF465CFBF7C}" srcOrd="0" destOrd="0" presId="urn:microsoft.com/office/officeart/2005/8/layout/vList5"/>
    <dgm:cxn modelId="{8E957DC5-B71A-4FE0-AFEF-A5BEB7DFE727}" type="presParOf" srcId="{C30E6D0D-6FD6-46F2-8BED-881906EFA4DD}" destId="{9A69C234-06AC-463B-9FAE-18635DB4610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C1028FF-DE76-472E-9573-BF9F3DE88CD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D0C0AEF-D6FA-4884-BDE3-B10651C2572D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6. S kterým uměleckým slohem je spjata hudba JEANA BABTISTY LULLY?</a:t>
          </a:r>
          <a:endParaRPr lang="cs-CZ" sz="2400" dirty="0">
            <a:latin typeface="Calibri" pitchFamily="34" charset="0"/>
          </a:endParaRPr>
        </a:p>
      </dgm:t>
    </dgm:pt>
    <dgm:pt modelId="{C8B3B8E7-F084-4C82-A920-F4CE5917D151}" type="parTrans" cxnId="{56CD7800-661B-4589-B363-89577CD49328}">
      <dgm:prSet/>
      <dgm:spPr/>
      <dgm:t>
        <a:bodyPr/>
        <a:lstStyle/>
        <a:p>
          <a:endParaRPr lang="cs-CZ"/>
        </a:p>
      </dgm:t>
    </dgm:pt>
    <dgm:pt modelId="{4A97F698-D792-4B61-A2A9-D4F2D2961BBE}" type="sibTrans" cxnId="{56CD7800-661B-4589-B363-89577CD49328}">
      <dgm:prSet/>
      <dgm:spPr/>
      <dgm:t>
        <a:bodyPr/>
        <a:lstStyle/>
        <a:p>
          <a:endParaRPr lang="cs-CZ"/>
        </a:p>
      </dgm:t>
    </dgm:pt>
    <dgm:pt modelId="{67F51BDC-0427-40D3-86EC-AA243355A843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s renesancí</a:t>
          </a:r>
          <a:endParaRPr lang="cs-CZ" sz="2400" dirty="0">
            <a:latin typeface="Calibri" pitchFamily="34" charset="0"/>
          </a:endParaRPr>
        </a:p>
      </dgm:t>
    </dgm:pt>
    <dgm:pt modelId="{AEA565EF-298A-435F-8D9D-962B1F1B2A7A}" type="parTrans" cxnId="{1BE20096-095C-4850-B8F3-B308EA32C38E}">
      <dgm:prSet/>
      <dgm:spPr/>
      <dgm:t>
        <a:bodyPr/>
        <a:lstStyle/>
        <a:p>
          <a:endParaRPr lang="cs-CZ"/>
        </a:p>
      </dgm:t>
    </dgm:pt>
    <dgm:pt modelId="{D7873F3B-F747-4E19-B196-9ACA84E6DB31}" type="sibTrans" cxnId="{1BE20096-095C-4850-B8F3-B308EA32C38E}">
      <dgm:prSet/>
      <dgm:spPr/>
      <dgm:t>
        <a:bodyPr/>
        <a:lstStyle/>
        <a:p>
          <a:endParaRPr lang="cs-CZ"/>
        </a:p>
      </dgm:t>
    </dgm:pt>
    <dgm:pt modelId="{4E25621E-7DCD-4F9C-966E-D731CB0ECA38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7.</a:t>
          </a:r>
        </a:p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PAŠIJE </a:t>
          </a:r>
        </a:p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je</a:t>
          </a:r>
          <a:endParaRPr lang="cs-CZ" sz="2400" dirty="0">
            <a:latin typeface="Calibri" pitchFamily="34" charset="0"/>
          </a:endParaRPr>
        </a:p>
      </dgm:t>
    </dgm:pt>
    <dgm:pt modelId="{4DB47BFC-E886-4050-B211-B3C03558F0C0}" type="parTrans" cxnId="{8B382697-50A9-4087-886E-F0682735598B}">
      <dgm:prSet/>
      <dgm:spPr/>
      <dgm:t>
        <a:bodyPr/>
        <a:lstStyle/>
        <a:p>
          <a:endParaRPr lang="cs-CZ"/>
        </a:p>
      </dgm:t>
    </dgm:pt>
    <dgm:pt modelId="{F1BA7B84-BD50-4069-A6EF-8713FEDCC951}" type="sibTrans" cxnId="{8B382697-50A9-4087-886E-F0682735598B}">
      <dgm:prSet/>
      <dgm:spPr/>
      <dgm:t>
        <a:bodyPr/>
        <a:lstStyle/>
        <a:p>
          <a:endParaRPr lang="cs-CZ"/>
        </a:p>
      </dgm:t>
    </dgm:pt>
    <dgm:pt modelId="{22264A2A-FB30-4AB6-BC7F-30AE5E571F86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vokálně-instrumentální nebo instrumentální skladba zkomponována na pastýřský nebo vánoční text</a:t>
          </a:r>
          <a:endParaRPr lang="cs-CZ" sz="2400" dirty="0">
            <a:latin typeface="Calibri" pitchFamily="34" charset="0"/>
          </a:endParaRPr>
        </a:p>
      </dgm:t>
    </dgm:pt>
    <dgm:pt modelId="{A3B9ED78-35A7-461C-8495-676D6C4FC4AD}" type="parTrans" cxnId="{407A9BE4-7057-4739-9367-B84714A25807}">
      <dgm:prSet/>
      <dgm:spPr/>
      <dgm:t>
        <a:bodyPr/>
        <a:lstStyle/>
        <a:p>
          <a:endParaRPr lang="cs-CZ"/>
        </a:p>
      </dgm:t>
    </dgm:pt>
    <dgm:pt modelId="{B21901F7-1ACB-44DA-A0BF-1A912B928E26}" type="sibTrans" cxnId="{407A9BE4-7057-4739-9367-B84714A25807}">
      <dgm:prSet/>
      <dgm:spPr/>
      <dgm:t>
        <a:bodyPr/>
        <a:lstStyle/>
        <a:p>
          <a:endParaRPr lang="cs-CZ"/>
        </a:p>
      </dgm:t>
    </dgm:pt>
    <dgm:pt modelId="{51A3A489-782D-4B87-B218-85E8AC3B191D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8.</a:t>
          </a:r>
        </a:p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Která dvojice označuje dva úzce spolu SOUVISEJÍCÍ umělecké útvary</a:t>
          </a:r>
          <a:endParaRPr lang="cs-CZ" sz="2400" dirty="0">
            <a:latin typeface="Calibri" pitchFamily="34" charset="0"/>
          </a:endParaRPr>
        </a:p>
      </dgm:t>
    </dgm:pt>
    <dgm:pt modelId="{72402D8D-94E8-4600-8F58-7D214D8C1DC9}" type="parTrans" cxnId="{6B2CC544-EE9B-4DDB-8C79-FA742B3FD6F5}">
      <dgm:prSet/>
      <dgm:spPr/>
      <dgm:t>
        <a:bodyPr/>
        <a:lstStyle/>
        <a:p>
          <a:endParaRPr lang="cs-CZ"/>
        </a:p>
      </dgm:t>
    </dgm:pt>
    <dgm:pt modelId="{286D1BDF-1DE3-45AA-B0A4-7A4928FC604B}" type="sibTrans" cxnId="{6B2CC544-EE9B-4DDB-8C79-FA742B3FD6F5}">
      <dgm:prSet/>
      <dgm:spPr/>
      <dgm:t>
        <a:bodyPr/>
        <a:lstStyle/>
        <a:p>
          <a:endParaRPr lang="cs-CZ"/>
        </a:p>
      </dgm:t>
    </dgm:pt>
    <dgm:pt modelId="{B5501178-2A3F-4A65-95C1-956CF4819CC8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árie – recitativ</a:t>
          </a:r>
          <a:endParaRPr lang="cs-CZ" sz="2400" dirty="0">
            <a:latin typeface="Calibri" pitchFamily="34" charset="0"/>
          </a:endParaRPr>
        </a:p>
      </dgm:t>
    </dgm:pt>
    <dgm:pt modelId="{B84FA544-A521-4914-B522-2D43AEFAE415}" type="parTrans" cxnId="{B4A243CC-4612-4729-83C5-AE76BE518DE1}">
      <dgm:prSet/>
      <dgm:spPr/>
      <dgm:t>
        <a:bodyPr/>
        <a:lstStyle/>
        <a:p>
          <a:endParaRPr lang="cs-CZ"/>
        </a:p>
      </dgm:t>
    </dgm:pt>
    <dgm:pt modelId="{1FB1DBAD-AA10-4B28-995A-0C69F168D6A0}" type="sibTrans" cxnId="{B4A243CC-4612-4729-83C5-AE76BE518DE1}">
      <dgm:prSet/>
      <dgm:spPr/>
      <dgm:t>
        <a:bodyPr/>
        <a:lstStyle/>
        <a:p>
          <a:endParaRPr lang="cs-CZ"/>
        </a:p>
      </dgm:t>
    </dgm:pt>
    <dgm:pt modelId="{A4D2FC2B-B80F-4EEE-A3D8-0EA746BF09D9}">
      <dgm:prSet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s barokem</a:t>
          </a:r>
        </a:p>
      </dgm:t>
    </dgm:pt>
    <dgm:pt modelId="{398BFEB3-03D3-47CF-85DE-A33B4E9198E0}" type="parTrans" cxnId="{BA733B81-014B-49A5-A5C2-A90F9F4CD290}">
      <dgm:prSet/>
      <dgm:spPr/>
      <dgm:t>
        <a:bodyPr/>
        <a:lstStyle/>
        <a:p>
          <a:endParaRPr lang="cs-CZ"/>
        </a:p>
      </dgm:t>
    </dgm:pt>
    <dgm:pt modelId="{E4F199A5-C50E-421B-BE2B-865910A114B6}" type="sibTrans" cxnId="{BA733B81-014B-49A5-A5C2-A90F9F4CD290}">
      <dgm:prSet/>
      <dgm:spPr/>
      <dgm:t>
        <a:bodyPr/>
        <a:lstStyle/>
        <a:p>
          <a:endParaRPr lang="cs-CZ"/>
        </a:p>
      </dgm:t>
    </dgm:pt>
    <dgm:pt modelId="{D5C2AC1E-AE45-4F6C-9FD3-E04BBE622CC8}">
      <dgm:prSet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s klasicismem</a:t>
          </a:r>
        </a:p>
      </dgm:t>
    </dgm:pt>
    <dgm:pt modelId="{496BF0EA-606C-47BF-B12B-99A5218DFE97}" type="parTrans" cxnId="{C185B764-FACF-4641-A1D2-4D89B5A0B2F4}">
      <dgm:prSet/>
      <dgm:spPr/>
      <dgm:t>
        <a:bodyPr/>
        <a:lstStyle/>
        <a:p>
          <a:endParaRPr lang="cs-CZ"/>
        </a:p>
      </dgm:t>
    </dgm:pt>
    <dgm:pt modelId="{23B4C719-EBC1-4659-A1AD-9D774411D69D}" type="sibTrans" cxnId="{C185B764-FACF-4641-A1D2-4D89B5A0B2F4}">
      <dgm:prSet/>
      <dgm:spPr/>
      <dgm:t>
        <a:bodyPr/>
        <a:lstStyle/>
        <a:p>
          <a:endParaRPr lang="cs-CZ"/>
        </a:p>
      </dgm:t>
    </dgm:pt>
    <dgm:pt modelId="{BB9AF8D2-D7C5-46CC-8303-FC42128CDF0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vokálně instrumentální skladba, v níž je zhudebněn biblický příběh o Kristově umučení</a:t>
          </a:r>
        </a:p>
      </dgm:t>
    </dgm:pt>
    <dgm:pt modelId="{E53E3D70-D09F-44B7-9092-E82158C48C21}" type="parTrans" cxnId="{D670F1E9-9570-4CB0-B6AB-A26B759D360F}">
      <dgm:prSet/>
      <dgm:spPr/>
      <dgm:t>
        <a:bodyPr/>
        <a:lstStyle/>
        <a:p>
          <a:endParaRPr lang="cs-CZ"/>
        </a:p>
      </dgm:t>
    </dgm:pt>
    <dgm:pt modelId="{024B3210-2DD0-4040-B722-22DA5BC76FA7}" type="sibTrans" cxnId="{D670F1E9-9570-4CB0-B6AB-A26B759D360F}">
      <dgm:prSet/>
      <dgm:spPr/>
      <dgm:t>
        <a:bodyPr/>
        <a:lstStyle/>
        <a:p>
          <a:endParaRPr lang="cs-CZ"/>
        </a:p>
      </dgm:t>
    </dgm:pt>
    <dgm:pt modelId="{B8272735-C873-42C0-B103-DF967584F1C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pomalý třídobý tanec zařazovaný často na závěr barokní suity</a:t>
          </a:r>
        </a:p>
      </dgm:t>
    </dgm:pt>
    <dgm:pt modelId="{1458AB2D-8E28-423A-A33E-524F0BD7D49C}" type="parTrans" cxnId="{15A79B14-5A35-43F7-934C-153BB51DEFEE}">
      <dgm:prSet/>
      <dgm:spPr/>
      <dgm:t>
        <a:bodyPr/>
        <a:lstStyle/>
        <a:p>
          <a:endParaRPr lang="cs-CZ"/>
        </a:p>
      </dgm:t>
    </dgm:pt>
    <dgm:pt modelId="{C2CDF3BF-AF21-4656-8692-42A8E8E3D628}" type="sibTrans" cxnId="{15A79B14-5A35-43F7-934C-153BB51DEFEE}">
      <dgm:prSet/>
      <dgm:spPr/>
      <dgm:t>
        <a:bodyPr/>
        <a:lstStyle/>
        <a:p>
          <a:endParaRPr lang="cs-CZ"/>
        </a:p>
      </dgm:t>
    </dgm:pt>
    <dgm:pt modelId="{C7203119-3CB1-4C29-838F-56FAE7F433A2}">
      <dgm:prSet/>
      <dgm:spPr/>
      <dgm:t>
        <a:bodyPr/>
        <a:lstStyle/>
        <a:p>
          <a:pPr>
            <a:lnSpc>
              <a:spcPct val="90000"/>
            </a:lnSpc>
          </a:pPr>
          <a:endParaRPr lang="cs-CZ" sz="1700" dirty="0" smtClean="0">
            <a:solidFill>
              <a:schemeClr val="tx1"/>
            </a:solidFill>
            <a:latin typeface="+mn-lt"/>
            <a:ea typeface="+mn-ea"/>
            <a:cs typeface="+mn-cs"/>
          </a:endParaRPr>
        </a:p>
      </dgm:t>
    </dgm:pt>
    <dgm:pt modelId="{C035629A-12E9-44FE-BEFD-74E4C8271557}" type="parTrans" cxnId="{DB0F1C3A-15CF-4F36-B7E8-4CBAA2B474A2}">
      <dgm:prSet/>
      <dgm:spPr/>
      <dgm:t>
        <a:bodyPr/>
        <a:lstStyle/>
        <a:p>
          <a:endParaRPr lang="cs-CZ"/>
        </a:p>
      </dgm:t>
    </dgm:pt>
    <dgm:pt modelId="{3D3C22DB-B770-4714-B52E-BBAD656D2226}" type="sibTrans" cxnId="{DB0F1C3A-15CF-4F36-B7E8-4CBAA2B474A2}">
      <dgm:prSet/>
      <dgm:spPr/>
      <dgm:t>
        <a:bodyPr/>
        <a:lstStyle/>
        <a:p>
          <a:endParaRPr lang="cs-CZ"/>
        </a:p>
      </dgm:t>
    </dgm:pt>
    <dgm:pt modelId="{67FD1996-3EA2-47D7-B5DC-FBC4ED101D72}">
      <dgm:prSet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fuga – příznačný motiv</a:t>
          </a:r>
        </a:p>
      </dgm:t>
    </dgm:pt>
    <dgm:pt modelId="{8642B2CC-40A9-4263-9D47-D1F9EEC5E168}" type="parTrans" cxnId="{AA575457-FE4B-4F74-BB40-A14FF093DF8F}">
      <dgm:prSet/>
      <dgm:spPr/>
      <dgm:t>
        <a:bodyPr/>
        <a:lstStyle/>
        <a:p>
          <a:endParaRPr lang="cs-CZ"/>
        </a:p>
      </dgm:t>
    </dgm:pt>
    <dgm:pt modelId="{CBC4FDB2-67F7-43D0-9872-34DF70AF2AB6}" type="sibTrans" cxnId="{AA575457-FE4B-4F74-BB40-A14FF093DF8F}">
      <dgm:prSet/>
      <dgm:spPr/>
      <dgm:t>
        <a:bodyPr/>
        <a:lstStyle/>
        <a:p>
          <a:endParaRPr lang="cs-CZ"/>
        </a:p>
      </dgm:t>
    </dgm:pt>
    <dgm:pt modelId="{5CB14E6B-0766-4D57-B7BB-90A07E778F3C}">
      <dgm:prSet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symfonie – libreto</a:t>
          </a:r>
        </a:p>
      </dgm:t>
    </dgm:pt>
    <dgm:pt modelId="{5E6471E4-78DD-4E8E-8754-568D68A34F58}" type="parTrans" cxnId="{FE6B30C5-0BA8-4D30-B058-8EDA26CAF735}">
      <dgm:prSet/>
      <dgm:spPr/>
      <dgm:t>
        <a:bodyPr/>
        <a:lstStyle/>
        <a:p>
          <a:endParaRPr lang="cs-CZ"/>
        </a:p>
      </dgm:t>
    </dgm:pt>
    <dgm:pt modelId="{BE228ECB-7311-4227-81FE-63939089262D}" type="sibTrans" cxnId="{FE6B30C5-0BA8-4D30-B058-8EDA26CAF735}">
      <dgm:prSet/>
      <dgm:spPr/>
      <dgm:t>
        <a:bodyPr/>
        <a:lstStyle/>
        <a:p>
          <a:endParaRPr lang="cs-CZ"/>
        </a:p>
      </dgm:t>
    </dgm:pt>
    <dgm:pt modelId="{68E8E0C9-A348-472A-B240-1A65807781C4}" type="pres">
      <dgm:prSet presAssocID="{CC1028FF-DE76-472E-9573-BF9F3DE88CD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C05890F-BD25-417C-A10E-97B67FD72AEC}" type="pres">
      <dgm:prSet presAssocID="{ED0C0AEF-D6FA-4884-BDE3-B10651C2572D}" presName="linNode" presStyleCnt="0"/>
      <dgm:spPr/>
    </dgm:pt>
    <dgm:pt modelId="{3839DF78-8A39-4FB0-9321-F911B11FA725}" type="pres">
      <dgm:prSet presAssocID="{ED0C0AEF-D6FA-4884-BDE3-B10651C2572D}" presName="parentText" presStyleLbl="node1" presStyleIdx="0" presStyleCnt="3" custScaleY="7448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E9EBDD-964E-4E34-82ED-57FA505804CD}" type="pres">
      <dgm:prSet presAssocID="{ED0C0AEF-D6FA-4884-BDE3-B10651C2572D}" presName="descendantText" presStyleLbl="alignAccFollowNode1" presStyleIdx="0" presStyleCnt="3" custScaleY="7123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303D946-325C-45EB-A0CD-CFD847EAC4F4}" type="pres">
      <dgm:prSet presAssocID="{4A97F698-D792-4B61-A2A9-D4F2D2961BBE}" presName="sp" presStyleCnt="0"/>
      <dgm:spPr/>
    </dgm:pt>
    <dgm:pt modelId="{09D87260-8625-4E11-93A6-A69A5BD5D04E}" type="pres">
      <dgm:prSet presAssocID="{4E25621E-7DCD-4F9C-966E-D731CB0ECA38}" presName="linNode" presStyleCnt="0"/>
      <dgm:spPr/>
    </dgm:pt>
    <dgm:pt modelId="{70A336FA-7E2B-43D8-A30A-9DAEB5FDAA90}" type="pres">
      <dgm:prSet presAssocID="{4E25621E-7DCD-4F9C-966E-D731CB0ECA38}" presName="parentText" presStyleLbl="node1" presStyleIdx="1" presStyleCnt="3" custScaleX="46530" custScaleY="111534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09E3C5-6442-4DAC-917F-B60FE90D7B5E}" type="pres">
      <dgm:prSet presAssocID="{4E25621E-7DCD-4F9C-966E-D731CB0ECA38}" presName="descendantText" presStyleLbl="alignAccFollowNode1" presStyleIdx="1" presStyleCnt="3" custScaleX="168927" custScaleY="14356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8AE005-EDD2-40D1-9354-2BBFCA5D3A28}" type="pres">
      <dgm:prSet presAssocID="{F1BA7B84-BD50-4069-A6EF-8713FEDCC951}" presName="sp" presStyleCnt="0"/>
      <dgm:spPr/>
    </dgm:pt>
    <dgm:pt modelId="{FC1FD1B3-5639-4CC8-A279-8B8A9DE8C994}" type="pres">
      <dgm:prSet presAssocID="{51A3A489-782D-4B87-B218-85E8AC3B191D}" presName="linNode" presStyleCnt="0"/>
      <dgm:spPr/>
    </dgm:pt>
    <dgm:pt modelId="{3D2A452B-DB52-41FE-9347-0C437E4BED16}" type="pres">
      <dgm:prSet presAssocID="{51A3A489-782D-4B87-B218-85E8AC3B191D}" presName="parentText" presStyleLbl="node1" presStyleIdx="2" presStyleCnt="3" custScaleY="8061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E0C5FD-19A4-4E92-A9B5-AB2088FB699A}" type="pres">
      <dgm:prSet presAssocID="{51A3A489-782D-4B87-B218-85E8AC3B191D}" presName="descendantText" presStyleLbl="alignAccFollowNode1" presStyleIdx="2" presStyleCnt="3" custScaleY="8106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E6B30C5-0BA8-4D30-B058-8EDA26CAF735}" srcId="{51A3A489-782D-4B87-B218-85E8AC3B191D}" destId="{5CB14E6B-0766-4D57-B7BB-90A07E778F3C}" srcOrd="2" destOrd="0" parTransId="{5E6471E4-78DD-4E8E-8754-568D68A34F58}" sibTransId="{BE228ECB-7311-4227-81FE-63939089262D}"/>
    <dgm:cxn modelId="{8B382697-50A9-4087-886E-F0682735598B}" srcId="{CC1028FF-DE76-472E-9573-BF9F3DE88CD1}" destId="{4E25621E-7DCD-4F9C-966E-D731CB0ECA38}" srcOrd="1" destOrd="0" parTransId="{4DB47BFC-E886-4050-B211-B3C03558F0C0}" sibTransId="{F1BA7B84-BD50-4069-A6EF-8713FEDCC951}"/>
    <dgm:cxn modelId="{2D684D3E-B646-4272-9620-6796B7F965F8}" type="presOf" srcId="{5CB14E6B-0766-4D57-B7BB-90A07E778F3C}" destId="{3AE0C5FD-19A4-4E92-A9B5-AB2088FB699A}" srcOrd="0" destOrd="2" presId="urn:microsoft.com/office/officeart/2005/8/layout/vList5"/>
    <dgm:cxn modelId="{11BBA7F6-1203-4DA7-B43A-1D2482CE0C43}" type="presOf" srcId="{BB9AF8D2-D7C5-46CC-8303-FC42128CDF03}" destId="{1B09E3C5-6442-4DAC-917F-B60FE90D7B5E}" srcOrd="0" destOrd="1" presId="urn:microsoft.com/office/officeart/2005/8/layout/vList5"/>
    <dgm:cxn modelId="{B4A243CC-4612-4729-83C5-AE76BE518DE1}" srcId="{51A3A489-782D-4B87-B218-85E8AC3B191D}" destId="{B5501178-2A3F-4A65-95C1-956CF4819CC8}" srcOrd="0" destOrd="0" parTransId="{B84FA544-A521-4914-B522-2D43AEFAE415}" sibTransId="{1FB1DBAD-AA10-4B28-995A-0C69F168D6A0}"/>
    <dgm:cxn modelId="{4BB9B3E5-6919-4535-A950-891D98950D7F}" type="presOf" srcId="{D5C2AC1E-AE45-4F6C-9FD3-E04BBE622CC8}" destId="{8AE9EBDD-964E-4E34-82ED-57FA505804CD}" srcOrd="0" destOrd="2" presId="urn:microsoft.com/office/officeart/2005/8/layout/vList5"/>
    <dgm:cxn modelId="{99E0A13B-C0B0-495F-AA25-243D1EC41A60}" type="presOf" srcId="{ED0C0AEF-D6FA-4884-BDE3-B10651C2572D}" destId="{3839DF78-8A39-4FB0-9321-F911B11FA725}" srcOrd="0" destOrd="0" presId="urn:microsoft.com/office/officeart/2005/8/layout/vList5"/>
    <dgm:cxn modelId="{C185B764-FACF-4641-A1D2-4D89B5A0B2F4}" srcId="{ED0C0AEF-D6FA-4884-BDE3-B10651C2572D}" destId="{D5C2AC1E-AE45-4F6C-9FD3-E04BBE622CC8}" srcOrd="2" destOrd="0" parTransId="{496BF0EA-606C-47BF-B12B-99A5218DFE97}" sibTransId="{23B4C719-EBC1-4659-A1AD-9D774411D69D}"/>
    <dgm:cxn modelId="{F619C34F-966B-4792-A62F-24465FE43492}" type="presOf" srcId="{C7203119-3CB1-4C29-838F-56FAE7F433A2}" destId="{1B09E3C5-6442-4DAC-917F-B60FE90D7B5E}" srcOrd="0" destOrd="3" presId="urn:microsoft.com/office/officeart/2005/8/layout/vList5"/>
    <dgm:cxn modelId="{BA733B81-014B-49A5-A5C2-A90F9F4CD290}" srcId="{ED0C0AEF-D6FA-4884-BDE3-B10651C2572D}" destId="{A4D2FC2B-B80F-4EEE-A3D8-0EA746BF09D9}" srcOrd="1" destOrd="0" parTransId="{398BFEB3-03D3-47CF-85DE-A33B4E9198E0}" sibTransId="{E4F199A5-C50E-421B-BE2B-865910A114B6}"/>
    <dgm:cxn modelId="{D8B5AFD1-3FA0-46C4-833F-CA1B0CDC99F4}" type="presOf" srcId="{67FD1996-3EA2-47D7-B5DC-FBC4ED101D72}" destId="{3AE0C5FD-19A4-4E92-A9B5-AB2088FB699A}" srcOrd="0" destOrd="1" presId="urn:microsoft.com/office/officeart/2005/8/layout/vList5"/>
    <dgm:cxn modelId="{40ECB1C8-3ED7-41FB-A75D-BD96254824D5}" type="presOf" srcId="{B8272735-C873-42C0-B103-DF967584F1CD}" destId="{1B09E3C5-6442-4DAC-917F-B60FE90D7B5E}" srcOrd="0" destOrd="2" presId="urn:microsoft.com/office/officeart/2005/8/layout/vList5"/>
    <dgm:cxn modelId="{56CD7800-661B-4589-B363-89577CD49328}" srcId="{CC1028FF-DE76-472E-9573-BF9F3DE88CD1}" destId="{ED0C0AEF-D6FA-4884-BDE3-B10651C2572D}" srcOrd="0" destOrd="0" parTransId="{C8B3B8E7-F084-4C82-A920-F4CE5917D151}" sibTransId="{4A97F698-D792-4B61-A2A9-D4F2D2961BBE}"/>
    <dgm:cxn modelId="{1BE20096-095C-4850-B8F3-B308EA32C38E}" srcId="{ED0C0AEF-D6FA-4884-BDE3-B10651C2572D}" destId="{67F51BDC-0427-40D3-86EC-AA243355A843}" srcOrd="0" destOrd="0" parTransId="{AEA565EF-298A-435F-8D9D-962B1F1B2A7A}" sibTransId="{D7873F3B-F747-4E19-B196-9ACA84E6DB31}"/>
    <dgm:cxn modelId="{407A9BE4-7057-4739-9367-B84714A25807}" srcId="{4E25621E-7DCD-4F9C-966E-D731CB0ECA38}" destId="{22264A2A-FB30-4AB6-BC7F-30AE5E571F86}" srcOrd="0" destOrd="0" parTransId="{A3B9ED78-35A7-461C-8495-676D6C4FC4AD}" sibTransId="{B21901F7-1ACB-44DA-A0BF-1A912B928E26}"/>
    <dgm:cxn modelId="{B1F92730-C8CA-4BCF-BA82-C3368556ED28}" type="presOf" srcId="{67F51BDC-0427-40D3-86EC-AA243355A843}" destId="{8AE9EBDD-964E-4E34-82ED-57FA505804CD}" srcOrd="0" destOrd="0" presId="urn:microsoft.com/office/officeart/2005/8/layout/vList5"/>
    <dgm:cxn modelId="{AA575457-FE4B-4F74-BB40-A14FF093DF8F}" srcId="{51A3A489-782D-4B87-B218-85E8AC3B191D}" destId="{67FD1996-3EA2-47D7-B5DC-FBC4ED101D72}" srcOrd="1" destOrd="0" parTransId="{8642B2CC-40A9-4263-9D47-D1F9EEC5E168}" sibTransId="{CBC4FDB2-67F7-43D0-9872-34DF70AF2AB6}"/>
    <dgm:cxn modelId="{6B2CC544-EE9B-4DDB-8C79-FA742B3FD6F5}" srcId="{CC1028FF-DE76-472E-9573-BF9F3DE88CD1}" destId="{51A3A489-782D-4B87-B218-85E8AC3B191D}" srcOrd="2" destOrd="0" parTransId="{72402D8D-94E8-4600-8F58-7D214D8C1DC9}" sibTransId="{286D1BDF-1DE3-45AA-B0A4-7A4928FC604B}"/>
    <dgm:cxn modelId="{CB3A1279-72C6-430C-8B86-10A47882BE37}" type="presOf" srcId="{4E25621E-7DCD-4F9C-966E-D731CB0ECA38}" destId="{70A336FA-7E2B-43D8-A30A-9DAEB5FDAA90}" srcOrd="0" destOrd="0" presId="urn:microsoft.com/office/officeart/2005/8/layout/vList5"/>
    <dgm:cxn modelId="{3628318B-69C1-4AE9-98A6-EEA97E88C905}" type="presOf" srcId="{B5501178-2A3F-4A65-95C1-956CF4819CC8}" destId="{3AE0C5FD-19A4-4E92-A9B5-AB2088FB699A}" srcOrd="0" destOrd="0" presId="urn:microsoft.com/office/officeart/2005/8/layout/vList5"/>
    <dgm:cxn modelId="{4162126B-E849-416A-BA41-ECAE64092DD0}" type="presOf" srcId="{51A3A489-782D-4B87-B218-85E8AC3B191D}" destId="{3D2A452B-DB52-41FE-9347-0C437E4BED16}" srcOrd="0" destOrd="0" presId="urn:microsoft.com/office/officeart/2005/8/layout/vList5"/>
    <dgm:cxn modelId="{DB0F1C3A-15CF-4F36-B7E8-4CBAA2B474A2}" srcId="{4E25621E-7DCD-4F9C-966E-D731CB0ECA38}" destId="{C7203119-3CB1-4C29-838F-56FAE7F433A2}" srcOrd="3" destOrd="0" parTransId="{C035629A-12E9-44FE-BEFD-74E4C8271557}" sibTransId="{3D3C22DB-B770-4714-B52E-BBAD656D2226}"/>
    <dgm:cxn modelId="{38E5E2BE-11BA-4AF9-8060-3EA91384DBB6}" type="presOf" srcId="{22264A2A-FB30-4AB6-BC7F-30AE5E571F86}" destId="{1B09E3C5-6442-4DAC-917F-B60FE90D7B5E}" srcOrd="0" destOrd="0" presId="urn:microsoft.com/office/officeart/2005/8/layout/vList5"/>
    <dgm:cxn modelId="{D670F1E9-9570-4CB0-B6AB-A26B759D360F}" srcId="{4E25621E-7DCD-4F9C-966E-D731CB0ECA38}" destId="{BB9AF8D2-D7C5-46CC-8303-FC42128CDF03}" srcOrd="1" destOrd="0" parTransId="{E53E3D70-D09F-44B7-9092-E82158C48C21}" sibTransId="{024B3210-2DD0-4040-B722-22DA5BC76FA7}"/>
    <dgm:cxn modelId="{B4578238-8412-44C7-99A9-6CBD276272C2}" type="presOf" srcId="{CC1028FF-DE76-472E-9573-BF9F3DE88CD1}" destId="{68E8E0C9-A348-472A-B240-1A65807781C4}" srcOrd="0" destOrd="0" presId="urn:microsoft.com/office/officeart/2005/8/layout/vList5"/>
    <dgm:cxn modelId="{15A79B14-5A35-43F7-934C-153BB51DEFEE}" srcId="{4E25621E-7DCD-4F9C-966E-D731CB0ECA38}" destId="{B8272735-C873-42C0-B103-DF967584F1CD}" srcOrd="2" destOrd="0" parTransId="{1458AB2D-8E28-423A-A33E-524F0BD7D49C}" sibTransId="{C2CDF3BF-AF21-4656-8692-42A8E8E3D628}"/>
    <dgm:cxn modelId="{900CA333-3D2F-4D17-AF96-09C2E70C5781}" type="presOf" srcId="{A4D2FC2B-B80F-4EEE-A3D8-0EA746BF09D9}" destId="{8AE9EBDD-964E-4E34-82ED-57FA505804CD}" srcOrd="0" destOrd="1" presId="urn:microsoft.com/office/officeart/2005/8/layout/vList5"/>
    <dgm:cxn modelId="{7B7EA3F5-FBA3-497B-A52D-ECEA514680D9}" type="presParOf" srcId="{68E8E0C9-A348-472A-B240-1A65807781C4}" destId="{FC05890F-BD25-417C-A10E-97B67FD72AEC}" srcOrd="0" destOrd="0" presId="urn:microsoft.com/office/officeart/2005/8/layout/vList5"/>
    <dgm:cxn modelId="{1D29FCC4-988D-4313-8EA7-F68174D9AD0C}" type="presParOf" srcId="{FC05890F-BD25-417C-A10E-97B67FD72AEC}" destId="{3839DF78-8A39-4FB0-9321-F911B11FA725}" srcOrd="0" destOrd="0" presId="urn:microsoft.com/office/officeart/2005/8/layout/vList5"/>
    <dgm:cxn modelId="{4FC3381F-AACE-4C8D-A751-4AE73E35502F}" type="presParOf" srcId="{FC05890F-BD25-417C-A10E-97B67FD72AEC}" destId="{8AE9EBDD-964E-4E34-82ED-57FA505804CD}" srcOrd="1" destOrd="0" presId="urn:microsoft.com/office/officeart/2005/8/layout/vList5"/>
    <dgm:cxn modelId="{EC3D674D-00C0-4D14-95BA-0C603348C618}" type="presParOf" srcId="{68E8E0C9-A348-472A-B240-1A65807781C4}" destId="{E303D946-325C-45EB-A0CD-CFD847EAC4F4}" srcOrd="1" destOrd="0" presId="urn:microsoft.com/office/officeart/2005/8/layout/vList5"/>
    <dgm:cxn modelId="{F31DC8B9-A147-4499-97C8-97152BCACA2C}" type="presParOf" srcId="{68E8E0C9-A348-472A-B240-1A65807781C4}" destId="{09D87260-8625-4E11-93A6-A69A5BD5D04E}" srcOrd="2" destOrd="0" presId="urn:microsoft.com/office/officeart/2005/8/layout/vList5"/>
    <dgm:cxn modelId="{C508C329-A291-42AD-BB20-AB9AD18BB191}" type="presParOf" srcId="{09D87260-8625-4E11-93A6-A69A5BD5D04E}" destId="{70A336FA-7E2B-43D8-A30A-9DAEB5FDAA90}" srcOrd="0" destOrd="0" presId="urn:microsoft.com/office/officeart/2005/8/layout/vList5"/>
    <dgm:cxn modelId="{9284C4C3-CF58-42C9-B6D0-0B0836EB4217}" type="presParOf" srcId="{09D87260-8625-4E11-93A6-A69A5BD5D04E}" destId="{1B09E3C5-6442-4DAC-917F-B60FE90D7B5E}" srcOrd="1" destOrd="0" presId="urn:microsoft.com/office/officeart/2005/8/layout/vList5"/>
    <dgm:cxn modelId="{5ADC5C1E-26C4-4246-9F95-F18897B3AEFA}" type="presParOf" srcId="{68E8E0C9-A348-472A-B240-1A65807781C4}" destId="{898AE005-EDD2-40D1-9354-2BBFCA5D3A28}" srcOrd="3" destOrd="0" presId="urn:microsoft.com/office/officeart/2005/8/layout/vList5"/>
    <dgm:cxn modelId="{A80C4684-7D33-4651-91BA-39531D062B9A}" type="presParOf" srcId="{68E8E0C9-A348-472A-B240-1A65807781C4}" destId="{FC1FD1B3-5639-4CC8-A279-8B8A9DE8C994}" srcOrd="4" destOrd="0" presId="urn:microsoft.com/office/officeart/2005/8/layout/vList5"/>
    <dgm:cxn modelId="{6F944913-C76F-4C7D-951D-466E2D4432EB}" type="presParOf" srcId="{FC1FD1B3-5639-4CC8-A279-8B8A9DE8C994}" destId="{3D2A452B-DB52-41FE-9347-0C437E4BED16}" srcOrd="0" destOrd="0" presId="urn:microsoft.com/office/officeart/2005/8/layout/vList5"/>
    <dgm:cxn modelId="{FA490627-1556-46F6-A284-BFC6A018534E}" type="presParOf" srcId="{FC1FD1B3-5639-4CC8-A279-8B8A9DE8C994}" destId="{3AE0C5FD-19A4-4E92-A9B5-AB2088FB699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C7BFE74-11F1-4261-B5BF-5EFA7891CE0C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6476BF0-47BB-4D37-A171-7F6A6B0CDEBC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9.</a:t>
          </a:r>
        </a:p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BASSO CONTINUO</a:t>
          </a:r>
        </a:p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je    </a:t>
          </a:r>
        </a:p>
      </dgm:t>
    </dgm:pt>
    <dgm:pt modelId="{5466FBC6-526A-4713-8527-338B3098733C}" type="parTrans" cxnId="{73835A99-C719-42AD-A895-DDEF55F4B95A}">
      <dgm:prSet/>
      <dgm:spPr/>
      <dgm:t>
        <a:bodyPr/>
        <a:lstStyle/>
        <a:p>
          <a:endParaRPr lang="cs-CZ"/>
        </a:p>
      </dgm:t>
    </dgm:pt>
    <dgm:pt modelId="{FBA93BE5-182F-4151-83AC-75FD65252E18}" type="sibTrans" cxnId="{73835A99-C719-42AD-A895-DDEF55F4B95A}">
      <dgm:prSet/>
      <dgm:spPr/>
      <dgm:t>
        <a:bodyPr/>
        <a:lstStyle/>
        <a:p>
          <a:endParaRPr lang="cs-CZ"/>
        </a:p>
      </dgm:t>
    </dgm:pt>
    <dgm:pt modelId="{5C2F5FF1-F3E5-4D13-BC59-4CA3F43B0334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harmonický doprovod sólovému hlasu hraný akordickým nástrojem  (cembalo, varhany). Part byl zaznamenám pouze notami v basové poloze a systémem doplňujících  značek</a:t>
          </a:r>
          <a:endParaRPr lang="cs-CZ" sz="2400" dirty="0">
            <a:latin typeface="Calibri" pitchFamily="34" charset="0"/>
          </a:endParaRPr>
        </a:p>
      </dgm:t>
    </dgm:pt>
    <dgm:pt modelId="{D2D87F51-FAA1-41FF-A63E-85E2DC824EC3}" type="parTrans" cxnId="{C86C8DAD-C5A4-42E6-8D45-37CF3BE97419}">
      <dgm:prSet/>
      <dgm:spPr/>
      <dgm:t>
        <a:bodyPr/>
        <a:lstStyle/>
        <a:p>
          <a:endParaRPr lang="cs-CZ"/>
        </a:p>
      </dgm:t>
    </dgm:pt>
    <dgm:pt modelId="{C2097DEF-8531-480A-9A0B-2085D89189E6}" type="sibTrans" cxnId="{C86C8DAD-C5A4-42E6-8D45-37CF3BE97419}">
      <dgm:prSet/>
      <dgm:spPr/>
      <dgm:t>
        <a:bodyPr/>
        <a:lstStyle/>
        <a:p>
          <a:endParaRPr lang="cs-CZ"/>
        </a:p>
      </dgm:t>
    </dgm:pt>
    <dgm:pt modelId="{0A8D0CE4-B52C-493D-81F6-6E55A6CE3185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10. </a:t>
          </a:r>
        </a:p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Autorem obrazu NOČNÍ HLÍDKA, </a:t>
          </a:r>
        </a:p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který je uložen v </a:t>
          </a:r>
          <a:r>
            <a:rPr lang="cs-CZ" sz="24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Rijksmuzeu</a:t>
          </a: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 v Amsterodamu   </a:t>
          </a:r>
        </a:p>
        <a:p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je</a:t>
          </a:r>
          <a:endParaRPr lang="cs-CZ" sz="2400" dirty="0">
            <a:latin typeface="Calibri" pitchFamily="34" charset="0"/>
          </a:endParaRPr>
        </a:p>
      </dgm:t>
    </dgm:pt>
    <dgm:pt modelId="{F3BAEA1A-350C-4DB8-AD5D-0C2D71F78FEE}" type="parTrans" cxnId="{1DCA152F-1340-42B7-8CBC-390C5FB428E9}">
      <dgm:prSet/>
      <dgm:spPr/>
      <dgm:t>
        <a:bodyPr/>
        <a:lstStyle/>
        <a:p>
          <a:endParaRPr lang="cs-CZ"/>
        </a:p>
      </dgm:t>
    </dgm:pt>
    <dgm:pt modelId="{6544A73F-31DA-411B-8246-780988FBF204}" type="sibTrans" cxnId="{1DCA152F-1340-42B7-8CBC-390C5FB428E9}">
      <dgm:prSet/>
      <dgm:spPr/>
      <dgm:t>
        <a:bodyPr/>
        <a:lstStyle/>
        <a:p>
          <a:endParaRPr lang="cs-CZ"/>
        </a:p>
      </dgm:t>
    </dgm:pt>
    <dgm:pt modelId="{AC9C9BFD-C878-4F58-89B1-D914854B9A52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</a:t>
          </a:r>
          <a:r>
            <a:rPr lang="cs-CZ" sz="24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Velázquez</a:t>
          </a:r>
          <a:endParaRPr lang="cs-CZ" sz="2400" dirty="0">
            <a:latin typeface="Calibri" pitchFamily="34" charset="0"/>
          </a:endParaRPr>
        </a:p>
      </dgm:t>
    </dgm:pt>
    <dgm:pt modelId="{895F7D12-0E63-41E7-8E3B-36A73F217785}" type="parTrans" cxnId="{561AC9E8-9451-4F04-98E2-0FA28D43062B}">
      <dgm:prSet/>
      <dgm:spPr/>
      <dgm:t>
        <a:bodyPr/>
        <a:lstStyle/>
        <a:p>
          <a:endParaRPr lang="cs-CZ"/>
        </a:p>
      </dgm:t>
    </dgm:pt>
    <dgm:pt modelId="{C7BAE837-C175-4986-9B19-3D923958EF13}" type="sibTrans" cxnId="{561AC9E8-9451-4F04-98E2-0FA28D43062B}">
      <dgm:prSet/>
      <dgm:spPr/>
      <dgm:t>
        <a:bodyPr/>
        <a:lstStyle/>
        <a:p>
          <a:endParaRPr lang="cs-CZ"/>
        </a:p>
      </dgm:t>
    </dgm:pt>
    <dgm:pt modelId="{05DC4BB5-4CEF-4898-9AF8-CA62C6B12663}">
      <dgm:prSet custT="1"/>
      <dgm:spPr/>
      <dgm:t>
        <a:bodyPr/>
        <a:lstStyle/>
        <a:p>
          <a:pPr>
            <a:lnSpc>
              <a:spcPct val="100000"/>
            </a:lnSpc>
          </a:pPr>
          <a:endParaRPr lang="cs-CZ" sz="2400" dirty="0">
            <a:latin typeface="Calibri" pitchFamily="34" charset="0"/>
          </a:endParaRPr>
        </a:p>
      </dgm:t>
    </dgm:pt>
    <dgm:pt modelId="{D49C3600-B11D-4A19-B521-41E1E597DD88}" type="parTrans" cxnId="{B7BCA37C-42D7-4173-9541-95425D70E807}">
      <dgm:prSet/>
      <dgm:spPr/>
      <dgm:t>
        <a:bodyPr/>
        <a:lstStyle/>
        <a:p>
          <a:endParaRPr lang="cs-CZ"/>
        </a:p>
      </dgm:t>
    </dgm:pt>
    <dgm:pt modelId="{AC709DD2-0A4E-40F6-84B4-E7E668E78959}" type="sibTrans" cxnId="{B7BCA37C-42D7-4173-9541-95425D70E807}">
      <dgm:prSet/>
      <dgm:spPr/>
      <dgm:t>
        <a:bodyPr/>
        <a:lstStyle/>
        <a:p>
          <a:endParaRPr lang="cs-CZ"/>
        </a:p>
      </dgm:t>
    </dgm:pt>
    <dgm:pt modelId="{FF923E52-4590-4012-AF37-F5AA2A4633D9}">
      <dgm:prSet/>
      <dgm:spPr/>
      <dgm:t>
        <a:bodyPr/>
        <a:lstStyle/>
        <a:p>
          <a:pPr>
            <a:lnSpc>
              <a:spcPct val="90000"/>
            </a:lnSpc>
          </a:pPr>
          <a:endParaRPr lang="cs-CZ" sz="3600" dirty="0"/>
        </a:p>
      </dgm:t>
    </dgm:pt>
    <dgm:pt modelId="{01767607-6370-4A81-A80F-A6656210AA62}" type="parTrans" cxnId="{26965736-956A-4251-98E4-AC17C2EC6913}">
      <dgm:prSet/>
      <dgm:spPr/>
      <dgm:t>
        <a:bodyPr/>
        <a:lstStyle/>
        <a:p>
          <a:endParaRPr lang="cs-CZ"/>
        </a:p>
      </dgm:t>
    </dgm:pt>
    <dgm:pt modelId="{E5EF7B74-1C2C-4F1C-9913-DD1AA46A762A}" type="sibTrans" cxnId="{26965736-956A-4251-98E4-AC17C2EC6913}">
      <dgm:prSet/>
      <dgm:spPr/>
      <dgm:t>
        <a:bodyPr/>
        <a:lstStyle/>
        <a:p>
          <a:endParaRPr lang="cs-CZ"/>
        </a:p>
      </dgm:t>
    </dgm:pt>
    <dgm:pt modelId="{22210CDA-6D4F-4186-A566-921AE4C16DA3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Matyáš Braun</a:t>
          </a:r>
        </a:p>
      </dgm:t>
    </dgm:pt>
    <dgm:pt modelId="{DFFCB228-B140-44B6-A5E0-6DACA26375C3}" type="sibTrans" cxnId="{640D967E-7E8F-4E52-B288-F88F1E2E62F0}">
      <dgm:prSet/>
      <dgm:spPr/>
      <dgm:t>
        <a:bodyPr/>
        <a:lstStyle/>
        <a:p>
          <a:endParaRPr lang="cs-CZ"/>
        </a:p>
      </dgm:t>
    </dgm:pt>
    <dgm:pt modelId="{C7AE1F8C-31A6-439B-89BC-41EC6D0B94B5}" type="parTrans" cxnId="{640D967E-7E8F-4E52-B288-F88F1E2E62F0}">
      <dgm:prSet/>
      <dgm:spPr/>
      <dgm:t>
        <a:bodyPr/>
        <a:lstStyle/>
        <a:p>
          <a:endParaRPr lang="cs-CZ"/>
        </a:p>
      </dgm:t>
    </dgm:pt>
    <dgm:pt modelId="{9F5CFE84-76D3-4B86-A130-387ED68F0458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</a:t>
          </a:r>
          <a:r>
            <a:rPr lang="cs-CZ" sz="24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Rembrand</a:t>
          </a:r>
          <a:endParaRPr lang="cs-CZ" sz="2400" dirty="0" smtClean="0">
            <a:solidFill>
              <a:schemeClr val="tx1"/>
            </a:solidFill>
            <a:latin typeface="Calibri" pitchFamily="34" charset="0"/>
            <a:ea typeface="+mn-ea"/>
            <a:cs typeface="+mn-cs"/>
          </a:endParaRPr>
        </a:p>
      </dgm:t>
    </dgm:pt>
    <dgm:pt modelId="{74EED708-9EEF-4C74-80C2-FEE1CFF64EA3}" type="sibTrans" cxnId="{6120606F-7D62-4956-AAB4-BADF2B3384CC}">
      <dgm:prSet/>
      <dgm:spPr/>
      <dgm:t>
        <a:bodyPr/>
        <a:lstStyle/>
        <a:p>
          <a:endParaRPr lang="cs-CZ"/>
        </a:p>
      </dgm:t>
    </dgm:pt>
    <dgm:pt modelId="{8F9DD55E-4178-4DE9-BA79-EFE8005D9170}" type="parTrans" cxnId="{6120606F-7D62-4956-AAB4-BADF2B3384CC}">
      <dgm:prSet/>
      <dgm:spPr/>
      <dgm:t>
        <a:bodyPr/>
        <a:lstStyle/>
        <a:p>
          <a:endParaRPr lang="cs-CZ"/>
        </a:p>
      </dgm:t>
    </dgm:pt>
    <dgm:pt modelId="{2D5E986A-3C8A-4DFB-A9E4-BFA1F936CD79}">
      <dgm:prSet phldrT="[Text]" custT="1"/>
      <dgm:spPr/>
      <dgm:t>
        <a:bodyPr/>
        <a:lstStyle/>
        <a:p>
          <a:pPr>
            <a:lnSpc>
              <a:spcPct val="100000"/>
            </a:lnSpc>
          </a:pPr>
          <a:endParaRPr lang="cs-CZ" sz="2400" dirty="0">
            <a:latin typeface="Calibri" pitchFamily="34" charset="0"/>
          </a:endParaRPr>
        </a:p>
      </dgm:t>
    </dgm:pt>
    <dgm:pt modelId="{F82D7E7A-63C3-4AD0-A5F2-F454ADA103F8}" type="parTrans" cxnId="{FB19617B-F4E2-4BC9-84FB-55B2D8F540BD}">
      <dgm:prSet/>
      <dgm:spPr/>
      <dgm:t>
        <a:bodyPr/>
        <a:lstStyle/>
        <a:p>
          <a:endParaRPr lang="cs-CZ"/>
        </a:p>
      </dgm:t>
    </dgm:pt>
    <dgm:pt modelId="{FFFC378F-4D31-40FD-8604-4DA3835530FD}" type="sibTrans" cxnId="{FB19617B-F4E2-4BC9-84FB-55B2D8F540BD}">
      <dgm:prSet/>
      <dgm:spPr/>
      <dgm:t>
        <a:bodyPr/>
        <a:lstStyle/>
        <a:p>
          <a:endParaRPr lang="cs-CZ"/>
        </a:p>
      </dgm:t>
    </dgm:pt>
    <dgm:pt modelId="{AD2D534A-D52D-4786-ADD8-45158B39A13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 strunný smyčcový nástroj z doby baroka podobný dnešnímu kontrabasu</a:t>
          </a:r>
        </a:p>
      </dgm:t>
    </dgm:pt>
    <dgm:pt modelId="{8323AC1A-CA5B-4BC4-8BB3-6F23EE7FAA8C}" type="parTrans" cxnId="{F8C67B94-7126-43B9-8FD4-AB5FF440CE8C}">
      <dgm:prSet/>
      <dgm:spPr/>
      <dgm:t>
        <a:bodyPr/>
        <a:lstStyle/>
        <a:p>
          <a:endParaRPr lang="cs-CZ"/>
        </a:p>
      </dgm:t>
    </dgm:pt>
    <dgm:pt modelId="{F3C2E5E7-D80C-41A6-B9C2-6885DC8781D6}" type="sibTrans" cxnId="{F8C67B94-7126-43B9-8FD4-AB5FF440CE8C}">
      <dgm:prSet/>
      <dgm:spPr/>
      <dgm:t>
        <a:bodyPr/>
        <a:lstStyle/>
        <a:p>
          <a:endParaRPr lang="cs-CZ"/>
        </a:p>
      </dgm:t>
    </dgm:pt>
    <dgm:pt modelId="{52888138-610D-4C67-8201-C6D7DC9BDCC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cs-CZ" sz="24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vokální part pro mužský hlas s rozsahem basu</a:t>
          </a:r>
        </a:p>
      </dgm:t>
    </dgm:pt>
    <dgm:pt modelId="{6BB720DE-14E8-4323-9999-F2370B465148}" type="parTrans" cxnId="{8208D589-0DA6-4015-B397-0CCF996B260E}">
      <dgm:prSet/>
      <dgm:spPr/>
      <dgm:t>
        <a:bodyPr/>
        <a:lstStyle/>
        <a:p>
          <a:endParaRPr lang="cs-CZ"/>
        </a:p>
      </dgm:t>
    </dgm:pt>
    <dgm:pt modelId="{48F25B03-91B4-4EF9-841A-DF6AC8AC5D4B}" type="sibTrans" cxnId="{8208D589-0DA6-4015-B397-0CCF996B260E}">
      <dgm:prSet/>
      <dgm:spPr/>
      <dgm:t>
        <a:bodyPr/>
        <a:lstStyle/>
        <a:p>
          <a:endParaRPr lang="cs-CZ"/>
        </a:p>
      </dgm:t>
    </dgm:pt>
    <dgm:pt modelId="{BC398043-1DFE-4C26-8DE5-B5389026C717}" type="pres">
      <dgm:prSet presAssocID="{EC7BFE74-11F1-4261-B5BF-5EFA7891CE0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95D0CE4-AEF6-48DC-83ED-7B6395BA3BBA}" type="pres">
      <dgm:prSet presAssocID="{86476BF0-47BB-4D37-A171-7F6A6B0CDEBC}" presName="linNode" presStyleCnt="0"/>
      <dgm:spPr/>
    </dgm:pt>
    <dgm:pt modelId="{54EE4E6E-B835-40AE-939B-2018877E1651}" type="pres">
      <dgm:prSet presAssocID="{86476BF0-47BB-4D37-A171-7F6A6B0CDEBC}" presName="parentText" presStyleLbl="node1" presStyleIdx="0" presStyleCnt="2" custScaleX="120419" custScaleY="6583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5AE2D4D-ED47-4E06-A28F-70E6A9CACE35}" type="pres">
      <dgm:prSet presAssocID="{86476BF0-47BB-4D37-A171-7F6A6B0CDEBC}" presName="descendantText" presStyleLbl="alignAccFollowNode1" presStyleIdx="0" presStyleCnt="2" custScaleX="272579" custScaleY="7707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193D13E-C026-40A9-9F1C-DD3C28BDC176}" type="pres">
      <dgm:prSet presAssocID="{FBA93BE5-182F-4151-83AC-75FD65252E18}" presName="sp" presStyleCnt="0"/>
      <dgm:spPr/>
    </dgm:pt>
    <dgm:pt modelId="{7AAF85CB-2ECD-4EE5-A335-F4A46A77AECC}" type="pres">
      <dgm:prSet presAssocID="{0A8D0CE4-B52C-493D-81F6-6E55A6CE3185}" presName="linNode" presStyleCnt="0"/>
      <dgm:spPr/>
    </dgm:pt>
    <dgm:pt modelId="{0AD36EC6-BF11-4230-8ADE-96AD183AFB11}" type="pres">
      <dgm:prSet presAssocID="{0A8D0CE4-B52C-493D-81F6-6E55A6CE3185}" presName="parentText" presStyleLbl="node1" presStyleIdx="1" presStyleCnt="2" custScaleY="5294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128DFD-E0B6-482B-BC13-BBECB81908D5}" type="pres">
      <dgm:prSet presAssocID="{0A8D0CE4-B52C-493D-81F6-6E55A6CE3185}" presName="descendantText" presStyleLbl="alignAccFollowNode1" presStyleIdx="1" presStyleCnt="2" custScaleY="5893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8C67B94-7126-43B9-8FD4-AB5FF440CE8C}" srcId="{86476BF0-47BB-4D37-A171-7F6A6B0CDEBC}" destId="{AD2D534A-D52D-4786-ADD8-45158B39A131}" srcOrd="1" destOrd="0" parTransId="{8323AC1A-CA5B-4BC4-8BB3-6F23EE7FAA8C}" sibTransId="{F3C2E5E7-D80C-41A6-B9C2-6885DC8781D6}"/>
    <dgm:cxn modelId="{B73B8DB1-CF43-405D-9AFB-4AFEF5BAFDAF}" type="presOf" srcId="{FF923E52-4590-4012-AF37-F5AA2A4633D9}" destId="{0E128DFD-E0B6-482B-BC13-BBECB81908D5}" srcOrd="0" destOrd="3" presId="urn:microsoft.com/office/officeart/2005/8/layout/vList5"/>
    <dgm:cxn modelId="{6393AAF4-3BCA-4B58-B2FF-E31FA0B8F627}" type="presOf" srcId="{AD2D534A-D52D-4786-ADD8-45158B39A131}" destId="{C5AE2D4D-ED47-4E06-A28F-70E6A9CACE35}" srcOrd="0" destOrd="1" presId="urn:microsoft.com/office/officeart/2005/8/layout/vList5"/>
    <dgm:cxn modelId="{6120606F-7D62-4956-AAB4-BADF2B3384CC}" srcId="{0A8D0CE4-B52C-493D-81F6-6E55A6CE3185}" destId="{9F5CFE84-76D3-4B86-A130-387ED68F0458}" srcOrd="1" destOrd="0" parTransId="{8F9DD55E-4178-4DE9-BA79-EFE8005D9170}" sibTransId="{74EED708-9EEF-4C74-80C2-FEE1CFF64EA3}"/>
    <dgm:cxn modelId="{52FF5A4D-A32C-4EE0-AC84-AC60E1852F50}" type="presOf" srcId="{AC9C9BFD-C878-4F58-89B1-D914854B9A52}" destId="{0E128DFD-E0B6-482B-BC13-BBECB81908D5}" srcOrd="0" destOrd="0" presId="urn:microsoft.com/office/officeart/2005/8/layout/vList5"/>
    <dgm:cxn modelId="{26965736-956A-4251-98E4-AC17C2EC6913}" srcId="{0A8D0CE4-B52C-493D-81F6-6E55A6CE3185}" destId="{FF923E52-4590-4012-AF37-F5AA2A4633D9}" srcOrd="3" destOrd="0" parTransId="{01767607-6370-4A81-A80F-A6656210AA62}" sibTransId="{E5EF7B74-1C2C-4F1C-9913-DD1AA46A762A}"/>
    <dgm:cxn modelId="{73835A99-C719-42AD-A895-DDEF55F4B95A}" srcId="{EC7BFE74-11F1-4261-B5BF-5EFA7891CE0C}" destId="{86476BF0-47BB-4D37-A171-7F6A6B0CDEBC}" srcOrd="0" destOrd="0" parTransId="{5466FBC6-526A-4713-8527-338B3098733C}" sibTransId="{FBA93BE5-182F-4151-83AC-75FD65252E18}"/>
    <dgm:cxn modelId="{6E7D10A5-4A5F-4626-8CF1-0A4FC46C5959}" type="presOf" srcId="{22210CDA-6D4F-4186-A566-921AE4C16DA3}" destId="{0E128DFD-E0B6-482B-BC13-BBECB81908D5}" srcOrd="0" destOrd="2" presId="urn:microsoft.com/office/officeart/2005/8/layout/vList5"/>
    <dgm:cxn modelId="{C86C8DAD-C5A4-42E6-8D45-37CF3BE97419}" srcId="{86476BF0-47BB-4D37-A171-7F6A6B0CDEBC}" destId="{5C2F5FF1-F3E5-4D13-BC59-4CA3F43B0334}" srcOrd="0" destOrd="0" parTransId="{D2D87F51-FAA1-41FF-A63E-85E2DC824EC3}" sibTransId="{C2097DEF-8531-480A-9A0B-2085D89189E6}"/>
    <dgm:cxn modelId="{8089AF1C-6C7F-4132-BED9-2CEE08769567}" type="presOf" srcId="{52888138-610D-4C67-8201-C6D7DC9BDCC0}" destId="{C5AE2D4D-ED47-4E06-A28F-70E6A9CACE35}" srcOrd="0" destOrd="2" presId="urn:microsoft.com/office/officeart/2005/8/layout/vList5"/>
    <dgm:cxn modelId="{561AC9E8-9451-4F04-98E2-0FA28D43062B}" srcId="{0A8D0CE4-B52C-493D-81F6-6E55A6CE3185}" destId="{AC9C9BFD-C878-4F58-89B1-D914854B9A52}" srcOrd="0" destOrd="0" parTransId="{895F7D12-0E63-41E7-8E3B-36A73F217785}" sibTransId="{C7BAE837-C175-4986-9B19-3D923958EF13}"/>
    <dgm:cxn modelId="{1DCA152F-1340-42B7-8CBC-390C5FB428E9}" srcId="{EC7BFE74-11F1-4261-B5BF-5EFA7891CE0C}" destId="{0A8D0CE4-B52C-493D-81F6-6E55A6CE3185}" srcOrd="1" destOrd="0" parTransId="{F3BAEA1A-350C-4DB8-AD5D-0C2D71F78FEE}" sibTransId="{6544A73F-31DA-411B-8246-780988FBF204}"/>
    <dgm:cxn modelId="{640D967E-7E8F-4E52-B288-F88F1E2E62F0}" srcId="{0A8D0CE4-B52C-493D-81F6-6E55A6CE3185}" destId="{22210CDA-6D4F-4186-A566-921AE4C16DA3}" srcOrd="2" destOrd="0" parTransId="{C7AE1F8C-31A6-439B-89BC-41EC6D0B94B5}" sibTransId="{DFFCB228-B140-44B6-A5E0-6DACA26375C3}"/>
    <dgm:cxn modelId="{E8D41B0F-5765-4804-90BA-DE4CE08A2574}" type="presOf" srcId="{EC7BFE74-11F1-4261-B5BF-5EFA7891CE0C}" destId="{BC398043-1DFE-4C26-8DE5-B5389026C717}" srcOrd="0" destOrd="0" presId="urn:microsoft.com/office/officeart/2005/8/layout/vList5"/>
    <dgm:cxn modelId="{90DA4799-05C1-40BA-85C6-9F6579B7524B}" type="presOf" srcId="{0A8D0CE4-B52C-493D-81F6-6E55A6CE3185}" destId="{0AD36EC6-BF11-4230-8ADE-96AD183AFB11}" srcOrd="0" destOrd="0" presId="urn:microsoft.com/office/officeart/2005/8/layout/vList5"/>
    <dgm:cxn modelId="{B7BCA37C-42D7-4173-9541-95425D70E807}" srcId="{86476BF0-47BB-4D37-A171-7F6A6B0CDEBC}" destId="{05DC4BB5-4CEF-4898-9AF8-CA62C6B12663}" srcOrd="4" destOrd="0" parTransId="{D49C3600-B11D-4A19-B521-41E1E597DD88}" sibTransId="{AC709DD2-0A4E-40F6-84B4-E7E668E78959}"/>
    <dgm:cxn modelId="{8208D589-0DA6-4015-B397-0CCF996B260E}" srcId="{86476BF0-47BB-4D37-A171-7F6A6B0CDEBC}" destId="{52888138-610D-4C67-8201-C6D7DC9BDCC0}" srcOrd="2" destOrd="0" parTransId="{6BB720DE-14E8-4323-9999-F2370B465148}" sibTransId="{48F25B03-91B4-4EF9-841A-DF6AC8AC5D4B}"/>
    <dgm:cxn modelId="{F49F6736-3E4B-4DD1-8005-3C5A14BFB1BD}" type="presOf" srcId="{5C2F5FF1-F3E5-4D13-BC59-4CA3F43B0334}" destId="{C5AE2D4D-ED47-4E06-A28F-70E6A9CACE35}" srcOrd="0" destOrd="0" presId="urn:microsoft.com/office/officeart/2005/8/layout/vList5"/>
    <dgm:cxn modelId="{EC2D1518-9777-4169-8326-FA7CF84BEB7A}" type="presOf" srcId="{2D5E986A-3C8A-4DFB-A9E4-BFA1F936CD79}" destId="{C5AE2D4D-ED47-4E06-A28F-70E6A9CACE35}" srcOrd="0" destOrd="3" presId="urn:microsoft.com/office/officeart/2005/8/layout/vList5"/>
    <dgm:cxn modelId="{9915A128-2E4C-4699-BCC0-98BDAD7D135C}" type="presOf" srcId="{86476BF0-47BB-4D37-A171-7F6A6B0CDEBC}" destId="{54EE4E6E-B835-40AE-939B-2018877E1651}" srcOrd="0" destOrd="0" presId="urn:microsoft.com/office/officeart/2005/8/layout/vList5"/>
    <dgm:cxn modelId="{2F51601A-27E6-45E7-8B74-ADA19BF8469F}" type="presOf" srcId="{05DC4BB5-4CEF-4898-9AF8-CA62C6B12663}" destId="{C5AE2D4D-ED47-4E06-A28F-70E6A9CACE35}" srcOrd="0" destOrd="4" presId="urn:microsoft.com/office/officeart/2005/8/layout/vList5"/>
    <dgm:cxn modelId="{537A9E11-B2C4-43FC-8C24-280E5F1F5CFA}" type="presOf" srcId="{9F5CFE84-76D3-4B86-A130-387ED68F0458}" destId="{0E128DFD-E0B6-482B-BC13-BBECB81908D5}" srcOrd="0" destOrd="1" presId="urn:microsoft.com/office/officeart/2005/8/layout/vList5"/>
    <dgm:cxn modelId="{FB19617B-F4E2-4BC9-84FB-55B2D8F540BD}" srcId="{86476BF0-47BB-4D37-A171-7F6A6B0CDEBC}" destId="{2D5E986A-3C8A-4DFB-A9E4-BFA1F936CD79}" srcOrd="3" destOrd="0" parTransId="{F82D7E7A-63C3-4AD0-A5F2-F454ADA103F8}" sibTransId="{FFFC378F-4D31-40FD-8604-4DA3835530FD}"/>
    <dgm:cxn modelId="{EB364A08-6BCF-4ED7-963B-46A965D038FD}" type="presParOf" srcId="{BC398043-1DFE-4C26-8DE5-B5389026C717}" destId="{A95D0CE4-AEF6-48DC-83ED-7B6395BA3BBA}" srcOrd="0" destOrd="0" presId="urn:microsoft.com/office/officeart/2005/8/layout/vList5"/>
    <dgm:cxn modelId="{81FF3BE3-AAED-4D66-9AF2-3041B0A3DB09}" type="presParOf" srcId="{A95D0CE4-AEF6-48DC-83ED-7B6395BA3BBA}" destId="{54EE4E6E-B835-40AE-939B-2018877E1651}" srcOrd="0" destOrd="0" presId="urn:microsoft.com/office/officeart/2005/8/layout/vList5"/>
    <dgm:cxn modelId="{38E1A8A0-884B-4B79-9088-0553A2F1176A}" type="presParOf" srcId="{A95D0CE4-AEF6-48DC-83ED-7B6395BA3BBA}" destId="{C5AE2D4D-ED47-4E06-A28F-70E6A9CACE35}" srcOrd="1" destOrd="0" presId="urn:microsoft.com/office/officeart/2005/8/layout/vList5"/>
    <dgm:cxn modelId="{E7BD30DC-B393-4D6E-A723-66D6EBFEDF9F}" type="presParOf" srcId="{BC398043-1DFE-4C26-8DE5-B5389026C717}" destId="{6193D13E-C026-40A9-9F1C-DD3C28BDC176}" srcOrd="1" destOrd="0" presId="urn:microsoft.com/office/officeart/2005/8/layout/vList5"/>
    <dgm:cxn modelId="{6C5A1FB8-82FB-4ABB-977B-B7DF7625AE19}" type="presParOf" srcId="{BC398043-1DFE-4C26-8DE5-B5389026C717}" destId="{7AAF85CB-2ECD-4EE5-A335-F4A46A77AECC}" srcOrd="2" destOrd="0" presId="urn:microsoft.com/office/officeart/2005/8/layout/vList5"/>
    <dgm:cxn modelId="{61ABEB4F-5DC8-4843-8755-FF9387545B2D}" type="presParOf" srcId="{7AAF85CB-2ECD-4EE5-A335-F4A46A77AECC}" destId="{0AD36EC6-BF11-4230-8ADE-96AD183AFB11}" srcOrd="0" destOrd="0" presId="urn:microsoft.com/office/officeart/2005/8/layout/vList5"/>
    <dgm:cxn modelId="{C06EF619-B8CF-4AB6-8422-1B297DE47FE2}" type="presParOf" srcId="{7AAF85CB-2ECD-4EE5-A335-F4A46A77AECC}" destId="{0E128DFD-E0B6-482B-BC13-BBECB81908D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115A00-AB74-4B8A-9168-D646792E5754}">
      <dsp:nvSpPr>
        <dsp:cNvPr id="0" name=""/>
        <dsp:cNvSpPr/>
      </dsp:nvSpPr>
      <dsp:spPr>
        <a:xfrm>
          <a:off x="656082" y="116639"/>
          <a:ext cx="8487918" cy="20264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</a:rPr>
            <a:t>   Rembrandt: Představenstvo soukenického cechu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</a:rPr>
            <a:t>   Rembrandt: Noční hlídka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bg1"/>
              </a:solidFill>
            </a:rPr>
            <a:t>   </a:t>
          </a:r>
          <a:r>
            <a:rPr lang="cs-CZ" sz="2400" kern="1200" dirty="0" smtClean="0">
              <a:solidFill>
                <a:schemeClr val="bg1"/>
              </a:solidFill>
              <a:latin typeface="Calibri" pitchFamily="34" charset="0"/>
            </a:rPr>
            <a:t>Rembrandt: Hodina </a:t>
          </a:r>
          <a:r>
            <a:rPr lang="cs-CZ" sz="2400" kern="1200" dirty="0" err="1" smtClean="0">
              <a:solidFill>
                <a:schemeClr val="bg1"/>
              </a:solidFill>
              <a:latin typeface="Calibri" pitchFamily="34" charset="0"/>
            </a:rPr>
            <a:t>anatatomie</a:t>
          </a:r>
          <a:r>
            <a:rPr lang="cs-CZ" sz="2400" kern="1200" dirty="0" smtClean="0">
              <a:solidFill>
                <a:schemeClr val="bg1"/>
              </a:solidFill>
              <a:latin typeface="Calibri" pitchFamily="34" charset="0"/>
            </a:rPr>
            <a:t> doktora </a:t>
          </a:r>
          <a:r>
            <a:rPr lang="cs-CZ" sz="2400" kern="1200" dirty="0" err="1" smtClean="0">
              <a:solidFill>
                <a:schemeClr val="bg1"/>
              </a:solidFill>
              <a:latin typeface="Calibri" pitchFamily="34" charset="0"/>
            </a:rPr>
            <a:t>Tulpa</a:t>
          </a:r>
          <a:endParaRPr lang="cs-CZ" sz="2400" kern="1200" dirty="0" smtClean="0">
            <a:latin typeface="Calibri" pitchFamily="34" charset="0"/>
          </a:endParaRPr>
        </a:p>
      </dsp:txBody>
      <dsp:txXfrm>
        <a:off x="2539761" y="116639"/>
        <a:ext cx="6604238" cy="2026497"/>
      </dsp:txXfrm>
    </dsp:sp>
    <dsp:sp modelId="{882580A7-00BC-46A9-B034-58073B951A3D}">
      <dsp:nvSpPr>
        <dsp:cNvPr id="0" name=""/>
        <dsp:cNvSpPr/>
      </dsp:nvSpPr>
      <dsp:spPr>
        <a:xfrm>
          <a:off x="0" y="0"/>
          <a:ext cx="2239237" cy="221474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B6FCFD-4528-46EC-9EA8-3376AE824557}">
      <dsp:nvSpPr>
        <dsp:cNvPr id="0" name=""/>
        <dsp:cNvSpPr/>
      </dsp:nvSpPr>
      <dsp:spPr>
        <a:xfrm>
          <a:off x="875995" y="2564908"/>
          <a:ext cx="8268004" cy="20048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latin typeface="Calibri" pitchFamily="34" charset="0"/>
            </a:rPr>
            <a:t>Caravaggio</a:t>
          </a:r>
          <a:r>
            <a:rPr lang="cs-CZ" sz="2400" kern="1200" dirty="0" smtClean="0">
              <a:latin typeface="Calibri" pitchFamily="34" charset="0"/>
            </a:rPr>
            <a:t>: Věštkyně                                                                                                                                                              </a:t>
          </a:r>
          <a:r>
            <a:rPr lang="cs-CZ" sz="2400" kern="1200" dirty="0" err="1" smtClean="0">
              <a:latin typeface="Calibri" pitchFamily="34" charset="0"/>
            </a:rPr>
            <a:t>Rubens</a:t>
          </a:r>
          <a:r>
            <a:rPr lang="cs-CZ" sz="2400" kern="1200" dirty="0" smtClean="0">
              <a:latin typeface="Calibri" pitchFamily="34" charset="0"/>
            </a:rPr>
            <a:t>: Tři grácie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>
              <a:latin typeface="Calibri" pitchFamily="34" charset="0"/>
            </a:rPr>
            <a:t>Velázquez</a:t>
          </a:r>
          <a:r>
            <a:rPr lang="cs-CZ" sz="2400" kern="1200" dirty="0" smtClean="0">
              <a:latin typeface="Calibri" pitchFamily="34" charset="0"/>
            </a:rPr>
            <a:t>: Dvorní dámy</a:t>
          </a:r>
          <a:endParaRPr lang="cs-CZ" sz="2400" kern="1200" dirty="0">
            <a:latin typeface="Calibri" pitchFamily="34" charset="0"/>
          </a:endParaRPr>
        </a:p>
      </dsp:txBody>
      <dsp:txXfrm>
        <a:off x="2710870" y="2564908"/>
        <a:ext cx="6433129" cy="2004805"/>
      </dsp:txXfrm>
    </dsp:sp>
    <dsp:sp modelId="{B2255093-F5DF-4DBE-B454-3C60BF04EA91}">
      <dsp:nvSpPr>
        <dsp:cNvPr id="0" name=""/>
        <dsp:cNvSpPr/>
      </dsp:nvSpPr>
      <dsp:spPr>
        <a:xfrm>
          <a:off x="3300" y="2428765"/>
          <a:ext cx="2297466" cy="245741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EB9A7C-ED7C-4E2A-BD0B-BF0EEBF3ACE0}">
      <dsp:nvSpPr>
        <dsp:cNvPr id="0" name=""/>
        <dsp:cNvSpPr/>
      </dsp:nvSpPr>
      <dsp:spPr>
        <a:xfrm>
          <a:off x="754161" y="5017703"/>
          <a:ext cx="8389802" cy="18402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latin typeface="Calibri" pitchFamily="34" charset="0"/>
            </a:rPr>
            <a:t>Vermeer</a:t>
          </a:r>
          <a:r>
            <a:rPr lang="cs-CZ" sz="2400" kern="1200" dirty="0" smtClean="0">
              <a:latin typeface="Calibri" pitchFamily="34" charset="0"/>
            </a:rPr>
            <a:t>: Dívka s perlou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>
              <a:latin typeface="Calibri" pitchFamily="34" charset="0"/>
            </a:rPr>
            <a:t>Velázquez</a:t>
          </a:r>
          <a:r>
            <a:rPr lang="cs-CZ" sz="2400" kern="1200" dirty="0" smtClean="0">
              <a:latin typeface="Calibri" pitchFamily="34" charset="0"/>
            </a:rPr>
            <a:t>: Infantka </a:t>
          </a:r>
          <a:r>
            <a:rPr lang="cs-CZ" sz="2400" kern="1200" dirty="0" err="1" smtClean="0">
              <a:latin typeface="Calibri" pitchFamily="34" charset="0"/>
            </a:rPr>
            <a:t>Margarita</a:t>
          </a:r>
          <a:endParaRPr lang="cs-CZ" sz="2400" kern="1200" dirty="0" smtClean="0">
            <a:latin typeface="Calibri" pitchFamily="34" charset="0"/>
          </a:endParaRP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</a:rPr>
            <a:t>Rembrandt: Židovská nevěsta</a:t>
          </a:r>
          <a:endParaRPr lang="cs-CZ" sz="2400" kern="1200" dirty="0">
            <a:latin typeface="Calibri" pitchFamily="34" charset="0"/>
          </a:endParaRPr>
        </a:p>
      </dsp:txBody>
      <dsp:txXfrm>
        <a:off x="2616066" y="5017703"/>
        <a:ext cx="6527897" cy="1840291"/>
      </dsp:txXfrm>
    </dsp:sp>
    <dsp:sp modelId="{FFF9EC25-4886-4996-87DF-0E2F25DC3B27}">
      <dsp:nvSpPr>
        <dsp:cNvPr id="0" name=""/>
        <dsp:cNvSpPr/>
      </dsp:nvSpPr>
      <dsp:spPr>
        <a:xfrm>
          <a:off x="0" y="4941172"/>
          <a:ext cx="1862760" cy="201157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A74EC6-057E-4683-947A-81A0C3D5B47C}">
      <dsp:nvSpPr>
        <dsp:cNvPr id="0" name=""/>
        <dsp:cNvSpPr/>
      </dsp:nvSpPr>
      <dsp:spPr>
        <a:xfrm>
          <a:off x="502985" y="25411"/>
          <a:ext cx="8640988" cy="19634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latin typeface="Calibri" pitchFamily="34" charset="0"/>
            </a:rPr>
            <a:t>Vermeer</a:t>
          </a:r>
          <a:r>
            <a:rPr lang="cs-CZ" sz="2400" kern="1200" dirty="0" smtClean="0">
              <a:latin typeface="Calibri" pitchFamily="34" charset="0"/>
            </a:rPr>
            <a:t>: Mlékařka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</a:rPr>
            <a:t>Rembrandt: Židovská nevěsta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latin typeface="Calibri" pitchFamily="34" charset="0"/>
            </a:rPr>
            <a:t>Vermeer</a:t>
          </a:r>
          <a:r>
            <a:rPr lang="cs-CZ" sz="2400" kern="1200" dirty="0" smtClean="0">
              <a:latin typeface="Calibri" pitchFamily="34" charset="0"/>
            </a:rPr>
            <a:t>: Čtenářka v modrém </a:t>
          </a:r>
          <a:endParaRPr lang="cs-CZ" sz="2400" kern="1200" dirty="0">
            <a:latin typeface="Calibri" pitchFamily="34" charset="0"/>
          </a:endParaRPr>
        </a:p>
      </dsp:txBody>
      <dsp:txXfrm>
        <a:off x="2439402" y="25411"/>
        <a:ext cx="6704571" cy="1963428"/>
      </dsp:txXfrm>
    </dsp:sp>
    <dsp:sp modelId="{AE87492A-0D89-4E3B-93DC-63E234BFC12E}">
      <dsp:nvSpPr>
        <dsp:cNvPr id="0" name=""/>
        <dsp:cNvSpPr/>
      </dsp:nvSpPr>
      <dsp:spPr>
        <a:xfrm>
          <a:off x="7" y="0"/>
          <a:ext cx="1990027" cy="218228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6D7689-CA1B-466A-A2EC-66644637CAC6}">
      <dsp:nvSpPr>
        <dsp:cNvPr id="0" name=""/>
        <dsp:cNvSpPr/>
      </dsp:nvSpPr>
      <dsp:spPr>
        <a:xfrm>
          <a:off x="646683" y="2560899"/>
          <a:ext cx="8496970" cy="19482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>
              <a:latin typeface="Calibri" pitchFamily="34" charset="0"/>
            </a:rPr>
            <a:t>Velázquez</a:t>
          </a:r>
          <a:r>
            <a:rPr lang="cs-CZ" sz="2400" kern="1200" dirty="0" smtClean="0">
              <a:latin typeface="Calibri" pitchFamily="34" charset="0"/>
            </a:rPr>
            <a:t>: Anna Marie Rakouská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>
              <a:latin typeface="Calibri" pitchFamily="34" charset="0"/>
            </a:rPr>
            <a:t>Velázquez</a:t>
          </a:r>
          <a:r>
            <a:rPr lang="cs-CZ" sz="2400" kern="1200" dirty="0" smtClean="0">
              <a:latin typeface="Calibri" pitchFamily="34" charset="0"/>
            </a:rPr>
            <a:t>: Infantka </a:t>
          </a:r>
          <a:r>
            <a:rPr lang="cs-CZ" sz="2400" kern="1200" dirty="0" err="1" smtClean="0">
              <a:latin typeface="Calibri" pitchFamily="34" charset="0"/>
            </a:rPr>
            <a:t>Margarita</a:t>
          </a:r>
          <a:endParaRPr lang="cs-CZ" sz="2400" kern="1200" dirty="0" smtClean="0">
            <a:latin typeface="Calibri" pitchFamily="34" charset="0"/>
          </a:endParaRP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latin typeface="Calibri" pitchFamily="34" charset="0"/>
            </a:rPr>
            <a:t>Vermeer</a:t>
          </a:r>
          <a:r>
            <a:rPr lang="cs-CZ" sz="2400" kern="1200" dirty="0" smtClean="0">
              <a:latin typeface="Calibri" pitchFamily="34" charset="0"/>
            </a:rPr>
            <a:t>: Dívka čtoucí dopis</a:t>
          </a:r>
          <a:endParaRPr lang="cs-CZ" sz="2400" kern="1200" dirty="0">
            <a:latin typeface="Calibri" pitchFamily="34" charset="0"/>
          </a:endParaRPr>
        </a:p>
      </dsp:txBody>
      <dsp:txXfrm>
        <a:off x="2550826" y="2560899"/>
        <a:ext cx="6592827" cy="1948224"/>
      </dsp:txXfrm>
    </dsp:sp>
    <dsp:sp modelId="{10594D79-41AB-4AA4-B7B7-34439A5C8BEE}">
      <dsp:nvSpPr>
        <dsp:cNvPr id="0" name=""/>
        <dsp:cNvSpPr/>
      </dsp:nvSpPr>
      <dsp:spPr>
        <a:xfrm>
          <a:off x="327" y="2407153"/>
          <a:ext cx="1846009" cy="223146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4B08A0-8A87-42E6-8950-0767FB68D01E}">
      <dsp:nvSpPr>
        <dsp:cNvPr id="0" name=""/>
        <dsp:cNvSpPr/>
      </dsp:nvSpPr>
      <dsp:spPr>
        <a:xfrm>
          <a:off x="791047" y="4869171"/>
          <a:ext cx="8352952" cy="18907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bg1"/>
              </a:solidFill>
              <a:latin typeface="Calibri" pitchFamily="34" charset="0"/>
            </a:rPr>
            <a:t>Rembrandt: Hodina </a:t>
          </a:r>
          <a:r>
            <a:rPr lang="cs-CZ" sz="2400" kern="1200" dirty="0" err="1" smtClean="0">
              <a:solidFill>
                <a:schemeClr val="bg1"/>
              </a:solidFill>
              <a:latin typeface="Calibri" pitchFamily="34" charset="0"/>
            </a:rPr>
            <a:t>anatatomie</a:t>
          </a:r>
          <a:r>
            <a:rPr lang="cs-CZ" sz="2400" kern="1200" dirty="0" smtClean="0">
              <a:solidFill>
                <a:schemeClr val="bg1"/>
              </a:solidFill>
              <a:latin typeface="Calibri" pitchFamily="34" charset="0"/>
            </a:rPr>
            <a:t> doktora </a:t>
          </a:r>
          <a:r>
            <a:rPr lang="cs-CZ" sz="2400" kern="1200" dirty="0" err="1" smtClean="0">
              <a:solidFill>
                <a:schemeClr val="bg1"/>
              </a:solidFill>
              <a:latin typeface="Calibri" pitchFamily="34" charset="0"/>
            </a:rPr>
            <a:t>Tulpa</a:t>
          </a:r>
          <a:endParaRPr lang="cs-CZ" sz="2400" kern="1200" dirty="0" smtClean="0">
            <a:solidFill>
              <a:schemeClr val="bg1"/>
            </a:solidFill>
            <a:latin typeface="Calibri" pitchFamily="34" charset="0"/>
          </a:endParaRP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latin typeface="Calibri" pitchFamily="34" charset="0"/>
            </a:rPr>
            <a:t>Rubens</a:t>
          </a:r>
          <a:r>
            <a:rPr lang="cs-CZ" sz="2400" kern="1200" dirty="0" smtClean="0">
              <a:latin typeface="Calibri" pitchFamily="34" charset="0"/>
            </a:rPr>
            <a:t>: </a:t>
          </a:r>
          <a:r>
            <a:rPr lang="cs-CZ" sz="2400" kern="1200" dirty="0" err="1" smtClean="0">
              <a:latin typeface="Calibri" pitchFamily="34" charset="0"/>
            </a:rPr>
            <a:t>Medicejský</a:t>
          </a:r>
          <a:r>
            <a:rPr lang="cs-CZ" sz="2400" kern="1200" dirty="0" smtClean="0">
              <a:latin typeface="Calibri" pitchFamily="34" charset="0"/>
            </a:rPr>
            <a:t> cyklus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</a:rPr>
            <a:t>Rembrandt: Představenstvo soukenického cechu  </a:t>
          </a:r>
          <a:endParaRPr lang="cs-CZ" sz="2400" kern="1200" dirty="0">
            <a:solidFill>
              <a:schemeClr val="bg1"/>
            </a:solidFill>
            <a:latin typeface="Calibri" pitchFamily="34" charset="0"/>
          </a:endParaRPr>
        </a:p>
      </dsp:txBody>
      <dsp:txXfrm>
        <a:off x="2662916" y="4869171"/>
        <a:ext cx="6481083" cy="1890781"/>
      </dsp:txXfrm>
    </dsp:sp>
    <dsp:sp modelId="{AC5D6ED9-EB61-4048-94DF-0785C07132F4}">
      <dsp:nvSpPr>
        <dsp:cNvPr id="0" name=""/>
        <dsp:cNvSpPr/>
      </dsp:nvSpPr>
      <dsp:spPr>
        <a:xfrm>
          <a:off x="7473" y="4858846"/>
          <a:ext cx="2043812" cy="199915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79F0A2-79B0-4CD0-B442-CA43C734179F}">
      <dsp:nvSpPr>
        <dsp:cNvPr id="0" name=""/>
        <dsp:cNvSpPr/>
      </dsp:nvSpPr>
      <dsp:spPr>
        <a:xfrm>
          <a:off x="358993" y="10712"/>
          <a:ext cx="8785006" cy="19061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latin typeface="Calibri" pitchFamily="34" charset="0"/>
            </a:rPr>
            <a:t>Brandl</a:t>
          </a:r>
          <a:r>
            <a:rPr lang="cs-CZ" sz="2400" kern="1200" dirty="0" smtClean="0">
              <a:latin typeface="Calibri" pitchFamily="34" charset="0"/>
            </a:rPr>
            <a:t>: Návrat ztraceného syna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latin typeface="Calibri" pitchFamily="34" charset="0"/>
            </a:rPr>
            <a:t>Škréta</a:t>
          </a:r>
          <a:r>
            <a:rPr lang="cs-CZ" sz="2400" kern="1200" dirty="0" smtClean="0">
              <a:latin typeface="Calibri" pitchFamily="34" charset="0"/>
            </a:rPr>
            <a:t>: Paris a </a:t>
          </a:r>
          <a:r>
            <a:rPr lang="cs-CZ" sz="2400" kern="1200" dirty="0" err="1" smtClean="0">
              <a:latin typeface="Calibri" pitchFamily="34" charset="0"/>
            </a:rPr>
            <a:t>Helana</a:t>
          </a:r>
          <a:endParaRPr lang="cs-CZ" sz="2400" kern="1200" dirty="0" smtClean="0">
            <a:latin typeface="Calibri" pitchFamily="34" charset="0"/>
          </a:endParaRP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latin typeface="Calibri" pitchFamily="34" charset="0"/>
            </a:rPr>
            <a:t>Škréta</a:t>
          </a:r>
          <a:r>
            <a:rPr lang="cs-CZ" sz="2400" kern="1200" dirty="0" smtClean="0">
              <a:latin typeface="Calibri" pitchFamily="34" charset="0"/>
            </a:rPr>
            <a:t>: Svatý Martin se dělí se žebrákem o plášť</a:t>
          </a:r>
          <a:endParaRPr lang="cs-CZ" sz="2400" kern="1200" dirty="0">
            <a:latin typeface="Calibri" pitchFamily="34" charset="0"/>
          </a:endParaRPr>
        </a:p>
      </dsp:txBody>
      <dsp:txXfrm>
        <a:off x="2316102" y="10712"/>
        <a:ext cx="6827897" cy="1906119"/>
      </dsp:txXfrm>
    </dsp:sp>
    <dsp:sp modelId="{EDA2E6C0-FDD0-4CC8-9388-F5B351200B27}">
      <dsp:nvSpPr>
        <dsp:cNvPr id="0" name=""/>
        <dsp:cNvSpPr/>
      </dsp:nvSpPr>
      <dsp:spPr>
        <a:xfrm>
          <a:off x="0" y="0"/>
          <a:ext cx="2007437" cy="194666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371C19-D441-4A91-8052-B390847AF8CD}">
      <dsp:nvSpPr>
        <dsp:cNvPr id="0" name=""/>
        <dsp:cNvSpPr/>
      </dsp:nvSpPr>
      <dsp:spPr>
        <a:xfrm>
          <a:off x="791032" y="2204871"/>
          <a:ext cx="8352952" cy="20828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latin typeface="Calibri" pitchFamily="34" charset="0"/>
            </a:rPr>
            <a:t>Škréta</a:t>
          </a:r>
          <a:r>
            <a:rPr lang="cs-CZ" sz="2400" kern="1200" dirty="0" smtClean="0">
              <a:latin typeface="Calibri" pitchFamily="34" charset="0"/>
            </a:rPr>
            <a:t>: Svatý Martin se dělí se žebrákem o plášť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</a:rPr>
            <a:t>Braun: Betlém u Kuksu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</a:rPr>
            <a:t>Fontána </a:t>
          </a:r>
          <a:r>
            <a:rPr lang="cs-CZ" sz="2400" kern="1200" dirty="0" err="1" smtClean="0">
              <a:latin typeface="Calibri" pitchFamily="34" charset="0"/>
            </a:rPr>
            <a:t>di</a:t>
          </a:r>
          <a:r>
            <a:rPr lang="cs-CZ" sz="2400" kern="1200" dirty="0" smtClean="0">
              <a:latin typeface="Calibri" pitchFamily="34" charset="0"/>
            </a:rPr>
            <a:t> </a:t>
          </a:r>
          <a:r>
            <a:rPr lang="cs-CZ" sz="2400" kern="1200" dirty="0" err="1" smtClean="0">
              <a:latin typeface="Calibri" pitchFamily="34" charset="0"/>
            </a:rPr>
            <a:t>Trevi</a:t>
          </a:r>
          <a:r>
            <a:rPr lang="cs-CZ" sz="2400" kern="1200" dirty="0" smtClean="0">
              <a:latin typeface="Calibri" pitchFamily="34" charset="0"/>
            </a:rPr>
            <a:t>, Řím</a:t>
          </a:r>
        </a:p>
      </dsp:txBody>
      <dsp:txXfrm>
        <a:off x="2651889" y="2204871"/>
        <a:ext cx="6492095" cy="2082849"/>
      </dsp:txXfrm>
    </dsp:sp>
    <dsp:sp modelId="{3586F824-7ADE-4E59-9183-E46AD9BFD424}">
      <dsp:nvSpPr>
        <dsp:cNvPr id="0" name=""/>
        <dsp:cNvSpPr/>
      </dsp:nvSpPr>
      <dsp:spPr>
        <a:xfrm>
          <a:off x="0" y="2121607"/>
          <a:ext cx="2095987" cy="225159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0D159E-0FB4-4A0E-8197-8AF25E2AA483}">
      <dsp:nvSpPr>
        <dsp:cNvPr id="0" name=""/>
        <dsp:cNvSpPr/>
      </dsp:nvSpPr>
      <dsp:spPr>
        <a:xfrm>
          <a:off x="288036" y="4653131"/>
          <a:ext cx="8855963" cy="20828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bg1"/>
              </a:solidFill>
              <a:latin typeface="Calibri" pitchFamily="34" charset="0"/>
            </a:rPr>
            <a:t>Santini</a:t>
          </a:r>
          <a:r>
            <a:rPr lang="cs-CZ" sz="2400" kern="1200" dirty="0" smtClean="0">
              <a:solidFill>
                <a:schemeClr val="bg1"/>
              </a:solidFill>
              <a:latin typeface="Calibri" pitchFamily="34" charset="0"/>
            </a:rPr>
            <a:t>: </a:t>
          </a:r>
          <a:r>
            <a:rPr lang="cs-CZ" sz="2000" kern="1200" dirty="0" smtClean="0">
              <a:solidFill>
                <a:schemeClr val="bg1"/>
              </a:solidFill>
              <a:latin typeface="Calibri" pitchFamily="34" charset="0"/>
            </a:rPr>
            <a:t>Poutní kostel Sv. Jana Nepomuckého na Zelené hoře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bg1"/>
              </a:solidFill>
              <a:latin typeface="Calibri" pitchFamily="34" charset="0"/>
            </a:rPr>
            <a:t> </a:t>
          </a:r>
          <a:r>
            <a:rPr lang="cs-CZ" sz="2400" kern="1200" dirty="0" smtClean="0">
              <a:latin typeface="Calibri" pitchFamily="34" charset="0"/>
            </a:rPr>
            <a:t>Chrám svatého Mikuláše, Praha 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Calibri" pitchFamily="34" charset="0"/>
            </a:rPr>
            <a:t>Valdštejnský palác, Praha</a:t>
          </a:r>
          <a:endParaRPr lang="cs-CZ" sz="2400" kern="1200" dirty="0">
            <a:solidFill>
              <a:schemeClr val="bg1"/>
            </a:solidFill>
            <a:latin typeface="Calibri" pitchFamily="34" charset="0"/>
          </a:endParaRPr>
        </a:p>
      </dsp:txBody>
      <dsp:txXfrm>
        <a:off x="2260952" y="4653131"/>
        <a:ext cx="6883047" cy="2082849"/>
      </dsp:txXfrm>
    </dsp:sp>
    <dsp:sp modelId="{ACF230AD-5469-4475-ABB8-1E3FAAF296BA}">
      <dsp:nvSpPr>
        <dsp:cNvPr id="0" name=""/>
        <dsp:cNvSpPr/>
      </dsp:nvSpPr>
      <dsp:spPr>
        <a:xfrm>
          <a:off x="2" y="4616937"/>
          <a:ext cx="1846685" cy="224106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441919-86CE-4361-B81F-7638725F5DFC}">
      <dsp:nvSpPr>
        <dsp:cNvPr id="0" name=""/>
        <dsp:cNvSpPr/>
      </dsp:nvSpPr>
      <dsp:spPr>
        <a:xfrm rot="5400000">
          <a:off x="2944383" y="185285"/>
          <a:ext cx="5904671" cy="648742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jednoduchost, pravidelnost, přehledná forma, důraz na rozumový přístup 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ohromující rozměry, složitá výstavba díla, velkolepost, zdobnost, princip kontrastu  v uplatnění vyjadřovacích prostředků, náboženský ráz tvorby</a:t>
          </a: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uvolněnost vyjadřovacích prostředků, citovost výrazu, zobrazování lidských prožitků, obdiv k historii, okouzlení přírodou, inspirace folklórem</a:t>
          </a:r>
        </a:p>
      </dsp:txBody>
      <dsp:txXfrm rot="-5400000">
        <a:off x="2653004" y="764906"/>
        <a:ext cx="6199187" cy="5328187"/>
      </dsp:txXfrm>
    </dsp:sp>
    <dsp:sp modelId="{1CE423B6-DCB8-4741-9E06-2CB30A427A46}">
      <dsp:nvSpPr>
        <dsp:cNvPr id="0" name=""/>
        <dsp:cNvSpPr/>
      </dsp:nvSpPr>
      <dsp:spPr>
        <a:xfrm>
          <a:off x="3" y="1318867"/>
          <a:ext cx="2649439" cy="4369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1. Která z následujících CHARAKTERISTIK nejlépe vystihuje podstatu baroka</a:t>
          </a:r>
          <a:r>
            <a:rPr lang="cs-CZ" sz="2700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?</a:t>
          </a:r>
          <a:endParaRPr lang="cs-CZ" sz="2700" kern="1200" dirty="0"/>
        </a:p>
      </dsp:txBody>
      <dsp:txXfrm>
        <a:off x="129338" y="1448202"/>
        <a:ext cx="2390769" cy="41110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9AE653-1026-4ACA-BBC4-EBA448761181}">
      <dsp:nvSpPr>
        <dsp:cNvPr id="0" name=""/>
        <dsp:cNvSpPr/>
      </dsp:nvSpPr>
      <dsp:spPr>
        <a:xfrm rot="5400000">
          <a:off x="5411782" y="-2009463"/>
          <a:ext cx="1466068" cy="578335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a) varhany</a:t>
          </a:r>
          <a:endParaRPr lang="cs-CZ" sz="2400" b="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smtClean="0">
              <a:latin typeface="Calibri" pitchFamily="34" charset="0"/>
            </a:rPr>
            <a:t>b) housle</a:t>
          </a:r>
          <a:endParaRPr lang="cs-CZ" sz="2400" b="0" kern="120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c) klavír</a:t>
          </a:r>
          <a:endParaRPr lang="cs-CZ" sz="2400" b="0" kern="1200" dirty="0">
            <a:latin typeface="Calibri" pitchFamily="34" charset="0"/>
          </a:endParaRPr>
        </a:p>
      </dsp:txBody>
      <dsp:txXfrm rot="-5400000">
        <a:off x="3253138" y="220749"/>
        <a:ext cx="5711789" cy="1322932"/>
      </dsp:txXfrm>
    </dsp:sp>
    <dsp:sp modelId="{0875111A-839D-4011-869D-7CC244619EFD}">
      <dsp:nvSpPr>
        <dsp:cNvPr id="0" name=""/>
        <dsp:cNvSpPr/>
      </dsp:nvSpPr>
      <dsp:spPr>
        <a:xfrm>
          <a:off x="0" y="2836"/>
          <a:ext cx="3253138" cy="17587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2. Který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 HUDEBNÍ NÁSTROJ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byl zdokonalen v období baroka?</a:t>
          </a:r>
          <a:endParaRPr lang="cs-CZ" sz="2400" b="0" kern="1200" dirty="0">
            <a:solidFill>
              <a:schemeClr val="tx1"/>
            </a:solidFill>
            <a:latin typeface="Calibri" pitchFamily="34" charset="0"/>
          </a:endParaRPr>
        </a:p>
      </dsp:txBody>
      <dsp:txXfrm>
        <a:off x="85855" y="88691"/>
        <a:ext cx="3081428" cy="1587045"/>
      </dsp:txXfrm>
    </dsp:sp>
    <dsp:sp modelId="{DC981287-382D-4B53-B49C-8F083E2D7363}">
      <dsp:nvSpPr>
        <dsp:cNvPr id="0" name=""/>
        <dsp:cNvSpPr/>
      </dsp:nvSpPr>
      <dsp:spPr>
        <a:xfrm rot="5400000">
          <a:off x="4311442" y="21006"/>
          <a:ext cx="2849156" cy="659821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a) cyklická skladba pro dva melodické nástroje a </a:t>
          </a:r>
          <a:r>
            <a:rPr lang="cs-CZ" sz="2400" b="0" kern="1200" dirty="0" err="1" smtClean="0">
              <a:latin typeface="Calibri" pitchFamily="34" charset="0"/>
            </a:rPr>
            <a:t>continuo</a:t>
          </a:r>
          <a:endParaRPr lang="cs-CZ" sz="2400" b="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b) jednovětá skladba pro velký orchestr</a:t>
          </a:r>
          <a:endParaRPr lang="cs-CZ" sz="2400" b="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c) cyklická skladba pro skupinu sólových nástrojů a orchestr</a:t>
          </a:r>
          <a:endParaRPr lang="cs-CZ" sz="2400" b="0" kern="1200" dirty="0">
            <a:latin typeface="Calibri" pitchFamily="34" charset="0"/>
          </a:endParaRPr>
        </a:p>
      </dsp:txBody>
      <dsp:txXfrm rot="-5400000">
        <a:off x="2436912" y="2034620"/>
        <a:ext cx="6459133" cy="2570988"/>
      </dsp:txXfrm>
    </dsp:sp>
    <dsp:sp modelId="{D05D1A83-A552-4094-997C-BAC48453DC07}">
      <dsp:nvSpPr>
        <dsp:cNvPr id="0" name=""/>
        <dsp:cNvSpPr/>
      </dsp:nvSpPr>
      <dsp:spPr>
        <a:xfrm>
          <a:off x="0" y="1980662"/>
          <a:ext cx="2436912" cy="26789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3.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CONCERTO GROSSO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je</a:t>
          </a:r>
          <a:endParaRPr lang="cs-CZ" sz="2400" b="0" kern="1200" dirty="0">
            <a:solidFill>
              <a:schemeClr val="tx1"/>
            </a:solidFill>
            <a:latin typeface="Calibri" pitchFamily="34" charset="0"/>
          </a:endParaRPr>
        </a:p>
      </dsp:txBody>
      <dsp:txXfrm>
        <a:off x="118960" y="2099622"/>
        <a:ext cx="2198992" cy="2440986"/>
      </dsp:txXfrm>
    </dsp:sp>
    <dsp:sp modelId="{63DD8B22-768B-49AB-B2FD-069CFA079590}">
      <dsp:nvSpPr>
        <dsp:cNvPr id="0" name=""/>
        <dsp:cNvSpPr/>
      </dsp:nvSpPr>
      <dsp:spPr>
        <a:xfrm rot="5400000">
          <a:off x="5682160" y="3407279"/>
          <a:ext cx="1789402" cy="491924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a) suita</a:t>
          </a:r>
          <a:endParaRPr lang="cs-CZ" sz="2400" b="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smtClean="0">
              <a:latin typeface="Calibri" pitchFamily="34" charset="0"/>
            </a:rPr>
            <a:t>b) fantazie</a:t>
          </a:r>
          <a:endParaRPr lang="cs-CZ" sz="2400" b="0" kern="120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c) rapsodie</a:t>
          </a:r>
          <a:endParaRPr lang="cs-CZ" sz="2400" b="0" kern="1200" dirty="0">
            <a:latin typeface="Calibri" pitchFamily="34" charset="0"/>
          </a:endParaRPr>
        </a:p>
      </dsp:txBody>
      <dsp:txXfrm rot="-5400000">
        <a:off x="4117241" y="5059550"/>
        <a:ext cx="4831891" cy="1614700"/>
      </dsp:txXfrm>
    </dsp:sp>
    <dsp:sp modelId="{98790991-A06B-4DEA-895C-BD786528FEBD}">
      <dsp:nvSpPr>
        <dsp:cNvPr id="0" name=""/>
        <dsp:cNvSpPr/>
      </dsp:nvSpPr>
      <dsp:spPr>
        <a:xfrm>
          <a:off x="0" y="4878639"/>
          <a:ext cx="4117239" cy="197652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4.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Vícevětá barokní skladba tvořená několika TANCI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se obvykle nazývá</a:t>
          </a:r>
          <a:endParaRPr lang="cs-CZ" sz="2400" b="0" kern="1200" dirty="0">
            <a:solidFill>
              <a:schemeClr val="tx1"/>
            </a:solidFill>
            <a:latin typeface="Calibri" pitchFamily="34" charset="0"/>
          </a:endParaRPr>
        </a:p>
      </dsp:txBody>
      <dsp:txXfrm>
        <a:off x="96486" y="4975125"/>
        <a:ext cx="3924267" cy="178355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A21E5A-01BA-4963-914C-8B9B2C72BC0E}">
      <dsp:nvSpPr>
        <dsp:cNvPr id="0" name=""/>
        <dsp:cNvSpPr/>
      </dsp:nvSpPr>
      <dsp:spPr>
        <a:xfrm rot="5400000">
          <a:off x="4442103" y="-2568961"/>
          <a:ext cx="2048919" cy="735471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a) čtyřdobý tanec pomalého tempa</a:t>
          </a:r>
          <a:endParaRPr lang="cs-CZ" sz="2400" b="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smtClean="0">
              <a:latin typeface="Calibri" pitchFamily="34" charset="0"/>
            </a:rPr>
            <a:t>b) strunný nástroj s plošnou rezonanční skříňkou ze 17. století</a:t>
          </a:r>
          <a:endParaRPr lang="cs-CZ" sz="2400" b="0" kern="120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smtClean="0">
              <a:latin typeface="Calibri" pitchFamily="34" charset="0"/>
            </a:rPr>
            <a:t>c) v baroku označení malého komorního souboru</a:t>
          </a:r>
          <a:endParaRPr lang="cs-CZ" sz="2400" b="0" kern="120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400" b="0" kern="1200" dirty="0">
            <a:latin typeface="Calibri" pitchFamily="34" charset="0"/>
          </a:endParaRPr>
        </a:p>
      </dsp:txBody>
      <dsp:txXfrm rot="-5400000">
        <a:off x="1789204" y="183958"/>
        <a:ext cx="7254698" cy="1848879"/>
      </dsp:txXfrm>
    </dsp:sp>
    <dsp:sp modelId="{B308D180-88E7-4188-B98C-80D545F140A9}">
      <dsp:nvSpPr>
        <dsp:cNvPr id="0" name=""/>
        <dsp:cNvSpPr/>
      </dsp:nvSpPr>
      <dsp:spPr>
        <a:xfrm>
          <a:off x="0" y="3348"/>
          <a:ext cx="1789204" cy="22100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5.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GAVOTA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 je</a:t>
          </a:r>
          <a:endParaRPr lang="cs-CZ" sz="2400" b="0" kern="1200" dirty="0">
            <a:solidFill>
              <a:schemeClr val="tx1"/>
            </a:solidFill>
            <a:latin typeface="Calibri" pitchFamily="34" charset="0"/>
          </a:endParaRPr>
        </a:p>
      </dsp:txBody>
      <dsp:txXfrm>
        <a:off x="87342" y="90690"/>
        <a:ext cx="1614520" cy="2035413"/>
      </dsp:txXfrm>
    </dsp:sp>
    <dsp:sp modelId="{5F02B225-B3CC-4E96-9D81-9B0AE89828FE}">
      <dsp:nvSpPr>
        <dsp:cNvPr id="0" name=""/>
        <dsp:cNvSpPr/>
      </dsp:nvSpPr>
      <dsp:spPr>
        <a:xfrm rot="5400000">
          <a:off x="5157410" y="326924"/>
          <a:ext cx="1768078" cy="62041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a) mše, fuga, sonáta</a:t>
          </a:r>
          <a:endParaRPr lang="cs-CZ" sz="2400" b="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smtClean="0">
              <a:latin typeface="Calibri" pitchFamily="34" charset="0"/>
            </a:rPr>
            <a:t>b) fuga, triová sonáta, suita</a:t>
          </a:r>
          <a:endParaRPr lang="cs-CZ" sz="2400" b="0" kern="120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c) sonáta, triová sonáta, fuga</a:t>
          </a:r>
          <a:endParaRPr lang="cs-CZ" sz="2400" b="0" kern="1200" dirty="0">
            <a:latin typeface="Calibri" pitchFamily="34" charset="0"/>
          </a:endParaRPr>
        </a:p>
      </dsp:txBody>
      <dsp:txXfrm rot="-5400000">
        <a:off x="2939374" y="2631270"/>
        <a:ext cx="6117841" cy="1595458"/>
      </dsp:txXfrm>
    </dsp:sp>
    <dsp:sp modelId="{23996674-0CA6-4BC3-8E18-6B946BC86A1A}">
      <dsp:nvSpPr>
        <dsp:cNvPr id="0" name=""/>
        <dsp:cNvSpPr/>
      </dsp:nvSpPr>
      <dsp:spPr>
        <a:xfrm>
          <a:off x="0" y="2323951"/>
          <a:ext cx="2939374" cy="22100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6.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Mezi KOMORNÍ instrumentální barokní formy patří</a:t>
          </a:r>
          <a:endParaRPr lang="cs-CZ" sz="2400" b="0" kern="1200" dirty="0">
            <a:solidFill>
              <a:schemeClr val="tx1"/>
            </a:solidFill>
            <a:latin typeface="Calibri" pitchFamily="34" charset="0"/>
          </a:endParaRPr>
        </a:p>
      </dsp:txBody>
      <dsp:txXfrm>
        <a:off x="107888" y="2431839"/>
        <a:ext cx="2723598" cy="1994321"/>
      </dsp:txXfrm>
    </dsp:sp>
    <dsp:sp modelId="{838480FB-F0E4-4EFB-96E0-3CD9EBE3F7B2}">
      <dsp:nvSpPr>
        <dsp:cNvPr id="0" name=""/>
        <dsp:cNvSpPr/>
      </dsp:nvSpPr>
      <dsp:spPr>
        <a:xfrm rot="5400000">
          <a:off x="5333880" y="2823522"/>
          <a:ext cx="1768078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a) </a:t>
          </a:r>
          <a:r>
            <a:rPr lang="cs-CZ" sz="2400" b="0" kern="1200" dirty="0" err="1" smtClean="0">
              <a:latin typeface="Calibri" pitchFamily="34" charset="0"/>
            </a:rPr>
            <a:t>Georg</a:t>
          </a:r>
          <a:r>
            <a:rPr lang="cs-CZ" sz="2400" b="0" kern="1200" dirty="0" smtClean="0">
              <a:latin typeface="Calibri" pitchFamily="34" charset="0"/>
            </a:rPr>
            <a:t> Friedrich Händel</a:t>
          </a:r>
          <a:endParaRPr lang="cs-CZ" sz="2400" b="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smtClean="0">
              <a:latin typeface="Calibri" pitchFamily="34" charset="0"/>
            </a:rPr>
            <a:t>b) Johann Sebastian Bach</a:t>
          </a:r>
          <a:endParaRPr lang="cs-CZ" sz="2400" b="0" kern="120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c) </a:t>
          </a:r>
          <a:r>
            <a:rPr lang="cs-CZ" sz="2400" b="0" kern="1200" dirty="0" err="1" smtClean="0">
              <a:latin typeface="Calibri" pitchFamily="34" charset="0"/>
            </a:rPr>
            <a:t>Johann</a:t>
          </a:r>
          <a:r>
            <a:rPr lang="cs-CZ" sz="2400" b="0" kern="1200" dirty="0" smtClean="0">
              <a:latin typeface="Calibri" pitchFamily="34" charset="0"/>
            </a:rPr>
            <a:t> Christian </a:t>
          </a:r>
          <a:r>
            <a:rPr lang="cs-CZ" sz="2400" b="0" kern="1200" dirty="0" err="1" smtClean="0">
              <a:latin typeface="Calibri" pitchFamily="34" charset="0"/>
            </a:rPr>
            <a:t>Bach</a:t>
          </a:r>
          <a:endParaRPr lang="cs-CZ" sz="2400" b="0" kern="1200" dirty="0">
            <a:latin typeface="Calibri" pitchFamily="34" charset="0"/>
          </a:endParaRPr>
        </a:p>
      </dsp:txBody>
      <dsp:txXfrm rot="-5400000">
        <a:off x="3291839" y="4951873"/>
        <a:ext cx="5765850" cy="1595458"/>
      </dsp:txXfrm>
    </dsp:sp>
    <dsp:sp modelId="{42D90FF5-F42A-4E55-94F5-A1165767BE83}">
      <dsp:nvSpPr>
        <dsp:cNvPr id="0" name=""/>
        <dsp:cNvSpPr/>
      </dsp:nvSpPr>
      <dsp:spPr>
        <a:xfrm>
          <a:off x="0" y="4644553"/>
          <a:ext cx="3291840" cy="22100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7.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 Autorem BRANIBORSKÝCH KONCERTŮ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je</a:t>
          </a:r>
          <a:endParaRPr lang="cs-CZ" sz="2400" b="0" kern="1200" dirty="0">
            <a:solidFill>
              <a:schemeClr val="tx1"/>
            </a:solidFill>
            <a:latin typeface="Calibri" pitchFamily="34" charset="0"/>
          </a:endParaRPr>
        </a:p>
      </dsp:txBody>
      <dsp:txXfrm>
        <a:off x="107888" y="4752441"/>
        <a:ext cx="3076064" cy="199432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40C05D-91B5-43FB-9D62-030F3186BF4C}">
      <dsp:nvSpPr>
        <dsp:cNvPr id="0" name=""/>
        <dsp:cNvSpPr/>
      </dsp:nvSpPr>
      <dsp:spPr>
        <a:xfrm rot="5400000">
          <a:off x="4125853" y="-2448876"/>
          <a:ext cx="2520152" cy="750740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a) opakování motivu nebo tématu v jednom hlase za odlišného průběhu ostatních hlasů</a:t>
          </a:r>
          <a:endParaRPr lang="cs-CZ" sz="2400" b="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b) ostré </a:t>
          </a:r>
          <a:r>
            <a:rPr lang="cs-CZ" sz="2400" b="0" kern="1200" dirty="0" err="1" smtClean="0">
              <a:latin typeface="Calibri" pitchFamily="34" charset="0"/>
            </a:rPr>
            <a:t>stacato</a:t>
          </a:r>
          <a:r>
            <a:rPr lang="cs-CZ" sz="2400" b="0" kern="1200" dirty="0" smtClean="0">
              <a:latin typeface="Calibri" pitchFamily="34" charset="0"/>
            </a:rPr>
            <a:t> u strunných drnkacích nástrojů</a:t>
          </a:r>
          <a:endParaRPr lang="cs-CZ" sz="2400" b="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c) mezihra nebo drobná přednesová skladba</a:t>
          </a:r>
          <a:endParaRPr lang="cs-CZ" sz="2400" b="0" kern="1200" dirty="0">
            <a:latin typeface="Calibri" pitchFamily="34" charset="0"/>
          </a:endParaRPr>
        </a:p>
      </dsp:txBody>
      <dsp:txXfrm rot="-5400000">
        <a:off x="1632227" y="167774"/>
        <a:ext cx="7384380" cy="2274104"/>
      </dsp:txXfrm>
    </dsp:sp>
    <dsp:sp modelId="{11E0A2F1-4E69-4A19-96F7-DBB4B9301D20}">
      <dsp:nvSpPr>
        <dsp:cNvPr id="0" name=""/>
        <dsp:cNvSpPr/>
      </dsp:nvSpPr>
      <dsp:spPr>
        <a:xfrm>
          <a:off x="0" y="2965"/>
          <a:ext cx="1632227" cy="26037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8.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OSTINATO je</a:t>
          </a:r>
          <a:endParaRPr lang="cs-CZ" sz="2400" b="0" kern="1200" dirty="0">
            <a:latin typeface="Calibri" pitchFamily="34" charset="0"/>
          </a:endParaRPr>
        </a:p>
      </dsp:txBody>
      <dsp:txXfrm>
        <a:off x="79679" y="82644"/>
        <a:ext cx="1472869" cy="2444363"/>
      </dsp:txXfrm>
    </dsp:sp>
    <dsp:sp modelId="{8A818481-EE40-451A-9BEB-9F4E75BC631A}">
      <dsp:nvSpPr>
        <dsp:cNvPr id="0" name=""/>
        <dsp:cNvSpPr/>
      </dsp:nvSpPr>
      <dsp:spPr>
        <a:xfrm rot="5400000">
          <a:off x="5435324" y="849584"/>
          <a:ext cx="1565190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400" b="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smtClean="0">
              <a:latin typeface="Calibri" pitchFamily="34" charset="0"/>
            </a:rPr>
            <a:t>a) Adam Václav Michna z Otradovic</a:t>
          </a:r>
          <a:endParaRPr lang="cs-CZ" sz="2400" b="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smtClean="0">
              <a:latin typeface="Calibri" pitchFamily="34" charset="0"/>
            </a:rPr>
            <a:t>b) Jan Campanus Vodňanský</a:t>
          </a:r>
          <a:endParaRPr lang="cs-CZ" sz="2400" b="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smtClean="0">
              <a:latin typeface="Calibri" pitchFamily="34" charset="0"/>
            </a:rPr>
            <a:t>c) Josef Mysliveček</a:t>
          </a:r>
          <a:endParaRPr lang="cs-CZ" sz="2400" b="0" kern="1200" dirty="0">
            <a:latin typeface="Calibri" pitchFamily="34" charset="0"/>
          </a:endParaRPr>
        </a:p>
      </dsp:txBody>
      <dsp:txXfrm rot="-5400000">
        <a:off x="3291839" y="3069475"/>
        <a:ext cx="5775754" cy="1412378"/>
      </dsp:txXfrm>
    </dsp:sp>
    <dsp:sp modelId="{63B696A1-53FF-4A75-A4E4-83A6D5E8CEC1}">
      <dsp:nvSpPr>
        <dsp:cNvPr id="0" name=""/>
        <dsp:cNvSpPr/>
      </dsp:nvSpPr>
      <dsp:spPr>
        <a:xfrm>
          <a:off x="0" y="2736873"/>
          <a:ext cx="3291840" cy="19260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9. Který z uvedených skladatelů reprezentuje baroko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v ČESKÉ hudbě?</a:t>
          </a:r>
          <a:endParaRPr lang="cs-CZ" sz="2400" b="0" kern="1200" dirty="0">
            <a:solidFill>
              <a:schemeClr val="tx1"/>
            </a:solidFill>
            <a:latin typeface="Calibri" pitchFamily="34" charset="0"/>
          </a:endParaRPr>
        </a:p>
      </dsp:txBody>
      <dsp:txXfrm>
        <a:off x="94021" y="2830894"/>
        <a:ext cx="3103798" cy="1737983"/>
      </dsp:txXfrm>
    </dsp:sp>
    <dsp:sp modelId="{048D5CAF-1F95-4BBC-8229-2CFAB02FEB31}">
      <dsp:nvSpPr>
        <dsp:cNvPr id="0" name=""/>
        <dsp:cNvSpPr/>
      </dsp:nvSpPr>
      <dsp:spPr>
        <a:xfrm rot="5400000">
          <a:off x="5387822" y="2839663"/>
          <a:ext cx="1660195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a) chrám svatého Víta</a:t>
          </a:r>
          <a:endParaRPr lang="cs-CZ" sz="2400" b="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b) chrám svatého Mikuláše</a:t>
          </a:r>
          <a:endParaRPr lang="cs-CZ" sz="2400" b="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0" kern="1200" dirty="0" smtClean="0">
              <a:latin typeface="Calibri" pitchFamily="34" charset="0"/>
            </a:rPr>
            <a:t>c) Tančící dům</a:t>
          </a:r>
          <a:endParaRPr lang="cs-CZ" sz="2400" b="0" kern="1200" dirty="0">
            <a:latin typeface="Calibri" pitchFamily="34" charset="0"/>
          </a:endParaRPr>
        </a:p>
      </dsp:txBody>
      <dsp:txXfrm rot="-5400000">
        <a:off x="3291840" y="5016689"/>
        <a:ext cx="5771116" cy="1498107"/>
      </dsp:txXfrm>
    </dsp:sp>
    <dsp:sp modelId="{5F861BFD-31DB-49CA-A64D-8A3455239689}">
      <dsp:nvSpPr>
        <dsp:cNvPr id="0" name=""/>
        <dsp:cNvSpPr/>
      </dsp:nvSpPr>
      <dsp:spPr>
        <a:xfrm>
          <a:off x="0" y="4793084"/>
          <a:ext cx="3291840" cy="19453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10.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Mezi skvosty barokní architektury 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>
              <a:solidFill>
                <a:schemeClr val="tx1"/>
              </a:solidFill>
              <a:latin typeface="Calibri" pitchFamily="34" charset="0"/>
            </a:rPr>
            <a:t>v PRAZE náleží</a:t>
          </a:r>
          <a:endParaRPr lang="cs-CZ" sz="2400" b="0" kern="1200" dirty="0">
            <a:solidFill>
              <a:schemeClr val="tx1"/>
            </a:solidFill>
            <a:latin typeface="Calibri" pitchFamily="34" charset="0"/>
          </a:endParaRPr>
        </a:p>
      </dsp:txBody>
      <dsp:txXfrm>
        <a:off x="94963" y="4888047"/>
        <a:ext cx="3101914" cy="175539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441919-86CE-4361-B81F-7638725F5DFC}">
      <dsp:nvSpPr>
        <dsp:cNvPr id="0" name=""/>
        <dsp:cNvSpPr/>
      </dsp:nvSpPr>
      <dsp:spPr>
        <a:xfrm rot="5400000">
          <a:off x="3953028" y="-1186681"/>
          <a:ext cx="3880809" cy="648742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jednoduchost, pravidelnost, přehledná forma, důraz na rozumový přístup 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ohromující rozměry, složitá výstavba díla, velkolepost, zdobnost, princip kontrastu  v uplatnění vyjadřovacích prostředků, náboženský ráz tvorby</a:t>
          </a:r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uvolněnost vyjadřovacích prostředků, citovost výrazu, zobrazování lidských prožitků, obdiv k historii, okouzlení přírodou, inspirace folklórem</a:t>
          </a:r>
        </a:p>
      </dsp:txBody>
      <dsp:txXfrm rot="-5400000">
        <a:off x="2649719" y="306073"/>
        <a:ext cx="6297984" cy="3501919"/>
      </dsp:txXfrm>
    </dsp:sp>
    <dsp:sp modelId="{1CE423B6-DCB8-4741-9E06-2CB30A427A46}">
      <dsp:nvSpPr>
        <dsp:cNvPr id="0" name=""/>
        <dsp:cNvSpPr/>
      </dsp:nvSpPr>
      <dsp:spPr>
        <a:xfrm>
          <a:off x="279" y="2710"/>
          <a:ext cx="2649439" cy="41086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1. Která z následujících CHARAKTERISTIK nejlépe vystihuje podstatu baroka</a:t>
          </a:r>
          <a:r>
            <a:rPr lang="cs-CZ" sz="2700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?</a:t>
          </a:r>
          <a:endParaRPr lang="cs-CZ" sz="2700" kern="1200" dirty="0"/>
        </a:p>
      </dsp:txBody>
      <dsp:txXfrm>
        <a:off x="129614" y="132045"/>
        <a:ext cx="2390769" cy="3849975"/>
      </dsp:txXfrm>
    </dsp:sp>
    <dsp:sp modelId="{E1F0C92E-901E-492A-8AD5-F2D6DD332AE1}">
      <dsp:nvSpPr>
        <dsp:cNvPr id="0" name=""/>
        <dsp:cNvSpPr/>
      </dsp:nvSpPr>
      <dsp:spPr>
        <a:xfrm rot="5400000">
          <a:off x="5842630" y="3162134"/>
          <a:ext cx="1788687" cy="48134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Volze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Labi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Temži</a:t>
          </a:r>
        </a:p>
      </dsp:txBody>
      <dsp:txXfrm rot="-5400000">
        <a:off x="4330228" y="4761854"/>
        <a:ext cx="4726175" cy="1614053"/>
      </dsp:txXfrm>
    </dsp:sp>
    <dsp:sp modelId="{F2A7155D-EB4C-46DB-B86E-BA9F952A1FE6}">
      <dsp:nvSpPr>
        <dsp:cNvPr id="0" name=""/>
        <dsp:cNvSpPr/>
      </dsp:nvSpPr>
      <dsp:spPr>
        <a:xfrm>
          <a:off x="0" y="4285181"/>
          <a:ext cx="4329948" cy="25728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2.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VODNÍ HUDBA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Georga</a:t>
          </a: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 Friedricha Händela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byla při své premiéře uvedena orchestrem, který se plavil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na loďkách po řece</a:t>
          </a:r>
        </a:p>
      </dsp:txBody>
      <dsp:txXfrm>
        <a:off x="125595" y="4410776"/>
        <a:ext cx="4078758" cy="232162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0B1912-74F9-48DD-9FF6-9B089E85B7FB}">
      <dsp:nvSpPr>
        <dsp:cNvPr id="0" name=""/>
        <dsp:cNvSpPr/>
      </dsp:nvSpPr>
      <dsp:spPr>
        <a:xfrm rot="5400000">
          <a:off x="5333880" y="-1817682"/>
          <a:ext cx="1768078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opera, oratorium, pašije</a:t>
          </a:r>
          <a:endParaRPr lang="cs-CZ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kantáta, mše, oratorium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oratorium, pašije, mše</a:t>
          </a:r>
        </a:p>
      </dsp:txBody>
      <dsp:txXfrm rot="-5400000">
        <a:off x="3291839" y="310669"/>
        <a:ext cx="5765850" cy="1595458"/>
      </dsp:txXfrm>
    </dsp:sp>
    <dsp:sp modelId="{807FA483-0221-4773-BC42-4E0C1710474C}">
      <dsp:nvSpPr>
        <dsp:cNvPr id="0" name=""/>
        <dsp:cNvSpPr/>
      </dsp:nvSpPr>
      <dsp:spPr>
        <a:xfrm>
          <a:off x="0" y="3348"/>
          <a:ext cx="3291840" cy="22100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3. Mezi vokálně- instrumentální barokní DUCHOVNÍ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skladebné druhy patří</a:t>
          </a:r>
          <a:endParaRPr lang="cs-CZ" sz="2400" kern="1200" dirty="0"/>
        </a:p>
      </dsp:txBody>
      <dsp:txXfrm>
        <a:off x="107888" y="111236"/>
        <a:ext cx="3076064" cy="1994321"/>
      </dsp:txXfrm>
    </dsp:sp>
    <dsp:sp modelId="{8BF08E7A-B785-451A-A76B-FAC4763CF6FB}">
      <dsp:nvSpPr>
        <dsp:cNvPr id="0" name=""/>
        <dsp:cNvSpPr/>
      </dsp:nvSpPr>
      <dsp:spPr>
        <a:xfrm rot="5400000">
          <a:off x="5333880" y="502919"/>
          <a:ext cx="1768078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Felix </a:t>
          </a:r>
          <a:r>
            <a:rPr lang="cs-CZ" sz="2400" kern="12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Mendelssohn</a:t>
          </a: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 </a:t>
          </a:r>
          <a:r>
            <a:rPr lang="cs-CZ" sz="2400" kern="12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Bartholdy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Bedřich Smetana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Wolfgang Amadeus Mozart</a:t>
          </a:r>
        </a:p>
      </dsp:txBody>
      <dsp:txXfrm rot="-5400000">
        <a:off x="3291839" y="2631270"/>
        <a:ext cx="5765850" cy="1595458"/>
      </dsp:txXfrm>
    </dsp:sp>
    <dsp:sp modelId="{8CBC85E1-3380-4C71-A9BF-8070BF46D4A2}">
      <dsp:nvSpPr>
        <dsp:cNvPr id="0" name=""/>
        <dsp:cNvSpPr/>
      </dsp:nvSpPr>
      <dsp:spPr>
        <a:xfrm>
          <a:off x="0" y="2323951"/>
          <a:ext cx="3291840" cy="22100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4. O renesanci skladeb J. S. Bacha se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 v 19. STOLETÍ zasloužil</a:t>
          </a:r>
          <a:endParaRPr lang="cs-CZ" sz="2400" kern="1200" dirty="0">
            <a:latin typeface="Calibri" pitchFamily="34" charset="0"/>
          </a:endParaRPr>
        </a:p>
      </dsp:txBody>
      <dsp:txXfrm>
        <a:off x="107888" y="2431839"/>
        <a:ext cx="3076064" cy="1994321"/>
      </dsp:txXfrm>
    </dsp:sp>
    <dsp:sp modelId="{9A69C234-06AC-463B-9FAE-18635DB46107}">
      <dsp:nvSpPr>
        <dsp:cNvPr id="0" name=""/>
        <dsp:cNvSpPr/>
      </dsp:nvSpPr>
      <dsp:spPr>
        <a:xfrm rot="5400000">
          <a:off x="5333880" y="2823522"/>
          <a:ext cx="1768078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</a:t>
          </a:r>
          <a:r>
            <a:rPr lang="cs-CZ" sz="2400" kern="12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Josquin</a:t>
          </a: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 </a:t>
          </a:r>
          <a:r>
            <a:rPr lang="cs-CZ" sz="2400" kern="12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Despres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</a:t>
          </a:r>
          <a:r>
            <a:rPr lang="cs-CZ" sz="2400" kern="12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Georg</a:t>
          </a: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 Friedrich Händel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Bohuslav Matěj Černohorský</a:t>
          </a:r>
        </a:p>
      </dsp:txBody>
      <dsp:txXfrm rot="-5400000">
        <a:off x="3291839" y="4951873"/>
        <a:ext cx="5765850" cy="1595458"/>
      </dsp:txXfrm>
    </dsp:sp>
    <dsp:sp modelId="{900107FC-9002-4634-99F5-CEF465CFBF7C}">
      <dsp:nvSpPr>
        <dsp:cNvPr id="0" name=""/>
        <dsp:cNvSpPr/>
      </dsp:nvSpPr>
      <dsp:spPr>
        <a:xfrm>
          <a:off x="0" y="4644553"/>
          <a:ext cx="3291840" cy="22100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5. Představitelem barokní hudby NENÍ</a:t>
          </a:r>
          <a:endParaRPr lang="cs-CZ" sz="2400" kern="1200" dirty="0">
            <a:latin typeface="Calibri" pitchFamily="34" charset="0"/>
          </a:endParaRPr>
        </a:p>
      </dsp:txBody>
      <dsp:txXfrm>
        <a:off x="107888" y="4752441"/>
        <a:ext cx="3076064" cy="199432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E9EBDD-964E-4E34-82ED-57FA505804CD}">
      <dsp:nvSpPr>
        <dsp:cNvPr id="0" name=""/>
        <dsp:cNvSpPr/>
      </dsp:nvSpPr>
      <dsp:spPr>
        <a:xfrm rot="5400000">
          <a:off x="5520458" y="-2011825"/>
          <a:ext cx="1394922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s renesancí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s barokem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s klasicismem</a:t>
          </a:r>
        </a:p>
      </dsp:txBody>
      <dsp:txXfrm rot="-5400000">
        <a:off x="3291839" y="284888"/>
        <a:ext cx="5784066" cy="1258734"/>
      </dsp:txXfrm>
    </dsp:sp>
    <dsp:sp modelId="{3839DF78-8A39-4FB0-9321-F911B11FA725}">
      <dsp:nvSpPr>
        <dsp:cNvPr id="0" name=""/>
        <dsp:cNvSpPr/>
      </dsp:nvSpPr>
      <dsp:spPr>
        <a:xfrm>
          <a:off x="0" y="2638"/>
          <a:ext cx="3291840" cy="18232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6. S kterým uměleckým slohem je spjata hudba JEANA BABTISTY LULLY?</a:t>
          </a:r>
          <a:endParaRPr lang="cs-CZ" sz="2400" kern="1200" dirty="0">
            <a:latin typeface="Calibri" pitchFamily="34" charset="0"/>
          </a:endParaRPr>
        </a:p>
      </dsp:txBody>
      <dsp:txXfrm>
        <a:off x="89003" y="91641"/>
        <a:ext cx="3113834" cy="1645226"/>
      </dsp:txXfrm>
    </dsp:sp>
    <dsp:sp modelId="{1B09E3C5-6442-4DAC-917F-B60FE90D7B5E}">
      <dsp:nvSpPr>
        <dsp:cNvPr id="0" name=""/>
        <dsp:cNvSpPr/>
      </dsp:nvSpPr>
      <dsp:spPr>
        <a:xfrm rot="5400000">
          <a:off x="3779090" y="-604276"/>
          <a:ext cx="2811346" cy="791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vokálně-instrumentální nebo instrumentální skladba zkomponována na pastýřský nebo vánoční text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vokálně instrumentální skladba, v níž je zhudebněn biblický příběh o Kristově umučení</a:t>
          </a:r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pomalý třídobý tanec zařazovaný často na závěr barokní suity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700" kern="1200" dirty="0" smtClean="0">
            <a:solidFill>
              <a:schemeClr val="tx1"/>
            </a:solidFill>
            <a:latin typeface="+mn-lt"/>
            <a:ea typeface="+mn-ea"/>
            <a:cs typeface="+mn-cs"/>
          </a:endParaRPr>
        </a:p>
      </dsp:txBody>
      <dsp:txXfrm rot="-5400000">
        <a:off x="1226551" y="2085502"/>
        <a:ext cx="7779187" cy="2536868"/>
      </dsp:txXfrm>
    </dsp:sp>
    <dsp:sp modelId="{70A336FA-7E2B-43D8-A30A-9DAEB5FDAA90}">
      <dsp:nvSpPr>
        <dsp:cNvPr id="0" name=""/>
        <dsp:cNvSpPr/>
      </dsp:nvSpPr>
      <dsp:spPr>
        <a:xfrm>
          <a:off x="0" y="1988843"/>
          <a:ext cx="1226551" cy="27301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7.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PAŠIJE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je</a:t>
          </a:r>
          <a:endParaRPr lang="cs-CZ" sz="2400" kern="1200" dirty="0">
            <a:latin typeface="Calibri" pitchFamily="34" charset="0"/>
          </a:endParaRPr>
        </a:p>
      </dsp:txBody>
      <dsp:txXfrm>
        <a:off x="59875" y="2048718"/>
        <a:ext cx="1106801" cy="2610435"/>
      </dsp:txXfrm>
    </dsp:sp>
    <dsp:sp modelId="{3AE0C5FD-19A4-4E92-A9B5-AB2088FB699A}">
      <dsp:nvSpPr>
        <dsp:cNvPr id="0" name=""/>
        <dsp:cNvSpPr/>
      </dsp:nvSpPr>
      <dsp:spPr>
        <a:xfrm rot="5400000">
          <a:off x="5424179" y="2942602"/>
          <a:ext cx="1587480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árie – recitativ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fuga – příznačný motiv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symfonie – libreto</a:t>
          </a:r>
        </a:p>
      </dsp:txBody>
      <dsp:txXfrm rot="-5400000">
        <a:off x="3291839" y="5152436"/>
        <a:ext cx="5774666" cy="1432492"/>
      </dsp:txXfrm>
    </dsp:sp>
    <dsp:sp modelId="{3D2A452B-DB52-41FE-9347-0C437E4BED16}">
      <dsp:nvSpPr>
        <dsp:cNvPr id="0" name=""/>
        <dsp:cNvSpPr/>
      </dsp:nvSpPr>
      <dsp:spPr>
        <a:xfrm>
          <a:off x="0" y="4882002"/>
          <a:ext cx="3291840" cy="19733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8.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Která dvojice označuje dva úzce spolu SOUVISEJÍCÍ umělecké útvary</a:t>
          </a:r>
          <a:endParaRPr lang="cs-CZ" sz="2400" kern="1200" dirty="0">
            <a:latin typeface="Calibri" pitchFamily="34" charset="0"/>
          </a:endParaRPr>
        </a:p>
      </dsp:txBody>
      <dsp:txXfrm>
        <a:off x="96331" y="4978333"/>
        <a:ext cx="3099178" cy="178069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AE2D4D-ED47-4E06-A28F-70E6A9CACE35}">
      <dsp:nvSpPr>
        <dsp:cNvPr id="0" name=""/>
        <dsp:cNvSpPr/>
      </dsp:nvSpPr>
      <dsp:spPr>
        <a:xfrm rot="5400000">
          <a:off x="3772611" y="-1836569"/>
          <a:ext cx="3415213" cy="732160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harmonický doprovod sólovému hlasu hraný akordickým nástrojem  (cembalo, varhany). Part byl zaznamenám pouze notami v basové poloze a systémem doplňujících  značek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 strunný smyčcový nástroj z doby baroka podobný dnešnímu kontrabasu</a:t>
          </a:r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vokální part pro mužský hlas s rozsahem basu</a:t>
          </a:r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400" kern="1200" dirty="0">
            <a:latin typeface="Calibri" pitchFamily="34" charset="0"/>
          </a:endParaRPr>
        </a:p>
      </dsp:txBody>
      <dsp:txXfrm rot="-5400000">
        <a:off x="1819414" y="283345"/>
        <a:ext cx="7154891" cy="3081779"/>
      </dsp:txXfrm>
    </dsp:sp>
    <dsp:sp modelId="{54EE4E6E-B835-40AE-939B-2018877E1651}">
      <dsp:nvSpPr>
        <dsp:cNvPr id="0" name=""/>
        <dsp:cNvSpPr/>
      </dsp:nvSpPr>
      <dsp:spPr>
        <a:xfrm>
          <a:off x="0" y="1081"/>
          <a:ext cx="1819414" cy="36463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9.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BASSO CONTINUO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je    </a:t>
          </a:r>
        </a:p>
      </dsp:txBody>
      <dsp:txXfrm>
        <a:off x="88816" y="89897"/>
        <a:ext cx="1641782" cy="3468675"/>
      </dsp:txXfrm>
    </dsp:sp>
    <dsp:sp modelId="{0E128DFD-E0B6-482B-BC13-BBECB81908D5}">
      <dsp:nvSpPr>
        <dsp:cNvPr id="0" name=""/>
        <dsp:cNvSpPr/>
      </dsp:nvSpPr>
      <dsp:spPr>
        <a:xfrm rot="5400000">
          <a:off x="4912197" y="2464539"/>
          <a:ext cx="2611445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a) </a:t>
          </a:r>
          <a:r>
            <a:rPr lang="cs-CZ" sz="2400" kern="12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Velázquez</a:t>
          </a:r>
          <a:endParaRPr lang="cs-CZ" sz="2400" kern="1200" dirty="0">
            <a:latin typeface="Calibri" pitchFamily="34" charset="0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b) </a:t>
          </a:r>
          <a:r>
            <a:rPr lang="cs-CZ" sz="2400" kern="12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Rembrand</a:t>
          </a:r>
          <a:endParaRPr lang="cs-CZ" sz="2400" kern="1200" dirty="0" smtClean="0">
            <a:solidFill>
              <a:schemeClr val="tx1"/>
            </a:solidFill>
            <a:latin typeface="Calibri" pitchFamily="34" charset="0"/>
            <a:ea typeface="+mn-ea"/>
            <a:cs typeface="+mn-cs"/>
          </a:endParaRPr>
        </a:p>
        <a:p>
          <a:pPr marL="228600" lvl="1" indent="-22860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c) Matyáš Braun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 rot="-5400000">
        <a:off x="3291840" y="4212376"/>
        <a:ext cx="5724680" cy="2356485"/>
      </dsp:txXfrm>
    </dsp:sp>
    <dsp:sp modelId="{0AD36EC6-BF11-4230-8ADE-96AD183AFB11}">
      <dsp:nvSpPr>
        <dsp:cNvPr id="0" name=""/>
        <dsp:cNvSpPr/>
      </dsp:nvSpPr>
      <dsp:spPr>
        <a:xfrm>
          <a:off x="0" y="3924320"/>
          <a:ext cx="3291840" cy="2932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10.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Autorem obrazu NOČNÍ HLÍDKA,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který je uložen v </a:t>
          </a:r>
          <a:r>
            <a:rPr lang="cs-CZ" sz="2400" kern="1200" dirty="0" err="1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Rijksmuzeu</a:t>
          </a: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 v Amsterodamu  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rPr>
            <a:t>je</a:t>
          </a:r>
          <a:endParaRPr lang="cs-CZ" sz="2400" kern="1200" dirty="0">
            <a:latin typeface="Calibri" pitchFamily="34" charset="0"/>
          </a:endParaRPr>
        </a:p>
      </dsp:txBody>
      <dsp:txXfrm>
        <a:off x="143158" y="4067478"/>
        <a:ext cx="3005524" cy="26462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#3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4DCE06-BAEC-4A82-9CF4-4CEB09B4F56F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66259D-02BB-4AD7-AE78-983530C17C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4076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6259D-02BB-4AD7-AE78-983530C17C9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6259D-02BB-4AD7-AE78-983530C17C9B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6259D-02BB-4AD7-AE78-983530C17C9B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6259D-02BB-4AD7-AE78-983530C17C9B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6259D-02BB-4AD7-AE78-983530C17C9B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6259D-02BB-4AD7-AE78-983530C17C9B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/>
            <a:endParaRPr lang="cs-CZ" sz="1200" dirty="0" smtClean="0">
              <a:solidFill>
                <a:schemeClr val="tx1"/>
              </a:solidFill>
              <a:latin typeface="Calibri" pitchFamily="34" charset="0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6259D-02BB-4AD7-AE78-983530C17C9B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8A71A1B-E257-420B-80A1-234A07590B5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8A71A1B-E257-420B-80A1-234A07590B5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71A1B-E257-420B-80A1-234A07590B5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8A71A1B-E257-420B-80A1-234A07590B5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47B2D05-B4FE-490D-8A8A-8C9DD38334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8.xml"/><Relationship Id="rId5" Type="http://schemas.openxmlformats.org/officeDocument/2006/relationships/slide" Target="slide17.xml"/><Relationship Id="rId4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9.xml"/><Relationship Id="rId1" Type="http://schemas.openxmlformats.org/officeDocument/2006/relationships/slideLayout" Target="../slideLayouts/slideLayout6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slide" Target="slide3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Zelen%C3%A1_hora_-_poutn%C3%AD_kostel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25419" t="17973" r="22312" b="12728"/>
          <a:stretch>
            <a:fillRect/>
          </a:stretch>
        </p:blipFill>
        <p:spPr bwMode="auto">
          <a:xfrm>
            <a:off x="-1" y="0"/>
            <a:ext cx="919595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31620" t="16398" r="16110" b="12728"/>
          <a:stretch>
            <a:fillRect/>
          </a:stretch>
        </p:blipFill>
        <p:spPr bwMode="auto">
          <a:xfrm>
            <a:off x="0" y="-171400"/>
            <a:ext cx="9144001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2780928"/>
            <a:ext cx="7272808" cy="352839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sz="3600" b="0" dirty="0" smtClean="0">
                <a:latin typeface="Calibri" pitchFamily="34" charset="0"/>
                <a:hlinkClick r:id="rId3" action="ppaction://hlinksldjump"/>
              </a:rPr>
              <a:t>Výtvarné umění</a:t>
            </a:r>
            <a:r>
              <a:rPr lang="cs-CZ" sz="3600" b="0" dirty="0" smtClean="0">
                <a:latin typeface="Calibri" pitchFamily="34" charset="0"/>
              </a:rPr>
              <a:t> – </a:t>
            </a:r>
            <a:r>
              <a:rPr lang="cs-CZ" sz="3600" b="0" cap="none" dirty="0" smtClean="0">
                <a:latin typeface="Calibri" pitchFamily="34" charset="0"/>
              </a:rPr>
              <a:t>kvíz</a:t>
            </a:r>
            <a:endParaRPr lang="cs-CZ" sz="3600" b="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3600" b="0" dirty="0" smtClean="0">
                <a:latin typeface="Calibri" pitchFamily="34" charset="0"/>
              </a:rPr>
              <a:t>Test </a:t>
            </a:r>
            <a:r>
              <a:rPr lang="cs-CZ" sz="3600" b="0" dirty="0" smtClean="0">
                <a:latin typeface="Calibri" pitchFamily="34" charset="0"/>
                <a:hlinkClick r:id="rId4" action="ppaction://hlinksldjump"/>
              </a:rPr>
              <a:t>1</a:t>
            </a:r>
            <a:r>
              <a:rPr lang="cs-CZ" sz="3600" b="0" dirty="0" smtClean="0">
                <a:latin typeface="Calibri" pitchFamily="34" charset="0"/>
              </a:rPr>
              <a:t>  </a:t>
            </a:r>
            <a:r>
              <a:rPr lang="cs-CZ" sz="3600" b="0" dirty="0" smtClean="0">
                <a:latin typeface="Calibri" pitchFamily="34" charset="0"/>
                <a:hlinkClick r:id="rId4" action="ppaction://hlinksldjump"/>
              </a:rPr>
              <a:t>2</a:t>
            </a:r>
            <a:endParaRPr lang="cs-CZ" sz="3600" b="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3600" b="0" dirty="0" smtClean="0">
                <a:latin typeface="Calibri" pitchFamily="34" charset="0"/>
                <a:hlinkClick r:id="rId5" action="ppaction://hlinksldjump"/>
              </a:rPr>
              <a:t>Poslech</a:t>
            </a:r>
            <a:endParaRPr lang="cs-CZ" sz="3600" b="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3600" b="0" dirty="0" smtClean="0">
                <a:latin typeface="Calibri" pitchFamily="34" charset="0"/>
                <a:hlinkClick r:id="rId6" action="ppaction://hlinksldjump"/>
              </a:rPr>
              <a:t>POJMY</a:t>
            </a:r>
            <a:endParaRPr lang="cs-CZ" sz="3600" b="0" dirty="0" smtClean="0">
              <a:latin typeface="Calibri" pitchFamily="34" charset="0"/>
            </a:endParaRPr>
          </a:p>
          <a:p>
            <a:endParaRPr lang="cs-CZ" sz="2800" b="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381000"/>
            <a:ext cx="8784976" cy="1535832"/>
          </a:xfrm>
        </p:spPr>
        <p:txBody>
          <a:bodyPr>
            <a:noAutofit/>
          </a:bodyPr>
          <a:lstStyle/>
          <a:p>
            <a:r>
              <a:rPr lang="cs-CZ" sz="7200" spc="300" dirty="0" smtClean="0">
                <a:latin typeface="Calibri" pitchFamily="34" charset="0"/>
              </a:rPr>
              <a:t>BAROKO</a:t>
            </a:r>
            <a:endParaRPr lang="cs-CZ" sz="7200" spc="3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  <a:latin typeface="Calibri" pitchFamily="34" charset="0"/>
              </a:rPr>
              <a:t>KVÍZ</a:t>
            </a:r>
            <a:endParaRPr lang="cs-CZ" sz="2800" dirty="0">
              <a:solidFill>
                <a:schemeClr val="accent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971600" y="1988840"/>
            <a:ext cx="7200800" cy="36004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cs-CZ" sz="2800" dirty="0" smtClean="0">
                <a:latin typeface="Calibri" pitchFamily="34" charset="0"/>
                <a:cs typeface="Calibri" pitchFamily="34" charset="0"/>
              </a:rPr>
              <a:t>Vyber ze 3 možností správnou odpověď.</a:t>
            </a:r>
          </a:p>
          <a:p>
            <a:pPr algn="ctr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/>
        </p:nvGraphicFramePr>
        <p:xfrm>
          <a:off x="0" y="0"/>
          <a:ext cx="9144000" cy="7091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Obdélník 2"/>
          <p:cNvSpPr/>
          <p:nvPr/>
        </p:nvSpPr>
        <p:spPr>
          <a:xfrm>
            <a:off x="2843213" y="1628775"/>
            <a:ext cx="5832475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771775" y="4005263"/>
            <a:ext cx="3095625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771775" y="2708275"/>
            <a:ext cx="3168650" cy="43338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771775" y="333375"/>
            <a:ext cx="6121400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627313" y="5732463"/>
            <a:ext cx="3960812" cy="4333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627313" y="6426200"/>
            <a:ext cx="3960812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44041" name="TextovéPole 9"/>
          <p:cNvSpPr txBox="1">
            <a:spLocks noChangeArrowheads="1"/>
          </p:cNvSpPr>
          <p:nvPr/>
        </p:nvSpPr>
        <p:spPr bwMode="auto">
          <a:xfrm>
            <a:off x="1908175" y="6580188"/>
            <a:ext cx="26321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3</a:t>
            </a:r>
            <a:endParaRPr lang="cs-CZ" sz="1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4042" name="TextovéPole 9"/>
          <p:cNvSpPr txBox="1">
            <a:spLocks noChangeArrowheads="1"/>
          </p:cNvSpPr>
          <p:nvPr/>
        </p:nvSpPr>
        <p:spPr bwMode="auto">
          <a:xfrm>
            <a:off x="2339975" y="4292600"/>
            <a:ext cx="26321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2</a:t>
            </a:r>
            <a:endParaRPr lang="cs-CZ" sz="1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4043" name="TextovéPole 9"/>
          <p:cNvSpPr txBox="1">
            <a:spLocks noChangeArrowheads="1"/>
          </p:cNvSpPr>
          <p:nvPr/>
        </p:nvSpPr>
        <p:spPr bwMode="auto">
          <a:xfrm>
            <a:off x="2266950" y="1844675"/>
            <a:ext cx="26321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1</a:t>
            </a:r>
            <a:endParaRPr lang="cs-CZ" sz="12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Obdélník 2"/>
          <p:cNvSpPr/>
          <p:nvPr/>
        </p:nvSpPr>
        <p:spPr>
          <a:xfrm>
            <a:off x="2484438" y="1484313"/>
            <a:ext cx="3816350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771775" y="5589588"/>
            <a:ext cx="3816350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627313" y="3357563"/>
            <a:ext cx="3816350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627313" y="4005263"/>
            <a:ext cx="3816350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484438" y="836613"/>
            <a:ext cx="3816350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771775" y="6237288"/>
            <a:ext cx="5976689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45065" name="TextovéPole 9"/>
          <p:cNvSpPr txBox="1">
            <a:spLocks noChangeArrowheads="1"/>
          </p:cNvSpPr>
          <p:nvPr/>
        </p:nvSpPr>
        <p:spPr bwMode="auto">
          <a:xfrm>
            <a:off x="2051050" y="6453188"/>
            <a:ext cx="26321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6</a:t>
            </a:r>
            <a:endParaRPr lang="cs-CZ" sz="1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5066" name="TextovéPole 10"/>
          <p:cNvSpPr txBox="1">
            <a:spLocks noChangeArrowheads="1"/>
          </p:cNvSpPr>
          <p:nvPr/>
        </p:nvSpPr>
        <p:spPr bwMode="auto">
          <a:xfrm>
            <a:off x="1835150" y="4221163"/>
            <a:ext cx="26321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5</a:t>
            </a:r>
            <a:endParaRPr lang="cs-CZ" sz="1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5067" name="TextovéPole 11"/>
          <p:cNvSpPr txBox="1">
            <a:spLocks noChangeArrowheads="1"/>
          </p:cNvSpPr>
          <p:nvPr/>
        </p:nvSpPr>
        <p:spPr bwMode="auto">
          <a:xfrm>
            <a:off x="1979613" y="1700213"/>
            <a:ext cx="26321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4</a:t>
            </a:r>
            <a:endParaRPr lang="cs-CZ" sz="12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Obdélník 2"/>
          <p:cNvSpPr/>
          <p:nvPr/>
        </p:nvSpPr>
        <p:spPr>
          <a:xfrm>
            <a:off x="2268538" y="115888"/>
            <a:ext cx="4248150" cy="4333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339975" y="1412875"/>
            <a:ext cx="5976938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627313" y="3789363"/>
            <a:ext cx="3384550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339975" y="5589588"/>
            <a:ext cx="4103688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627313" y="2420938"/>
            <a:ext cx="6048375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339975" y="6165850"/>
            <a:ext cx="3384550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/>
          </a:p>
        </p:txBody>
      </p:sp>
      <p:sp>
        <p:nvSpPr>
          <p:cNvPr id="46090" name="TextovéPole 9"/>
          <p:cNvSpPr txBox="1">
            <a:spLocks noChangeArrowheads="1"/>
          </p:cNvSpPr>
          <p:nvPr/>
        </p:nvSpPr>
        <p:spPr bwMode="auto">
          <a:xfrm>
            <a:off x="1835150" y="6453188"/>
            <a:ext cx="26321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9</a:t>
            </a:r>
            <a:endParaRPr lang="cs-CZ" sz="1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6091" name="TextovéPole 10"/>
          <p:cNvSpPr txBox="1">
            <a:spLocks noChangeArrowheads="1"/>
          </p:cNvSpPr>
          <p:nvPr/>
        </p:nvSpPr>
        <p:spPr bwMode="auto">
          <a:xfrm>
            <a:off x="2124075" y="4005263"/>
            <a:ext cx="26321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8</a:t>
            </a:r>
            <a:endParaRPr lang="cs-CZ" sz="1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6092" name="TextovéPole 11"/>
          <p:cNvSpPr txBox="1">
            <a:spLocks noChangeArrowheads="1"/>
          </p:cNvSpPr>
          <p:nvPr/>
        </p:nvSpPr>
        <p:spPr bwMode="auto">
          <a:xfrm>
            <a:off x="1979613" y="1628775"/>
            <a:ext cx="26321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  <a:latin typeface="Calibri" pitchFamily="34" charset="0"/>
              </a:rPr>
              <a:t>7</a:t>
            </a:r>
            <a:endParaRPr lang="cs-CZ" sz="1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4" name="Tlačítko akce: Domů 13">
            <a:hlinkClick r:id="rId8" action="ppaction://hlinksldjump" highlightClick="1"/>
          </p:cNvPr>
          <p:cNvSpPr/>
          <p:nvPr/>
        </p:nvSpPr>
        <p:spPr>
          <a:xfrm>
            <a:off x="8676456" y="6309320"/>
            <a:ext cx="250328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  <a:latin typeface="Calibri" pitchFamily="34" charset="0"/>
              </a:rPr>
              <a:t>TEST</a:t>
            </a:r>
            <a:endParaRPr lang="cs-CZ" sz="2800" dirty="0">
              <a:solidFill>
                <a:schemeClr val="accent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971600" y="1988840"/>
            <a:ext cx="7200800" cy="36004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cs-CZ" sz="2800" dirty="0" smtClean="0">
                <a:latin typeface="Calibri" pitchFamily="34" charset="0"/>
                <a:cs typeface="Calibri" pitchFamily="34" charset="0"/>
              </a:rPr>
              <a:t>Vyber ze 3 možností správnou odpověď.</a:t>
            </a:r>
          </a:p>
          <a:p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cs-CZ" sz="2800" dirty="0" smtClean="0">
                <a:latin typeface="Calibri" pitchFamily="34" charset="0"/>
                <a:cs typeface="Calibri" pitchFamily="34" charset="0"/>
                <a:hlinkClick r:id="rId2" action="ppaction://hlinksldjump"/>
              </a:rPr>
              <a:t>tercie</a:t>
            </a:r>
            <a:endParaRPr lang="cs-CZ" sz="2800" dirty="0" smtClean="0">
              <a:latin typeface="Calibri" pitchFamily="34" charset="0"/>
              <a:cs typeface="Calibri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cs-CZ" sz="2800" dirty="0" smtClean="0">
                <a:latin typeface="Calibri" pitchFamily="34" charset="0"/>
                <a:cs typeface="Calibri" pitchFamily="34" charset="0"/>
                <a:hlinkClick r:id="rId3" action="ppaction://hlinksldjump"/>
              </a:rPr>
              <a:t>kvarta</a:t>
            </a:r>
            <a:endParaRPr lang="cs-CZ" dirty="0"/>
          </a:p>
        </p:txBody>
      </p:sp>
      <p:sp>
        <p:nvSpPr>
          <p:cNvPr id="4" name="Tlačítko akce: Domů 3">
            <a:hlinkClick r:id="rId4" action="ppaction://hlinksldjump" highlightClick="1"/>
          </p:cNvPr>
          <p:cNvSpPr/>
          <p:nvPr/>
        </p:nvSpPr>
        <p:spPr>
          <a:xfrm>
            <a:off x="8676456" y="6309320"/>
            <a:ext cx="250328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0" y="116632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ámeček 2"/>
          <p:cNvSpPr/>
          <p:nvPr/>
        </p:nvSpPr>
        <p:spPr>
          <a:xfrm>
            <a:off x="2699792" y="1700808"/>
            <a:ext cx="6192688" cy="259228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172400" y="6381328"/>
            <a:ext cx="3048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latin typeface="Calibri" pitchFamily="34" charset="0"/>
              </a:rPr>
              <a:t>a)</a:t>
            </a:r>
            <a:endParaRPr lang="cs-CZ" sz="1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07504" y="0"/>
          <a:ext cx="903649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ámeček 2"/>
          <p:cNvSpPr/>
          <p:nvPr/>
        </p:nvSpPr>
        <p:spPr>
          <a:xfrm>
            <a:off x="3563888" y="620688"/>
            <a:ext cx="1656184" cy="43204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2627784" y="3645024"/>
            <a:ext cx="5760640" cy="122413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4355976" y="5157192"/>
            <a:ext cx="1512168" cy="57606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172400" y="6381328"/>
            <a:ext cx="3048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latin typeface="Calibri" pitchFamily="34" charset="0"/>
              </a:rPr>
              <a:t>a)</a:t>
            </a:r>
            <a:endParaRPr lang="cs-CZ" sz="1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ámeček 2"/>
          <p:cNvSpPr/>
          <p:nvPr/>
        </p:nvSpPr>
        <p:spPr>
          <a:xfrm>
            <a:off x="1979712" y="116632"/>
            <a:ext cx="5400600" cy="50405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3059832" y="3573016"/>
            <a:ext cx="4176464" cy="50405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3419872" y="5517232"/>
            <a:ext cx="3888432" cy="50405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172400" y="6381328"/>
            <a:ext cx="3048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latin typeface="Calibri" pitchFamily="34" charset="0"/>
              </a:rPr>
              <a:t>a)</a:t>
            </a:r>
            <a:endParaRPr lang="cs-CZ" sz="1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0" y="0"/>
          <a:ext cx="9144000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ámeček 4"/>
          <p:cNvSpPr/>
          <p:nvPr/>
        </p:nvSpPr>
        <p:spPr>
          <a:xfrm>
            <a:off x="1763688" y="116632"/>
            <a:ext cx="6912768" cy="115212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Rámeček 5"/>
          <p:cNvSpPr/>
          <p:nvPr/>
        </p:nvSpPr>
        <p:spPr>
          <a:xfrm>
            <a:off x="3419872" y="3212976"/>
            <a:ext cx="4824536" cy="57606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3491880" y="5517232"/>
            <a:ext cx="3816424" cy="43204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172400" y="6381328"/>
            <a:ext cx="3048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latin typeface="Calibri" pitchFamily="34" charset="0"/>
              </a:rPr>
              <a:t>a)</a:t>
            </a:r>
            <a:endParaRPr lang="cs-CZ" sz="1200" dirty="0">
              <a:latin typeface="Calibri" pitchFamily="34" charset="0"/>
            </a:endParaRPr>
          </a:p>
        </p:txBody>
      </p:sp>
      <p:sp>
        <p:nvSpPr>
          <p:cNvPr id="9" name="Tlačítko akce: Domů 8">
            <a:hlinkClick r:id="rId7" action="ppaction://hlinksldjump" highlightClick="1"/>
          </p:cNvPr>
          <p:cNvSpPr/>
          <p:nvPr/>
        </p:nvSpPr>
        <p:spPr>
          <a:xfrm>
            <a:off x="8676456" y="6309320"/>
            <a:ext cx="250328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ámeček 2"/>
          <p:cNvSpPr/>
          <p:nvPr/>
        </p:nvSpPr>
        <p:spPr>
          <a:xfrm>
            <a:off x="2699792" y="764704"/>
            <a:ext cx="6264696" cy="187220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4499992" y="5733256"/>
            <a:ext cx="1584176" cy="50405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172400" y="6381328"/>
            <a:ext cx="3048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latin typeface="Calibri" pitchFamily="34" charset="0"/>
              </a:rPr>
              <a:t>a)</a:t>
            </a:r>
            <a:endParaRPr lang="cs-CZ" sz="1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ámeček 2"/>
          <p:cNvSpPr/>
          <p:nvPr/>
        </p:nvSpPr>
        <p:spPr>
          <a:xfrm>
            <a:off x="3419872" y="1268760"/>
            <a:ext cx="3888432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3491880" y="2708920"/>
            <a:ext cx="4464496" cy="57606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Rámeček 5"/>
          <p:cNvSpPr/>
          <p:nvPr/>
        </p:nvSpPr>
        <p:spPr>
          <a:xfrm>
            <a:off x="3491880" y="5013176"/>
            <a:ext cx="2952328" cy="57606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172400" y="6309320"/>
            <a:ext cx="3048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latin typeface="Calibri" pitchFamily="34" charset="0"/>
              </a:rPr>
              <a:t>a)</a:t>
            </a:r>
            <a:endParaRPr lang="cs-CZ" sz="1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ámeček 2"/>
          <p:cNvSpPr/>
          <p:nvPr/>
        </p:nvSpPr>
        <p:spPr>
          <a:xfrm>
            <a:off x="3491880" y="620688"/>
            <a:ext cx="2016224" cy="50405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1331640" y="2780928"/>
            <a:ext cx="72008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3419872" y="5085184"/>
            <a:ext cx="2808312" cy="64807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85288428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ámeček 2"/>
          <p:cNvSpPr/>
          <p:nvPr/>
        </p:nvSpPr>
        <p:spPr>
          <a:xfrm>
            <a:off x="1799184" y="-171400"/>
            <a:ext cx="7344816" cy="184482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3419872" y="4797152"/>
            <a:ext cx="2304256" cy="72008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lačítko akce: Domů 4">
            <a:hlinkClick r:id="rId8" action="ppaction://hlinksldjump" highlightClick="1"/>
          </p:cNvPr>
          <p:cNvSpPr/>
          <p:nvPr/>
        </p:nvSpPr>
        <p:spPr>
          <a:xfrm>
            <a:off x="8676456" y="6309320"/>
            <a:ext cx="250328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79512" y="188640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Po vyslechnutí ukázky urči autora skladby a název díla.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294967295"/>
          </p:nvPr>
        </p:nvSpPr>
        <p:spPr>
          <a:xfrm>
            <a:off x="179388" y="1052736"/>
            <a:ext cx="8785100" cy="533149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buClr>
                <a:srgbClr val="FFC000"/>
              </a:buClr>
              <a:buNone/>
            </a:pPr>
            <a:r>
              <a:rPr lang="cs-CZ" sz="2000" dirty="0" err="1" smtClean="0">
                <a:latin typeface="Calibri" pitchFamily="34" charset="0"/>
              </a:rPr>
              <a:t>Johann</a:t>
            </a:r>
            <a:r>
              <a:rPr lang="cs-CZ" sz="2000" dirty="0" smtClean="0">
                <a:latin typeface="Calibri" pitchFamily="34" charset="0"/>
              </a:rPr>
              <a:t> Sebastian </a:t>
            </a:r>
            <a:r>
              <a:rPr lang="cs-CZ" sz="2400" dirty="0" err="1" smtClean="0">
                <a:latin typeface="Calibri" pitchFamily="34" charset="0"/>
              </a:rPr>
              <a:t>Bach</a:t>
            </a:r>
            <a:r>
              <a:rPr lang="cs-CZ" sz="2400" dirty="0" smtClean="0">
                <a:latin typeface="Calibri" pitchFamily="34" charset="0"/>
              </a:rPr>
              <a:t>: Toccata a fuga d moll</a:t>
            </a:r>
          </a:p>
          <a:p>
            <a:pPr>
              <a:lnSpc>
                <a:spcPct val="110000"/>
              </a:lnSpc>
              <a:buClr>
                <a:srgbClr val="FFC000"/>
              </a:buClr>
              <a:buNone/>
            </a:pPr>
            <a:r>
              <a:rPr lang="cs-CZ" sz="2000" dirty="0" err="1" smtClean="0">
                <a:latin typeface="Calibri" pitchFamily="34" charset="0"/>
              </a:rPr>
              <a:t>Johann</a:t>
            </a:r>
            <a:r>
              <a:rPr lang="cs-CZ" sz="2000" dirty="0" smtClean="0">
                <a:latin typeface="Calibri" pitchFamily="34" charset="0"/>
              </a:rPr>
              <a:t> Sebastian </a:t>
            </a:r>
            <a:r>
              <a:rPr lang="cs-CZ" sz="2400" dirty="0" err="1" smtClean="0">
                <a:latin typeface="Calibri" pitchFamily="34" charset="0"/>
              </a:rPr>
              <a:t>Bach</a:t>
            </a:r>
            <a:r>
              <a:rPr lang="cs-CZ" sz="2400" dirty="0" smtClean="0">
                <a:latin typeface="Calibri" pitchFamily="34" charset="0"/>
              </a:rPr>
              <a:t>: Dobře temperovaný klavír, Preludium č. 1, C dur</a:t>
            </a:r>
          </a:p>
          <a:p>
            <a:pPr>
              <a:lnSpc>
                <a:spcPct val="110000"/>
              </a:lnSpc>
              <a:buNone/>
            </a:pPr>
            <a:r>
              <a:rPr lang="cs-CZ" sz="2000" dirty="0" err="1" smtClean="0">
                <a:latin typeface="Calibri" pitchFamily="34" charset="0"/>
              </a:rPr>
              <a:t>Johann</a:t>
            </a:r>
            <a:r>
              <a:rPr lang="cs-CZ" sz="2000" dirty="0" smtClean="0">
                <a:latin typeface="Calibri" pitchFamily="34" charset="0"/>
              </a:rPr>
              <a:t> Sebastian </a:t>
            </a:r>
            <a:r>
              <a:rPr lang="cs-CZ" sz="2400" dirty="0" err="1" smtClean="0">
                <a:latin typeface="Calibri" pitchFamily="34" charset="0"/>
              </a:rPr>
              <a:t>Bach</a:t>
            </a:r>
            <a:r>
              <a:rPr lang="cs-CZ" sz="2400" dirty="0" smtClean="0">
                <a:latin typeface="Calibri" pitchFamily="34" charset="0"/>
              </a:rPr>
              <a:t>: Braniborské koncerty, č. 2, F dur, 3. věta</a:t>
            </a:r>
          </a:p>
          <a:p>
            <a:pPr>
              <a:lnSpc>
                <a:spcPct val="110000"/>
              </a:lnSpc>
              <a:buClr>
                <a:srgbClr val="66CCFF"/>
              </a:buClr>
              <a:buNone/>
            </a:pPr>
            <a:r>
              <a:rPr lang="cs-CZ" sz="2000" dirty="0" err="1" smtClean="0">
                <a:latin typeface="Calibri" pitchFamily="34" charset="0"/>
              </a:rPr>
              <a:t>Johann</a:t>
            </a:r>
            <a:r>
              <a:rPr lang="cs-CZ" sz="2000" dirty="0" smtClean="0">
                <a:latin typeface="Calibri" pitchFamily="34" charset="0"/>
              </a:rPr>
              <a:t> Sebastian </a:t>
            </a:r>
            <a:r>
              <a:rPr lang="cs-CZ" sz="2400" dirty="0" err="1" smtClean="0">
                <a:latin typeface="Calibri" pitchFamily="34" charset="0"/>
              </a:rPr>
              <a:t>Bach</a:t>
            </a:r>
            <a:r>
              <a:rPr lang="cs-CZ" sz="2400" dirty="0" smtClean="0">
                <a:latin typeface="Calibri" pitchFamily="34" charset="0"/>
              </a:rPr>
              <a:t>: Gavota, Anglická suita</a:t>
            </a:r>
          </a:p>
          <a:p>
            <a:pPr>
              <a:lnSpc>
                <a:spcPct val="110000"/>
              </a:lnSpc>
              <a:buClr>
                <a:srgbClr val="66CCFF"/>
              </a:buClr>
              <a:buNone/>
            </a:pPr>
            <a:r>
              <a:rPr lang="cs-CZ" sz="2000" dirty="0" err="1" smtClean="0">
                <a:latin typeface="Calibri" pitchFamily="34" charset="0"/>
              </a:rPr>
              <a:t>Johann</a:t>
            </a:r>
            <a:r>
              <a:rPr lang="cs-CZ" sz="2000" dirty="0" smtClean="0">
                <a:latin typeface="Calibri" pitchFamily="34" charset="0"/>
              </a:rPr>
              <a:t> Sebastian </a:t>
            </a:r>
            <a:r>
              <a:rPr lang="cs-CZ" sz="2400" dirty="0" err="1" smtClean="0">
                <a:latin typeface="Calibri" pitchFamily="34" charset="0"/>
              </a:rPr>
              <a:t>Bach</a:t>
            </a:r>
            <a:r>
              <a:rPr lang="cs-CZ" sz="2400" dirty="0" smtClean="0">
                <a:latin typeface="Calibri" pitchFamily="34" charset="0"/>
              </a:rPr>
              <a:t>: AIR, Orchestrální suita č. 3 D dur</a:t>
            </a:r>
          </a:p>
          <a:p>
            <a:pPr>
              <a:lnSpc>
                <a:spcPct val="110000"/>
              </a:lnSpc>
              <a:buClr>
                <a:srgbClr val="66CCFF"/>
              </a:buClr>
              <a:buNone/>
            </a:pPr>
            <a:r>
              <a:rPr lang="cs-CZ" sz="2000" dirty="0" err="1" smtClean="0">
                <a:latin typeface="Calibri" pitchFamily="34" charset="0"/>
              </a:rPr>
              <a:t>Johann</a:t>
            </a:r>
            <a:r>
              <a:rPr lang="cs-CZ" sz="2000" dirty="0" smtClean="0">
                <a:latin typeface="Calibri" pitchFamily="34" charset="0"/>
              </a:rPr>
              <a:t> Sebastian </a:t>
            </a:r>
            <a:r>
              <a:rPr lang="cs-CZ" sz="2400" dirty="0" err="1" smtClean="0">
                <a:latin typeface="Calibri" pitchFamily="34" charset="0"/>
              </a:rPr>
              <a:t>Bach</a:t>
            </a:r>
            <a:r>
              <a:rPr lang="cs-CZ" sz="2400" dirty="0" smtClean="0">
                <a:latin typeface="Calibri" pitchFamily="34" charset="0"/>
              </a:rPr>
              <a:t>: Kávová kantáta</a:t>
            </a:r>
          </a:p>
          <a:p>
            <a:pPr>
              <a:lnSpc>
                <a:spcPct val="110000"/>
              </a:lnSpc>
              <a:buClr>
                <a:srgbClr val="66CCFF"/>
              </a:buClr>
              <a:buFont typeface="Wingdings 2" pitchFamily="18" charset="2"/>
              <a:buNone/>
            </a:pPr>
            <a:r>
              <a:rPr lang="cs-CZ" sz="2000" dirty="0" err="1" smtClean="0">
                <a:latin typeface="Calibri" pitchFamily="34" charset="0"/>
              </a:rPr>
              <a:t>Johann</a:t>
            </a:r>
            <a:r>
              <a:rPr lang="cs-CZ" sz="2000" dirty="0" smtClean="0">
                <a:latin typeface="Calibri" pitchFamily="34" charset="0"/>
              </a:rPr>
              <a:t> Sebastian </a:t>
            </a:r>
            <a:r>
              <a:rPr lang="cs-CZ" sz="2400" dirty="0" err="1" smtClean="0">
                <a:latin typeface="Calibri" pitchFamily="34" charset="0"/>
              </a:rPr>
              <a:t>Bach</a:t>
            </a:r>
            <a:r>
              <a:rPr lang="cs-CZ" sz="2400" dirty="0" smtClean="0">
                <a:latin typeface="Calibri" pitchFamily="34" charset="0"/>
              </a:rPr>
              <a:t>: 2. věta, Largo, Koncert pro dvoje housle</a:t>
            </a:r>
          </a:p>
          <a:p>
            <a:pPr>
              <a:lnSpc>
                <a:spcPct val="110000"/>
              </a:lnSpc>
              <a:buClr>
                <a:srgbClr val="66CCFF"/>
              </a:buClr>
              <a:buFont typeface="Wingdings 2" pitchFamily="18" charset="2"/>
              <a:buNone/>
            </a:pPr>
            <a:r>
              <a:rPr lang="cs-CZ" sz="2400" dirty="0" smtClean="0">
                <a:latin typeface="Calibri" pitchFamily="34" charset="0"/>
              </a:rPr>
              <a:t>Antonio </a:t>
            </a:r>
            <a:r>
              <a:rPr lang="cs-CZ" sz="2400" dirty="0" err="1" smtClean="0">
                <a:latin typeface="Calibri" pitchFamily="34" charset="0"/>
              </a:rPr>
              <a:t>Vivaldi</a:t>
            </a:r>
            <a:r>
              <a:rPr lang="cs-CZ" sz="2400" dirty="0" smtClean="0">
                <a:latin typeface="Calibri" pitchFamily="34" charset="0"/>
              </a:rPr>
              <a:t>: Čtvero ročních dob</a:t>
            </a:r>
          </a:p>
          <a:p>
            <a:pPr>
              <a:lnSpc>
                <a:spcPct val="110000"/>
              </a:lnSpc>
              <a:buClr>
                <a:srgbClr val="66CCFF"/>
              </a:buClr>
              <a:buFont typeface="Wingdings 2" pitchFamily="18" charset="2"/>
              <a:buNone/>
            </a:pPr>
            <a:r>
              <a:rPr lang="cs-CZ" sz="2400" dirty="0" smtClean="0">
                <a:latin typeface="Calibri" pitchFamily="34" charset="0"/>
              </a:rPr>
              <a:t>Antonio </a:t>
            </a:r>
            <a:r>
              <a:rPr lang="cs-CZ" sz="2400" dirty="0" err="1" smtClean="0">
                <a:latin typeface="Calibri" pitchFamily="34" charset="0"/>
              </a:rPr>
              <a:t>Vivaldi</a:t>
            </a:r>
            <a:r>
              <a:rPr lang="cs-CZ" sz="2400" dirty="0" smtClean="0">
                <a:latin typeface="Calibri" pitchFamily="34" charset="0"/>
              </a:rPr>
              <a:t>: Koncert pro sopraninovou flétnu</a:t>
            </a:r>
          </a:p>
          <a:p>
            <a:pPr>
              <a:lnSpc>
                <a:spcPct val="110000"/>
              </a:lnSpc>
              <a:buClr>
                <a:srgbClr val="66CCFF"/>
              </a:buClr>
              <a:buFont typeface="Wingdings 2" pitchFamily="18" charset="2"/>
              <a:buNone/>
            </a:pPr>
            <a:r>
              <a:rPr lang="cs-CZ" sz="2000" dirty="0" err="1" smtClean="0">
                <a:latin typeface="Calibri" pitchFamily="34" charset="0"/>
              </a:rPr>
              <a:t>Georg</a:t>
            </a:r>
            <a:r>
              <a:rPr lang="cs-CZ" sz="2000" dirty="0" smtClean="0">
                <a:latin typeface="Calibri" pitchFamily="34" charset="0"/>
              </a:rPr>
              <a:t> Friedrich </a:t>
            </a:r>
            <a:r>
              <a:rPr lang="cs-CZ" sz="2400" dirty="0" smtClean="0">
                <a:latin typeface="Calibri" pitchFamily="34" charset="0"/>
              </a:rPr>
              <a:t>Händel: Vodní hudba, </a:t>
            </a:r>
            <a:r>
              <a:rPr lang="cs-CZ" sz="2400" dirty="0" err="1" smtClean="0">
                <a:latin typeface="Calibri" pitchFamily="34" charset="0"/>
              </a:rPr>
              <a:t>Hornpipe</a:t>
            </a:r>
            <a:endParaRPr lang="cs-CZ" sz="2400" dirty="0" smtClean="0">
              <a:latin typeface="Calibri" pitchFamily="34" charset="0"/>
            </a:endParaRPr>
          </a:p>
          <a:p>
            <a:pPr>
              <a:lnSpc>
                <a:spcPct val="110000"/>
              </a:lnSpc>
              <a:buClr>
                <a:srgbClr val="66CCFF"/>
              </a:buClr>
              <a:buFont typeface="Wingdings 2" pitchFamily="18" charset="2"/>
              <a:buNone/>
            </a:pPr>
            <a:r>
              <a:rPr lang="cs-CZ" sz="2000" dirty="0" err="1" smtClean="0">
                <a:latin typeface="Calibri" pitchFamily="34" charset="0"/>
              </a:rPr>
              <a:t>Georg</a:t>
            </a:r>
            <a:r>
              <a:rPr lang="cs-CZ" sz="2000" dirty="0" smtClean="0">
                <a:latin typeface="Calibri" pitchFamily="34" charset="0"/>
              </a:rPr>
              <a:t> Friedrich </a:t>
            </a:r>
            <a:r>
              <a:rPr lang="cs-CZ" sz="2400" dirty="0" smtClean="0">
                <a:latin typeface="Calibri" pitchFamily="34" charset="0"/>
              </a:rPr>
              <a:t>Händel: Hudba k ohňostroji, Menuet</a:t>
            </a:r>
          </a:p>
          <a:p>
            <a:pPr>
              <a:lnSpc>
                <a:spcPct val="110000"/>
              </a:lnSpc>
              <a:buClr>
                <a:srgbClr val="66CCFF"/>
              </a:buClr>
              <a:buFont typeface="Wingdings 2" pitchFamily="18" charset="2"/>
              <a:buNone/>
            </a:pPr>
            <a:r>
              <a:rPr lang="cs-CZ" sz="2000" dirty="0" err="1" smtClean="0">
                <a:latin typeface="Calibri" pitchFamily="34" charset="0"/>
              </a:rPr>
              <a:t>Georg</a:t>
            </a:r>
            <a:r>
              <a:rPr lang="cs-CZ" sz="2000" dirty="0" smtClean="0">
                <a:latin typeface="Calibri" pitchFamily="34" charset="0"/>
              </a:rPr>
              <a:t> Friedrich </a:t>
            </a:r>
            <a:r>
              <a:rPr lang="cs-CZ" sz="2400" dirty="0" smtClean="0">
                <a:latin typeface="Calibri" pitchFamily="34" charset="0"/>
              </a:rPr>
              <a:t>Händel: </a:t>
            </a:r>
            <a:r>
              <a:rPr lang="cs-CZ" sz="2400" dirty="0" err="1" smtClean="0">
                <a:latin typeface="Calibri" pitchFamily="34" charset="0"/>
              </a:rPr>
              <a:t>Halleluia</a:t>
            </a:r>
            <a:r>
              <a:rPr lang="cs-CZ" sz="2400" dirty="0" smtClean="0">
                <a:latin typeface="Calibri" pitchFamily="34" charset="0"/>
              </a:rPr>
              <a:t>, Mesiáš, oratorium</a:t>
            </a:r>
          </a:p>
          <a:p>
            <a:pPr>
              <a:lnSpc>
                <a:spcPct val="110000"/>
              </a:lnSpc>
              <a:buClr>
                <a:srgbClr val="66CCFF"/>
              </a:buClr>
              <a:buFont typeface="Wingdings 2" pitchFamily="18" charset="2"/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lnSpc>
                <a:spcPct val="110000"/>
              </a:lnSpc>
              <a:buClr>
                <a:srgbClr val="66CCFF"/>
              </a:buClr>
              <a:buFont typeface="Wingdings 2" pitchFamily="18" charset="2"/>
              <a:buNone/>
            </a:pPr>
            <a:endParaRPr lang="cs-CZ" sz="2400" dirty="0" smtClean="0">
              <a:latin typeface="Calibri" pitchFamily="34" charset="0"/>
            </a:endParaRPr>
          </a:p>
          <a:p>
            <a:endParaRPr lang="cs-CZ" dirty="0" smtClean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8676456" y="6309320"/>
            <a:ext cx="250328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  <a:latin typeface="Calibri" pitchFamily="34" charset="0"/>
              </a:rPr>
              <a:t>OPAKOVÁNÍ    POJMŮ</a:t>
            </a:r>
            <a:endParaRPr lang="cs-CZ" sz="2800" dirty="0">
              <a:solidFill>
                <a:schemeClr val="accent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971600" y="1988840"/>
            <a:ext cx="7200800" cy="360040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Clr>
                <a:srgbClr val="FFC000"/>
              </a:buClr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</a:rPr>
              <a:t> Vybraný student, sedící zády k interaktivní tabuli,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 smtClean="0">
                <a:latin typeface="Calibri" pitchFamily="34" charset="0"/>
              </a:rPr>
              <a:t>     má vyslovit slovo/slova, jež se na tabuli objeví.</a:t>
            </a:r>
          </a:p>
          <a:p>
            <a:pPr>
              <a:lnSpc>
                <a:spcPct val="150000"/>
              </a:lnSpc>
            </a:pPr>
            <a:endParaRPr lang="cs-CZ" sz="280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  <a:buClr>
                <a:srgbClr val="FFC000"/>
              </a:buClr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</a:rPr>
              <a:t>  Ostatní studenti pokládají vybranému otázky tak, 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 smtClean="0">
                <a:latin typeface="Calibri" pitchFamily="34" charset="0"/>
              </a:rPr>
              <a:t>      aby dané slovo uhodl.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3888085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sonáta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439291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triová sonáta</a:t>
            </a:r>
            <a:r>
              <a:rPr lang="cs-CZ" dirty="0">
                <a:latin typeface="Calibri" pitchFamily="34" charset="0"/>
              </a:rPr>
              <a:t/>
            </a:r>
            <a:br>
              <a:rPr lang="cs-CZ" dirty="0">
                <a:latin typeface="Calibri" pitchFamily="34" charset="0"/>
              </a:rPr>
            </a:br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396111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fuga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1988840"/>
            <a:ext cx="8229600" cy="3802658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sólový koncert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396111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8800" dirty="0" err="1" smtClean="0">
                <a:solidFill>
                  <a:srgbClr val="FFC000"/>
                </a:solidFill>
                <a:latin typeface="Calibri" pitchFamily="34" charset="0"/>
              </a:rPr>
              <a:t>concerto</a:t>
            </a:r>
            <a:r>
              <a:rPr lang="cs-CZ" sz="8800" dirty="0" smtClean="0">
                <a:solidFill>
                  <a:srgbClr val="FFC000"/>
                </a:solidFill>
                <a:latin typeface="Calibri" pitchFamily="34" charset="0"/>
              </a:rPr>
              <a:t>  </a:t>
            </a:r>
            <a:r>
              <a:rPr lang="cs-CZ" sz="8800" dirty="0" err="1" smtClean="0">
                <a:solidFill>
                  <a:srgbClr val="FFC000"/>
                </a:solidFill>
                <a:latin typeface="Calibri" pitchFamily="34" charset="0"/>
              </a:rPr>
              <a:t>grosso</a:t>
            </a:r>
            <a:endParaRPr lang="cs-CZ" sz="88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1988840"/>
            <a:ext cx="8229600" cy="3875112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suita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4103985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kantáta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1988840"/>
            <a:ext cx="8229600" cy="437892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</a:b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</a:b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</a:b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cs-CZ" sz="9600" dirty="0" smtClean="0">
                <a:solidFill>
                  <a:srgbClr val="FF0000"/>
                </a:solidFill>
                <a:latin typeface="Calibri" pitchFamily="34" charset="0"/>
              </a:rPr>
            </a:br>
            <a:r>
              <a:rPr lang="cs-CZ" sz="10700" dirty="0" smtClean="0">
                <a:solidFill>
                  <a:srgbClr val="FFC000"/>
                </a:solidFill>
                <a:latin typeface="Calibri" pitchFamily="34" charset="0"/>
              </a:rPr>
              <a:t>oratorium</a:t>
            </a:r>
            <a:r>
              <a:rPr lang="cs-CZ" sz="9600" dirty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cs-CZ" sz="9600" dirty="0">
                <a:solidFill>
                  <a:srgbClr val="FF0000"/>
                </a:solidFill>
                <a:latin typeface="Calibri" pitchFamily="34" charset="0"/>
              </a:rPr>
            </a:br>
            <a:endParaRPr lang="cs-CZ" sz="9600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1988840"/>
            <a:ext cx="8229600" cy="4018558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pašije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417701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>
                <a:solidFill>
                  <a:srgbClr val="FFC000"/>
                </a:solidFill>
                <a:latin typeface="Calibri" pitchFamily="34" charset="0"/>
              </a:rPr>
              <a:t> </a:t>
            </a:r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ostinato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3888085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Braniborské koncerty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1988840"/>
            <a:ext cx="8229600" cy="437892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err="1" smtClean="0">
                <a:solidFill>
                  <a:srgbClr val="FFC000"/>
                </a:solidFill>
                <a:latin typeface="Calibri" pitchFamily="34" charset="0"/>
              </a:rPr>
              <a:t>Bach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4032548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err="1" smtClean="0">
                <a:solidFill>
                  <a:srgbClr val="FFC000"/>
                </a:solidFill>
                <a:latin typeface="Calibri" pitchFamily="34" charset="0"/>
              </a:rPr>
              <a:t>Air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417701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Antonio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1988840"/>
            <a:ext cx="8229600" cy="4235028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Čtvero ročních dob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4032548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Händel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417701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Mesiáš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3888085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Michna z </a:t>
            </a:r>
            <a:r>
              <a:rPr lang="cs-CZ" sz="9600" dirty="0" err="1" smtClean="0">
                <a:solidFill>
                  <a:srgbClr val="FFC000"/>
                </a:solidFill>
                <a:latin typeface="Calibri" pitchFamily="34" charset="0"/>
              </a:rPr>
              <a:t>Otradovic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3816648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Pavel Josef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417701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Bohuslav Matěj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1988840"/>
            <a:ext cx="8229600" cy="396111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Jan </a:t>
            </a:r>
            <a:r>
              <a:rPr lang="cs-CZ" sz="9600" dirty="0" err="1" smtClean="0">
                <a:solidFill>
                  <a:srgbClr val="FFC000"/>
                </a:solidFill>
                <a:latin typeface="Calibri" pitchFamily="34" charset="0"/>
              </a:rPr>
              <a:t>Dismas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4535785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Chtíc, aby spal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439291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err="1" smtClean="0">
                <a:solidFill>
                  <a:srgbClr val="FFC000"/>
                </a:solidFill>
                <a:latin typeface="Calibri" pitchFamily="34" charset="0"/>
              </a:rPr>
              <a:t>Paganini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1988840"/>
            <a:ext cx="8229600" cy="4233887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viola </a:t>
            </a:r>
            <a:r>
              <a:rPr lang="cs-CZ" sz="9600" dirty="0" err="1" smtClean="0">
                <a:solidFill>
                  <a:srgbClr val="FFC000"/>
                </a:solidFill>
                <a:latin typeface="Calibri" pitchFamily="34" charset="0"/>
              </a:rPr>
              <a:t>da</a:t>
            </a:r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 gamba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1988840"/>
            <a:ext cx="8229600" cy="4019004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err="1" smtClean="0">
                <a:solidFill>
                  <a:srgbClr val="FFC000"/>
                </a:solidFill>
                <a:latin typeface="Calibri" pitchFamily="34" charset="0"/>
              </a:rPr>
              <a:t>Stradivari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3888085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O původu Jaroměřic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988840"/>
            <a:ext cx="8229600" cy="3888085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9600" dirty="0" smtClean="0">
                <a:solidFill>
                  <a:srgbClr val="FFC000"/>
                </a:solidFill>
                <a:latin typeface="Calibri" pitchFamily="34" charset="0"/>
              </a:rPr>
              <a:t>Noční hlídka</a:t>
            </a:r>
            <a:endParaRPr lang="cs-CZ" sz="9600" dirty="0">
              <a:solidFill>
                <a:srgbClr val="FFC000"/>
              </a:solidFill>
              <a:latin typeface="Calibri" pitchFamily="34" charset="0"/>
            </a:endParaRPr>
          </a:p>
        </p:txBody>
      </p:sp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8676456" y="6309320"/>
            <a:ext cx="250328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301752" y="548680"/>
            <a:ext cx="8503920" cy="55503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Calibri" pitchFamily="34" charset="0"/>
              </a:rPr>
              <a:t>Citace obrázku</a:t>
            </a:r>
          </a:p>
          <a:p>
            <a:pPr>
              <a:buFont typeface="+mj-lt"/>
              <a:buAutoNum type="arabicPeriod"/>
              <a:defRPr/>
            </a:pPr>
            <a:r>
              <a:rPr lang="cs-CZ" sz="1200" dirty="0" smtClean="0">
                <a:latin typeface="Calibri" pitchFamily="34" charset="0"/>
              </a:rPr>
              <a:t>NEZNÁMÝ. </a:t>
            </a:r>
            <a:r>
              <a:rPr lang="cs-CZ" sz="1200" i="1" dirty="0" err="1" smtClean="0">
                <a:latin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</a:rPr>
              <a:t> [online]. [cit. 19.1.2013]. Dostupný na WWW: http://cs.wikipedia.org/wiki/Soubor:Rembrandt_van_Rijn-De_Nachtwacht-1642.jpg</a:t>
            </a:r>
          </a:p>
          <a:p>
            <a:pPr>
              <a:buFont typeface="+mj-lt"/>
              <a:buAutoNum type="arabicPeriod"/>
              <a:defRPr/>
            </a:pPr>
            <a:r>
              <a:rPr lang="cs-CZ" sz="1200" dirty="0" smtClean="0">
                <a:latin typeface="Calibri" pitchFamily="34" charset="0"/>
              </a:rPr>
              <a:t>THE PRADO IN GOOGLE EARTH. </a:t>
            </a:r>
            <a:r>
              <a:rPr lang="cs-CZ" sz="1200" i="1" dirty="0" err="1" smtClean="0">
                <a:latin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</a:rPr>
              <a:t> [online]. [cit. 19.1.2013]. Dostupný na WWW: http://cs.wikipedia.org/wiki/Soubor:The_Three_Graces,_by_Peter_Paul_Rubens,_from_Prado_in_Google_Earth.jpg</a:t>
            </a:r>
          </a:p>
          <a:p>
            <a:pPr>
              <a:buFont typeface="+mj-lt"/>
              <a:buAutoNum type="arabicPeriod" startAt="3"/>
              <a:defRPr/>
            </a:pPr>
            <a:r>
              <a:rPr lang="cs-CZ" sz="1200" dirty="0" smtClean="0">
                <a:latin typeface="Calibri" pitchFamily="34" charset="0"/>
              </a:rPr>
              <a:t>NEZNÁMÝ. </a:t>
            </a:r>
            <a:r>
              <a:rPr lang="cs-CZ" sz="1200" i="1" dirty="0" err="1" smtClean="0">
                <a:latin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</a:rPr>
              <a:t> [online]. [cit. 19.1.2013]. Dostupný na WWW: http://cs.wikipedia.org/wiki/Soubor:Johannes_Vermeer_(1632-1675)_-_The_Girl_With_The_Pearl_Earring_(1665).jpg </a:t>
            </a:r>
          </a:p>
          <a:p>
            <a:pPr>
              <a:buFont typeface="+mj-lt"/>
              <a:buAutoNum type="arabicPeriod" startAt="4"/>
              <a:defRPr/>
            </a:pPr>
            <a:r>
              <a:rPr lang="cs-CZ" sz="1200" dirty="0" smtClean="0">
                <a:latin typeface="Calibri" pitchFamily="34" charset="0"/>
              </a:rPr>
              <a:t>Galerie autora</a:t>
            </a:r>
          </a:p>
          <a:p>
            <a:pPr>
              <a:buFont typeface="+mj-lt"/>
              <a:buAutoNum type="arabicPeriod" startAt="4"/>
              <a:defRPr/>
            </a:pPr>
            <a:r>
              <a:rPr lang="cs-CZ" sz="1200" dirty="0" smtClean="0">
                <a:latin typeface="Calibri" pitchFamily="34" charset="0"/>
              </a:rPr>
              <a:t>Galerie autora</a:t>
            </a:r>
          </a:p>
          <a:p>
            <a:pPr>
              <a:buFont typeface="+mj-lt"/>
              <a:buAutoNum type="arabicPeriod" startAt="4"/>
              <a:defRPr/>
            </a:pPr>
            <a:r>
              <a:rPr lang="cs-CZ" sz="1200" dirty="0" smtClean="0">
                <a:latin typeface="Calibri" pitchFamily="34" charset="0"/>
              </a:rPr>
              <a:t>NEZNÁMÝ. </a:t>
            </a:r>
            <a:r>
              <a:rPr lang="cs-CZ" sz="1200" i="1" dirty="0" err="1" smtClean="0">
                <a:latin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</a:rPr>
              <a:t> [online]. [cit. 19.1.2013]. Dostupný na WWW: http://cs.wikipedia.org/wiki/Soubor:The_Anatomy_Lesson.jpg</a:t>
            </a:r>
          </a:p>
          <a:p>
            <a:pPr>
              <a:buFont typeface="+mj-lt"/>
              <a:buAutoNum type="arabicPeriod" startAt="4"/>
              <a:defRPr/>
            </a:pPr>
            <a:r>
              <a:rPr lang="cs-CZ" sz="1200" dirty="0" smtClean="0">
                <a:latin typeface="Calibri" pitchFamily="34" charset="0"/>
              </a:rPr>
              <a:t>Galerie autora</a:t>
            </a:r>
          </a:p>
          <a:p>
            <a:pPr>
              <a:buFont typeface="+mj-lt"/>
              <a:buAutoNum type="arabicPeriod" startAt="4"/>
              <a:defRPr/>
            </a:pPr>
            <a:r>
              <a:rPr lang="cs-CZ" sz="1200" dirty="0" smtClean="0">
                <a:latin typeface="Calibri" pitchFamily="34" charset="0"/>
              </a:rPr>
              <a:t>NEZNÁMÝ. </a:t>
            </a:r>
            <a:r>
              <a:rPr lang="cs-CZ" sz="1200" i="1" dirty="0" err="1" smtClean="0">
                <a:latin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</a:rPr>
              <a:t> [online]. [cit. 19.1.2013]. Dostupný na WWW: http://cs.wikipedia.org/wiki/Soubor:Betl%C3%A9m_u_Kuksu_-_Vid%C4%9Bn%C3%AD_Svat%C3%A9ho_Huberta.jpg</a:t>
            </a:r>
          </a:p>
          <a:p>
            <a:pPr>
              <a:buFont typeface="+mj-lt"/>
              <a:buAutoNum type="arabicPeriod" startAt="4"/>
              <a:defRPr/>
            </a:pPr>
            <a:r>
              <a:rPr lang="cs-CZ" sz="1200" dirty="0" smtClean="0">
                <a:latin typeface="Calibri" pitchFamily="34" charset="0"/>
              </a:rPr>
              <a:t>PRAZAK. </a:t>
            </a:r>
            <a:r>
              <a:rPr lang="cs-CZ" sz="1200" i="1" dirty="0" err="1" smtClean="0">
                <a:latin typeface="Calibri" pitchFamily="34" charset="0"/>
              </a:rPr>
              <a:t>Wikipedia.cz</a:t>
            </a:r>
            <a:r>
              <a:rPr lang="cs-CZ" sz="1200" dirty="0" smtClean="0">
                <a:latin typeface="Calibri" pitchFamily="34" charset="0"/>
              </a:rPr>
              <a:t> [online]. [cit. 19.1.2013]. Dostupný na WWW: </a:t>
            </a:r>
            <a:r>
              <a:rPr lang="cs-CZ" sz="1200" dirty="0" smtClean="0">
                <a:latin typeface="Calibri" pitchFamily="34" charset="0"/>
                <a:hlinkClick r:id="rId2"/>
              </a:rPr>
              <a:t>http://cs.wikipedia.org/wiki/Soubor:Zelen%C3%A1_hora_-_poutn%C3%AD_kostel.jpg</a:t>
            </a:r>
            <a:endParaRPr lang="cs-CZ" sz="1200" dirty="0" smtClean="0">
              <a:latin typeface="Calibri" pitchFamily="34" charset="0"/>
            </a:endParaRPr>
          </a:p>
          <a:p>
            <a:pPr>
              <a:buFont typeface="+mj-lt"/>
              <a:buAutoNum type="arabicPeriod" startAt="4"/>
              <a:defRPr/>
            </a:pPr>
            <a:endParaRPr lang="cs-CZ" sz="1200" dirty="0" smtClean="0">
              <a:latin typeface="Calibri" pitchFamily="34" charset="0"/>
            </a:endParaRPr>
          </a:p>
          <a:p>
            <a:pPr marL="228600" indent="-228600">
              <a:spcBef>
                <a:spcPts val="580"/>
              </a:spcBef>
              <a:buNone/>
              <a:defRPr/>
            </a:pPr>
            <a:r>
              <a:rPr lang="cs-CZ" sz="1200" dirty="0" smtClean="0">
                <a:latin typeface="Calibri" pitchFamily="34" charset="0"/>
              </a:rPr>
              <a:t>Citace  knihy:</a:t>
            </a:r>
          </a:p>
          <a:p>
            <a:pPr marL="228600" indent="-228600">
              <a:spcBef>
                <a:spcPts val="580"/>
              </a:spcBef>
              <a:buAutoNum type="alphaLcParenR"/>
              <a:defRPr/>
            </a:pPr>
            <a:r>
              <a:rPr lang="cs-CZ" sz="1200" dirty="0" smtClean="0">
                <a:latin typeface="Calibri" pitchFamily="34" charset="0"/>
              </a:rPr>
              <a:t>LISÁ, Dagmar. </a:t>
            </a:r>
            <a:r>
              <a:rPr lang="cs-CZ" sz="1200" i="1" dirty="0" smtClean="0">
                <a:latin typeface="Calibri" pitchFamily="34" charset="0"/>
              </a:rPr>
              <a:t>Hudební nauka pro malé i větší muzikanty 2 a kapitoly z dějin hudby. Sbírka testů. </a:t>
            </a:r>
            <a:r>
              <a:rPr lang="cs-CZ" sz="1200" dirty="0" err="1" smtClean="0">
                <a:latin typeface="Calibri" pitchFamily="34" charset="0"/>
              </a:rPr>
              <a:t>Editio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 err="1" smtClean="0">
                <a:latin typeface="Calibri" pitchFamily="34" charset="0"/>
              </a:rPr>
              <a:t>Supraohon</a:t>
            </a:r>
            <a:r>
              <a:rPr lang="cs-CZ" sz="1200" dirty="0" smtClean="0">
                <a:latin typeface="Calibri" pitchFamily="34" charset="0"/>
              </a:rPr>
              <a:t> Praha, Chopinova 4, 120 00 Praha 2, 1998, ISBN 80-7058-469-6.</a:t>
            </a:r>
          </a:p>
          <a:p>
            <a:pPr marL="0" indent="0">
              <a:spcBef>
                <a:spcPts val="580"/>
              </a:spcBef>
              <a:buNone/>
              <a:defRPr/>
            </a:pPr>
            <a:endParaRPr lang="cs-CZ" sz="1200" dirty="0" smtClean="0">
              <a:latin typeface="Calibri" pitchFamily="34" charset="0"/>
            </a:endParaRPr>
          </a:p>
          <a:p>
            <a:pPr marL="0" indent="0">
              <a:spcBef>
                <a:spcPts val="580"/>
              </a:spcBef>
              <a:buNone/>
              <a:defRPr/>
            </a:pPr>
            <a:r>
              <a:rPr lang="cs-CZ" sz="1200" dirty="0" smtClean="0">
                <a:latin typeface="Calibri" pitchFamily="34" charset="0"/>
              </a:rPr>
              <a:t>Použité </a:t>
            </a:r>
            <a:r>
              <a:rPr lang="cs-CZ" sz="1200" dirty="0">
                <a:latin typeface="Calibri" pitchFamily="34" charset="0"/>
              </a:rPr>
              <a:t>hypertextové odkazy jsou platné ke dni vytvoření díla.</a:t>
            </a:r>
          </a:p>
          <a:p>
            <a:pPr marL="228600" indent="-228600">
              <a:spcBef>
                <a:spcPts val="580"/>
              </a:spcBef>
              <a:buAutoNum type="alphaLcParenR"/>
              <a:defRPr/>
            </a:pPr>
            <a:endParaRPr lang="cs-CZ" sz="1200" dirty="0" smtClean="0">
              <a:latin typeface="Calibri" pitchFamily="34" charset="0"/>
            </a:endParaRPr>
          </a:p>
          <a:p>
            <a:pPr marL="228600" indent="-228600">
              <a:spcBef>
                <a:spcPts val="580"/>
              </a:spcBef>
              <a:buNone/>
              <a:defRPr/>
            </a:pPr>
            <a:r>
              <a:rPr lang="cs-CZ" sz="1200" dirty="0" smtClean="0">
                <a:latin typeface="Calibri" pitchFamily="34" charset="0"/>
              </a:rPr>
              <a:t>CD   CHARALAMBIDIS, </a:t>
            </a:r>
            <a:r>
              <a:rPr lang="cs-CZ" sz="1200" dirty="0" err="1" smtClean="0">
                <a:latin typeface="Calibri" pitchFamily="34" charset="0"/>
              </a:rPr>
              <a:t>Alexandros</a:t>
            </a:r>
            <a:r>
              <a:rPr lang="cs-CZ" sz="1200" dirty="0" smtClean="0">
                <a:latin typeface="Calibri" pitchFamily="34" charset="0"/>
              </a:rPr>
              <a:t> a kol. </a:t>
            </a:r>
            <a:r>
              <a:rPr lang="cs-CZ" sz="1200" i="1" dirty="0" smtClean="0">
                <a:latin typeface="Calibri" pitchFamily="34" charset="0"/>
              </a:rPr>
              <a:t>Hudební výchova 1 pro gymnázia</a:t>
            </a:r>
            <a:r>
              <a:rPr lang="cs-CZ" sz="1200" dirty="0" smtClean="0">
                <a:latin typeface="Calibri" pitchFamily="34" charset="0"/>
              </a:rPr>
              <a:t>., str. 24. Praha: SNP - pedagogické nakladatelství, akciová společnost,  Bělehradská 47, 120 00 Praha 2, 2003, ISBN 80-7235-219-9.</a:t>
            </a:r>
          </a:p>
          <a:p>
            <a:pPr>
              <a:buNone/>
              <a:defRPr/>
            </a:pPr>
            <a:endParaRPr lang="cs-CZ" sz="1200" dirty="0" smtClean="0">
              <a:latin typeface="Calibri" pitchFamily="34" charset="0"/>
            </a:endParaRPr>
          </a:p>
          <a:p>
            <a:pPr>
              <a:buFont typeface="+mj-lt"/>
              <a:buAutoNum type="arabicPeriod" startAt="4"/>
              <a:defRPr/>
            </a:pPr>
            <a:endParaRPr lang="cs-CZ" sz="1200" dirty="0" smtClean="0">
              <a:latin typeface="Calibri" pitchFamily="34" charset="0"/>
            </a:endParaRPr>
          </a:p>
          <a:p>
            <a:pPr>
              <a:buFont typeface="+mj-lt"/>
              <a:buAutoNum type="arabicPeriod" startAt="3"/>
              <a:defRPr/>
            </a:pPr>
            <a:endParaRPr lang="cs-CZ" sz="1200" dirty="0" smtClean="0">
              <a:latin typeface="Calibri" pitchFamily="34" charset="0"/>
            </a:endParaRPr>
          </a:p>
          <a:p>
            <a:pPr>
              <a:buFont typeface="+mj-lt"/>
              <a:buAutoNum type="arabicPeriod" startAt="3"/>
              <a:defRPr/>
            </a:pPr>
            <a:endParaRPr lang="cs-CZ" sz="1200" dirty="0" smtClean="0">
              <a:latin typeface="Calibri" pitchFamily="34" charset="0"/>
            </a:endParaRPr>
          </a:p>
          <a:p>
            <a:pPr>
              <a:buFont typeface="+mj-lt"/>
              <a:buAutoNum type="arabicPeriod"/>
            </a:pPr>
            <a:endParaRPr lang="cs-CZ" sz="1200" dirty="0" smtClean="0">
              <a:latin typeface="Calibri" pitchFamily="34" charset="0"/>
            </a:endParaRPr>
          </a:p>
          <a:p>
            <a:pPr>
              <a:buFont typeface="+mj-lt"/>
              <a:buAutoNum type="arabicPeriod"/>
              <a:defRPr/>
            </a:pPr>
            <a:endParaRPr lang="cs-CZ" sz="1200" dirty="0" smtClean="0">
              <a:latin typeface="Calibri" pitchFamily="34" charset="0"/>
            </a:endParaRPr>
          </a:p>
          <a:p>
            <a:pPr>
              <a:buNone/>
              <a:defRPr/>
            </a:pPr>
            <a:endParaRPr lang="cs-CZ" sz="1200" dirty="0" smtClean="0">
              <a:latin typeface="Calibri" pitchFamily="34" charset="0"/>
            </a:endParaRPr>
          </a:p>
          <a:p>
            <a:pPr>
              <a:buFont typeface="+mj-lt"/>
              <a:buAutoNum type="arabicPeriod"/>
              <a:defRPr/>
            </a:pPr>
            <a:endParaRPr lang="cs-CZ" sz="1200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Vlastní 41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FC0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FFC000"/>
      </a:hlink>
      <a:folHlink>
        <a:srgbClr val="680000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979</TotalTime>
  <Words>1188</Words>
  <Application>Microsoft Office PowerPoint</Application>
  <PresentationFormat>Předvádění na obrazovce (4:3)</PresentationFormat>
  <Paragraphs>240</Paragraphs>
  <Slides>46</Slides>
  <Notes>7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46</vt:i4>
      </vt:variant>
    </vt:vector>
  </HeadingPairs>
  <TitlesOfParts>
    <vt:vector size="47" baseType="lpstr">
      <vt:lpstr>Administrativní</vt:lpstr>
      <vt:lpstr>Prezentace aplikace PowerPoint</vt:lpstr>
      <vt:lpstr>Prezentace aplikace PowerPoint</vt:lpstr>
      <vt:lpstr>BAROKO</vt:lpstr>
      <vt:lpstr>KVÍZ</vt:lpstr>
      <vt:lpstr>Prezentace aplikace PowerPoint</vt:lpstr>
      <vt:lpstr>Prezentace aplikace PowerPoint</vt:lpstr>
      <vt:lpstr>Prezentace aplikace PowerPoint</vt:lpstr>
      <vt:lpstr>TEST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OPAKOVÁNÍ    POJMŮ</vt:lpstr>
      <vt:lpstr>sonáta</vt:lpstr>
      <vt:lpstr>triová sonáta </vt:lpstr>
      <vt:lpstr>fuga</vt:lpstr>
      <vt:lpstr>sólový koncert</vt:lpstr>
      <vt:lpstr>concerto  grosso</vt:lpstr>
      <vt:lpstr>suita</vt:lpstr>
      <vt:lpstr>kantáta</vt:lpstr>
      <vt:lpstr>    oratorium </vt:lpstr>
      <vt:lpstr>pašije</vt:lpstr>
      <vt:lpstr> ostinato</vt:lpstr>
      <vt:lpstr>Braniborské koncerty</vt:lpstr>
      <vt:lpstr>Bach</vt:lpstr>
      <vt:lpstr>Air</vt:lpstr>
      <vt:lpstr>Antonio</vt:lpstr>
      <vt:lpstr>Čtvero ročních dob</vt:lpstr>
      <vt:lpstr>Händel</vt:lpstr>
      <vt:lpstr>Mesiáš</vt:lpstr>
      <vt:lpstr>Michna z Otradovic</vt:lpstr>
      <vt:lpstr>Pavel Josef</vt:lpstr>
      <vt:lpstr>Bohuslav Matěj</vt:lpstr>
      <vt:lpstr>Jan Dismas</vt:lpstr>
      <vt:lpstr>Chtíc, aby spal</vt:lpstr>
      <vt:lpstr>Paganini</vt:lpstr>
      <vt:lpstr>viola da gamba</vt:lpstr>
      <vt:lpstr>Stradivari</vt:lpstr>
      <vt:lpstr>O původu Jaroměřic</vt:lpstr>
      <vt:lpstr>Noční hlídka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Jobeš</dc:creator>
  <cp:lastModifiedBy>bu</cp:lastModifiedBy>
  <cp:revision>125</cp:revision>
  <dcterms:created xsi:type="dcterms:W3CDTF">2012-11-03T18:42:07Z</dcterms:created>
  <dcterms:modified xsi:type="dcterms:W3CDTF">2013-06-27T11:46:50Z</dcterms:modified>
</cp:coreProperties>
</file>