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66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622" autoAdjust="0"/>
    <p:restoredTop sz="94660"/>
  </p:normalViewPr>
  <p:slideViewPr>
    <p:cSldViewPr>
      <p:cViewPr varScale="1">
        <p:scale>
          <a:sx n="84" d="100"/>
          <a:sy n="84" d="100"/>
        </p:scale>
        <p:origin x="-90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Přímá spojovací čára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a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a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a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261D3-18CB-46B4-B966-E41E0BB7868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3F3EC-B51D-4986-B692-412F250EB5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F64B79C-ECF6-4B0D-88F7-40C4107CB74A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C5B9A69-E6E9-416F-A767-19810B6E5E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ovací čára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ovací čára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a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a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ovací čára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43CD2-53C4-49DD-B1C2-87332FC7FA21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109F8-681D-47A9-853F-8AC0185CB5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2D930-1E2C-4B55-958C-64A759FE346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5460D-63C6-4F33-9F1D-E942330C50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394DE-BF5C-4448-915C-F708274C54AE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41E98-7542-4991-975F-B31F5A26D2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0DB7B12-AC3E-46C5-A2FE-0E83E051FACD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38E647F-8408-4FAB-A33C-35E02DF722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01FE8-7C47-491D-8E9F-5A3FF3C830C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E8764-A2BC-4735-968A-6B45AFA137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Přímá spojovací čára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325CCEC-D6F5-445D-8089-6FE3497F4B55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78C84FB-42F3-4FEA-B936-17F8A2A0A1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Elipsa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Přímá spojovací čára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9388F5A-F518-42D6-BC68-A3EC08664A0A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F628CB1-9CEA-42E8-84E6-56FD13EB58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1BF7A-C64B-4766-8601-019CD5B95745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15AFF-2BB8-44B8-824F-A38D3B3EE7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DDC29-0883-4DAC-963E-DECB94CF3503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C0E09-BB6D-4B7C-AB63-CE5B005398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58C4C011-8D61-42DF-90FD-D138C8F4F58E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08718607-1924-432D-A9EF-B28059E1D5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19" r:id="rId4"/>
    <p:sldLayoutId id="2147483718" r:id="rId5"/>
    <p:sldLayoutId id="2147483723" r:id="rId6"/>
    <p:sldLayoutId id="2147483717" r:id="rId7"/>
    <p:sldLayoutId id="2147483724" r:id="rId8"/>
    <p:sldLayoutId id="2147483725" r:id="rId9"/>
    <p:sldLayoutId id="2147483716" r:id="rId10"/>
    <p:sldLayoutId id="214748371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3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shoaibnzm-home-design.blogspot.cz/2012/07/modern-homes-iron-grill-balcony-designs.html" TargetMode="External"/><Relationship Id="rId3" Type="http://schemas.openxmlformats.org/officeDocument/2006/relationships/hyperlink" Target="http://en.wikipedia.org/wiki/Toilet" TargetMode="External"/><Relationship Id="rId7" Type="http://schemas.openxmlformats.org/officeDocument/2006/relationships/hyperlink" Target="http://www.distinctivedesignin.com/" TargetMode="External"/><Relationship Id="rId2" Type="http://schemas.openxmlformats.org/officeDocument/2006/relationships/hyperlink" Target="http://www.parliament.nz/VirtualTour/11b.asp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Portland_Japanese_garden_creek.jpg" TargetMode="External"/><Relationship Id="rId11" Type="http://schemas.openxmlformats.org/officeDocument/2006/relationships/hyperlink" Target="http://www.sodahead.com/fun/well-done-andy-murray/question-3164461/" TargetMode="External"/><Relationship Id="rId5" Type="http://schemas.openxmlformats.org/officeDocument/2006/relationships/hyperlink" Target="http://www.home-designing.com/2010/07/16-green-color-bedrooms" TargetMode="External"/><Relationship Id="rId10" Type="http://schemas.openxmlformats.org/officeDocument/2006/relationships/hyperlink" Target="http://themaisonette.net/home-interior-children-s-room-design-project" TargetMode="External"/><Relationship Id="rId4" Type="http://schemas.openxmlformats.org/officeDocument/2006/relationships/hyperlink" Target="http://getsimplifized.com/7-steps-to-organize-your-garage" TargetMode="External"/><Relationship Id="rId9" Type="http://schemas.openxmlformats.org/officeDocument/2006/relationships/hyperlink" Target="http://hidc.com.au/facts/furnish-your-dining-ro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8175" y="2205038"/>
            <a:ext cx="6604000" cy="12414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MY HOUSE</a:t>
            </a:r>
            <a:endParaRPr lang="cs-CZ" sz="5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2555875" y="3860800"/>
            <a:ext cx="6172200" cy="273685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Název školy: </a:t>
            </a:r>
            <a:r>
              <a:rPr lang="cs-CZ" sz="1400" b="0" smtClean="0">
                <a:solidFill>
                  <a:schemeClr val="tx1"/>
                </a:solidFill>
                <a:latin typeface="Times New Roman" pitchFamily="18" charset="0"/>
              </a:rPr>
              <a:t>Základní škola a mateřská škola Bělá</a:t>
            </a:r>
          </a:p>
          <a:p>
            <a:pPr algn="ctr" eaLnBrk="1" hangingPunct="1">
              <a:lnSpc>
                <a:spcPct val="80000"/>
              </a:lnSpc>
            </a:pP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Autor: </a:t>
            </a:r>
            <a:r>
              <a:rPr lang="cs-CZ" sz="1400" b="0" smtClean="0">
                <a:solidFill>
                  <a:schemeClr val="tx1"/>
                </a:solidFill>
                <a:latin typeface="Times New Roman" pitchFamily="18" charset="0"/>
              </a:rPr>
              <a:t>Mgr. Ivana Pavlíčková</a:t>
            </a:r>
          </a:p>
          <a:p>
            <a:pPr algn="ctr" eaLnBrk="1" hangingPunct="1">
              <a:lnSpc>
                <a:spcPct val="80000"/>
              </a:lnSpc>
            </a:pP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Název: </a:t>
            </a:r>
            <a:r>
              <a:rPr lang="cs-CZ" sz="1400" b="0" smtClean="0">
                <a:solidFill>
                  <a:schemeClr val="tx1"/>
                </a:solidFill>
                <a:latin typeface="Times New Roman" pitchFamily="18" charset="0"/>
              </a:rPr>
              <a:t>VY_32_INOVACE_05_My house</a:t>
            </a:r>
          </a:p>
          <a:p>
            <a:pPr algn="ctr" eaLnBrk="1" hangingPunct="1">
              <a:lnSpc>
                <a:spcPct val="80000"/>
              </a:lnSpc>
            </a:pP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Období: </a:t>
            </a:r>
            <a:r>
              <a:rPr lang="cs-CZ" sz="1400" b="0" smtClean="0">
                <a:solidFill>
                  <a:schemeClr val="tx1"/>
                </a:solidFill>
                <a:latin typeface="Times New Roman" pitchFamily="18" charset="0"/>
              </a:rPr>
              <a:t>leden 2013 – červen 2013</a:t>
            </a:r>
          </a:p>
          <a:p>
            <a:pPr algn="ctr" eaLnBrk="1" hangingPunct="1">
              <a:lnSpc>
                <a:spcPct val="80000"/>
              </a:lnSpc>
            </a:pP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Vzdělávací oblast: </a:t>
            </a:r>
            <a:r>
              <a:rPr lang="cs-CZ" sz="1400" b="0" smtClean="0">
                <a:solidFill>
                  <a:schemeClr val="tx1"/>
                </a:solidFill>
                <a:latin typeface="Times New Roman" pitchFamily="18" charset="0"/>
              </a:rPr>
              <a:t>Jazyk a jazyková komunikace</a:t>
            </a:r>
          </a:p>
          <a:p>
            <a:pPr algn="ctr" eaLnBrk="1" hangingPunct="1">
              <a:lnSpc>
                <a:spcPct val="80000"/>
              </a:lnSpc>
            </a:pP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Téma hodiny: </a:t>
            </a:r>
            <a:r>
              <a:rPr lang="cs-CZ" sz="1400" b="0" smtClean="0">
                <a:solidFill>
                  <a:schemeClr val="tx1"/>
                </a:solidFill>
                <a:latin typeface="Times New Roman" pitchFamily="18" charset="0"/>
              </a:rPr>
              <a:t>My house</a:t>
            </a:r>
          </a:p>
          <a:p>
            <a:pPr algn="ctr" eaLnBrk="1" hangingPunct="1">
              <a:lnSpc>
                <a:spcPct val="80000"/>
              </a:lnSpc>
            </a:pP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Ročník: </a:t>
            </a:r>
            <a:r>
              <a:rPr lang="cs-CZ" sz="1400" b="0" smtClean="0">
                <a:solidFill>
                  <a:schemeClr val="tx1"/>
                </a:solidFill>
                <a:latin typeface="Times New Roman" pitchFamily="18" charset="0"/>
              </a:rPr>
              <a:t>3.</a:t>
            </a:r>
          </a:p>
          <a:p>
            <a:pPr algn="ctr" eaLnBrk="1" hangingPunct="1">
              <a:lnSpc>
                <a:spcPct val="80000"/>
              </a:lnSpc>
            </a:pP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Číslo a název klíčové aktivity: </a:t>
            </a:r>
            <a:r>
              <a:rPr lang="cs-CZ" sz="1400" b="0" smtClean="0">
                <a:solidFill>
                  <a:schemeClr val="tx1"/>
                </a:solidFill>
                <a:latin typeface="Times New Roman" pitchFamily="18" charset="0"/>
              </a:rPr>
              <a:t>III/2 Inovace a zkvalitnění výuky prostřednictvím ICT</a:t>
            </a:r>
          </a:p>
          <a:p>
            <a:pPr algn="ctr" eaLnBrk="1" hangingPunct="1">
              <a:lnSpc>
                <a:spcPct val="80000"/>
              </a:lnSpc>
            </a:pP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Číslo projektu: </a:t>
            </a:r>
            <a:r>
              <a:rPr lang="cs-CZ" sz="1400" b="0" smtClean="0">
                <a:solidFill>
                  <a:schemeClr val="tx1"/>
                </a:solidFill>
                <a:latin typeface="Times New Roman" pitchFamily="18" charset="0"/>
              </a:rPr>
              <a:t>CZ.1.07/1.4.00/21.1334</a:t>
            </a:r>
          </a:p>
          <a:p>
            <a:pPr algn="ctr" eaLnBrk="1" hangingPunct="1">
              <a:lnSpc>
                <a:spcPct val="80000"/>
              </a:lnSpc>
            </a:pPr>
            <a:endParaRPr lang="cs-CZ" sz="1400" smtClean="0">
              <a:latin typeface="Times New Roman" pitchFamily="18" charset="0"/>
            </a:endParaRP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260350"/>
            <a:ext cx="6907213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288" y="476250"/>
            <a:ext cx="3435350" cy="5238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Answer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add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word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338" name="TextovéPole 4"/>
          <p:cNvSpPr txBox="1">
            <a:spLocks noChangeArrowheads="1"/>
          </p:cNvSpPr>
          <p:nvPr/>
        </p:nvSpPr>
        <p:spPr bwMode="auto">
          <a:xfrm>
            <a:off x="539750" y="1773238"/>
            <a:ext cx="3932238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Where are you from?</a:t>
            </a:r>
          </a:p>
          <a:p>
            <a:endParaRPr lang="cs-CZ" sz="320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I´m from .................. .</a:t>
            </a:r>
          </a:p>
          <a:p>
            <a:endParaRPr lang="cs-CZ" sz="320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Where do you live?</a:t>
            </a:r>
          </a:p>
          <a:p>
            <a:endParaRPr lang="cs-CZ" sz="320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I live in .................... .</a:t>
            </a:r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>
            <a:off x="5867400" y="1700213"/>
            <a:ext cx="165735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a house</a:t>
            </a:r>
          </a:p>
          <a:p>
            <a:endParaRPr lang="cs-CZ" sz="320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a tent</a:t>
            </a:r>
          </a:p>
          <a:p>
            <a:endParaRPr lang="cs-CZ" sz="320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a flat</a:t>
            </a:r>
          </a:p>
          <a:p>
            <a:endParaRPr lang="cs-CZ" sz="320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>
                <a:latin typeface="Times New Roman" pitchFamily="18" charset="0"/>
                <a:cs typeface="Times New Roman" pitchFamily="18" charset="0"/>
              </a:rPr>
              <a:t>a cottage</a:t>
            </a: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http://www.parliament.nz/VirtualTour/QTVR/Stills/H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549275"/>
            <a:ext cx="3487737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Obdélník 15"/>
          <p:cNvSpPr/>
          <p:nvPr/>
        </p:nvSpPr>
        <p:spPr>
          <a:xfrm>
            <a:off x="4932363" y="404813"/>
            <a:ext cx="720725" cy="52228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hall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Picture 4" descr="http://upload.wikimedia.org/wikipedia/commons/thumb/0/06/Toilet_with_flush_water_tank.jpg/220px-Toilet_with_flush_water_tan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404813"/>
            <a:ext cx="3240088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Obdélník 17"/>
          <p:cNvSpPr/>
          <p:nvPr/>
        </p:nvSpPr>
        <p:spPr>
          <a:xfrm>
            <a:off x="2051050" y="476250"/>
            <a:ext cx="920750" cy="5238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toilet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5" name="Picture 6" descr="http://getsimplifized.com/wp-content/uploads/2010/06/garage-organized-pi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3716338"/>
            <a:ext cx="3303587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Obdélník 19"/>
          <p:cNvSpPr/>
          <p:nvPr/>
        </p:nvSpPr>
        <p:spPr>
          <a:xfrm>
            <a:off x="5292725" y="3357563"/>
            <a:ext cx="1139825" cy="522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garage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7" name="Picture 10" descr="http://themaisonette.net/wp-content/uploads/2012/09/Home-interior-children-s-room-design-project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765550"/>
            <a:ext cx="3673475" cy="275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Obdélník 23"/>
          <p:cNvSpPr/>
          <p:nvPr/>
        </p:nvSpPr>
        <p:spPr>
          <a:xfrm>
            <a:off x="611188" y="3357563"/>
            <a:ext cx="2592387" cy="8001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children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ttp://www.home-designing.com/wp-content/uploads/2010/07/Mint-Bedroom-by-purplinkat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836613"/>
            <a:ext cx="2978150" cy="223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395288" y="476250"/>
            <a:ext cx="1460500" cy="5238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bedroom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7" name="Picture 4" descr="http://upload.wikimedia.org/wikipedia/commons/5/5e/Portland_Japanese_garden_cree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1288" y="692150"/>
            <a:ext cx="3265487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4716463" y="692150"/>
            <a:ext cx="1160462" cy="52387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garden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9" name="Picture 6" descr="http://www.distinctivedesignin.com/wp-content/uploads/2012/07/Bathroom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2708275"/>
            <a:ext cx="3500438" cy="232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3492500" y="2492375"/>
            <a:ext cx="1558925" cy="5238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bathroom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11188" y="4005263"/>
            <a:ext cx="1319212" cy="522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balcony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2" name="Picture 8" descr="http://4.bp.blogspot.com/-IZYPQ8zdQo8/T_SDy_dqtPI/AAAAAAAAOLA/p7sw5DnUn2w/s1600/Modern+homes++Iron+grill+balcony+designs.+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4652963"/>
            <a:ext cx="3232150" cy="199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10" descr="http://hidc.com.au/images/uploads/images/hidc/modern_dining_room11_medium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92725" y="4437063"/>
            <a:ext cx="3305175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délník 11"/>
          <p:cNvSpPr/>
          <p:nvPr/>
        </p:nvSpPr>
        <p:spPr>
          <a:xfrm>
            <a:off x="6156325" y="4149725"/>
            <a:ext cx="1949450" cy="52228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dining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akwos.com/images/2013/03/classic-living-room-collections-home-design-ideas-decorating-ide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45434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3851275" y="476250"/>
            <a:ext cx="1870075" cy="5238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living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1" name="Picture 8" descr="http://www.barretstown.org/wp-content/uploads/2012/10/kitchen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68675" y="3357563"/>
            <a:ext cx="4606925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2700338" y="3573463"/>
            <a:ext cx="1238250" cy="522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kitchen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8" descr="http://www.barretstown.org/wp-content/uploads/2012/10/kitchen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76250"/>
            <a:ext cx="1855787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5940425" y="3357563"/>
            <a:ext cx="1239838" cy="522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kitchen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5" name="Picture 10" descr="http://hidc.com.au/images/uploads/images/hidc/modern_dining_room11_mediu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205038"/>
            <a:ext cx="19875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5867400" y="5589588"/>
            <a:ext cx="1951038" cy="52228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dining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7" name="Picture 2" descr="http://www.home-designing.com/wp-content/uploads/2010/07/Mint-Bedroom-by-purplinkati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3213" y="1557338"/>
            <a:ext cx="1824037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Obdélník 8"/>
          <p:cNvSpPr/>
          <p:nvPr/>
        </p:nvSpPr>
        <p:spPr>
          <a:xfrm>
            <a:off x="6659563" y="4365625"/>
            <a:ext cx="1462087" cy="5222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bedroom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9" name="Picture 2" descr="http://www.parliament.nz/VirtualTour/QTVR/Stills/Hal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03350" y="3716338"/>
            <a:ext cx="1760538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Obdélník 10"/>
          <p:cNvSpPr/>
          <p:nvPr/>
        </p:nvSpPr>
        <p:spPr>
          <a:xfrm>
            <a:off x="4932363" y="404813"/>
            <a:ext cx="720725" cy="52228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hall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41" name="Picture 6" descr="http://getsimplifized.com/wp-content/uploads/2010/06/garage-organized-pic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5157788"/>
            <a:ext cx="2008188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Obdélník 12"/>
          <p:cNvSpPr/>
          <p:nvPr/>
        </p:nvSpPr>
        <p:spPr>
          <a:xfrm>
            <a:off x="7019925" y="1196975"/>
            <a:ext cx="1139825" cy="522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garage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43" name="Picture 6" descr="http://www.distinctivedesignin.com/wp-content/uploads/2012/07/Bathroom-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19475" y="4221163"/>
            <a:ext cx="227647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Obdélník 14"/>
          <p:cNvSpPr/>
          <p:nvPr/>
        </p:nvSpPr>
        <p:spPr>
          <a:xfrm>
            <a:off x="5508625" y="2133600"/>
            <a:ext cx="1558925" cy="5222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bathroom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635 0.03144 C -0.13246 0.0289 -0.15746 0.02797 -0.19462 0.03144 C -0.2118 0.04277 -0.22934 0.04994 -0.24548 0.06427 C -0.24826 0.06682 -0.25035 0.07029 -0.25243 0.07352 C -0.25625 0.07953 -0.26302 0.09225 -0.26302 0.09225 C -0.26354 0.09456 -0.26389 0.09711 -0.26476 0.09919 C -0.26562 0.10173 -0.26753 0.10358 -0.26823 0.10635 C -0.26979 0.11237 -0.2717 0.12485 -0.2717 0.12485 C -0.27014 0.17086 -0.27014 0.19005 -0.25069 0.22543 C -0.2434 0.25456 -0.20712 0.26612 -0.1875 0.26982 C -0.15712 0.28994 -0.09687 0.27491 -0.07882 0.27445 C -0.0658 0.27052 -0.0533 0.26635 -0.0401 0.26289 C -0.02969 0.25318 -0.0368 0.25896 -0.01736 0.24878 C -0.00538 0.24254 -0.01528 0.24624 -0.0033 0.23699 C 0.00504 0.23052 -0.00087 0.23977 0.00712 0.23005 C 0.02691 0.20624 0.03403 0.18982 0.0441 0.15768 C 0.04705 0.13757 0.04913 0.11722 0.05104 0.09688 C 0.05052 0.06266 0.05035 0.0282 0.04931 -0.00602 C 0.04896 -0.01619 0.0474 -0.02636 0.04583 -0.0363 C 0.04514 -0.04116 0.04236 -0.05041 0.04236 -0.05041 C 0.04167 -0.05827 0.04184 -0.06613 0.04045 -0.07376 C 0.03924 -0.08 0.03021 -0.11561 0.02656 -0.12278 C 0.02014 -0.13573 0.01233 -0.14775 0.00538 -0.16 C -0.00069 -0.17087 -0.00608 -0.18359 -0.01389 -0.19284 C -0.01701 -0.19654 -0.02118 -0.19839 -0.0243 -0.20208 C -0.03646 -0.21619 -0.04757 -0.23214 -0.05955 -0.24648 C -0.0658 -0.25388 -0.07344 -0.26151 -0.07882 -0.26983 C -0.08489 -0.27908 -0.08246 -0.27885 -0.08923 -0.28625 C -0.09097 -0.2881 -0.09305 -0.28902 -0.09462 -0.29087 C -0.09896 -0.29596 -0.10278 -0.30174 -0.10677 -0.30729 C -0.13333 -0.34312 -0.10694 -0.30151 -0.12257 -0.32139 C -0.12812 -0.32856 -0.13663 -0.33758 -0.14375 -0.34243 C -0.15608 -0.35076 -0.17535 -0.35492 -0.18923 -0.35862 C -0.22153 -0.37642 -0.17569 -0.35214 -0.20677 -0.36578 C -0.23576 -0.3785 -0.21354 -0.37272 -0.23489 -0.37734 C -0.25017 -0.38752 -0.26736 -0.38983 -0.28403 -0.39376 C -0.34045 -0.40717 -0.3967 -0.40555 -0.45417 -0.40555 " pathEditMode="relative" ptsTypes="fffffffffffffffffff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837 -0.00555 C 0.09427 -0.00301 0.09531 -0.00463 0.09531 0.00624 C 0.09531 0.043 0.09687 0.07029 0.08299 0.09965 C 0.07535 0.11584 0.06406 0.123 0.0533 0.13456 C 0.05 0.13803 0.04774 0.14289 0.04444 0.14612 C 0.03333 0.15861 0.02153 0.1711 0.00764 0.17641 C 0.00347 0.17826 -0.00069 0.17919 -0.00469 0.1815 C -0.00903 0.18381 -0.01267 0.18844 -0.01701 0.19075 C -0.0316 0.19884 -0.05243 0.19769 -0.06788 0.2 C -0.12465 0.19815 -0.14184 0.19537 -0.19063 0.18612 C -0.21632 0.17295 -0.24462 0.16439 -0.27135 0.1556 C -0.29792 0.14659 -0.32691 0.14081 -0.35035 0.12046 C -0.35451 0.11144 -0.35799 0.10173 -0.3625 0.09248 C -0.36684 0.07514 -0.36424 0.083 -0.36962 0.06913 C -0.37118 0.05873 -0.37326 0.04901 -0.37483 0.03884 C -0.37361 0.02474 -0.37448 0.0178 -0.36962 0.00624 C -0.35799 -0.02151 -0.33368 -0.02682 -0.31337 -0.03584 C -0.28958 -0.04648 -0.26302 -0.05734 -0.23802 -0.06151 C -0.22049 -0.06844 -0.20347 -0.07399 -0.18542 -0.07792 C -0.16007 -0.0911 -0.12969 -0.09318 -0.10295 -0.09896 C -0.07847 -0.10428 -0.05503 -0.11376 -0.0309 -0.12 C -0.02344 -0.12671 -0.02257 -0.1311 -0.01337 -0.13411 C -0.0026 -0.14497 0.01823 -0.16463 0.02517 -0.1785 C 0.0316 -0.19145 0.03802 -0.20486 0.04618 -0.21573 C 0.0467 -0.21896 0.04705 -0.2222 0.04792 -0.22521 C 0.04896 -0.22914 0.05069 -0.23284 0.05156 -0.23677 C 0.05885 -0.2726 0.05087 -0.24902 0.05851 -0.2696 C 0.0625 -0.30197 0.06736 -0.33966 0.0533 -0.36763 C 0.05052 -0.37896 0.04757 -0.38081 0.04097 -0.38867 C 0.03785 -0.39237 0.03559 -0.39746 0.03212 -0.40047 C 0.01997 -0.41133 0.00625 -0.41781 -0.00816 -0.42151 C -0.01875 -0.42844 -0.02778 -0.4289 -0.03976 -0.43075 C -0.04913 -0.43376 -0.05868 -0.43607 -0.06788 -0.44 C -0.12934 -0.43931 -0.19063 -0.43908 -0.25208 -0.43769 C -0.27014 -0.43723 -0.2901 -0.43075 -0.30816 -0.43075 " pathEditMode="relative" ptsTypes="ffffffffffffffffffffffffffffffffff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521 -0.01086 C 0.15747 -0.06127 0.15868 -0.0689 0.15521 -0.12994 C 0.15487 -0.13572 0.14948 -0.15005 0.14827 -0.15584 C 0.14271 -0.18104 0.13664 -0.20393 0.129 -0.2282 C 0.1165 -0.2682 0.09792 -0.31375 0.07275 -0.34266 C 0.06077 -0.35653 0.04584 -0.3667 0.03247 -0.3778 C 0.01858 -0.38936 0.00868 -0.39792 -0.00798 -0.40115 C -0.04184 -0.42358 -0.0842 -0.41086 -0.12013 -0.39884 C -0.12691 -0.39283 -0.13385 -0.39144 -0.14132 -0.38705 C -0.14861 -0.38266 -0.15399 -0.37664 -0.16059 -0.37063 C -0.16406 -0.3674 -0.16753 -0.36439 -0.171 -0.36138 C -0.17274 -0.35977 -0.17638 -0.35676 -0.17638 -0.35676 C -0.17864 -0.35214 -0.18107 -0.34728 -0.18333 -0.34266 C -0.18454 -0.34034 -0.1868 -0.33572 -0.1868 -0.33572 C -0.20468 -0.26173 -0.17066 -0.18173 -0.11666 -0.15815 C -0.11041 -0.15537 -0.09479 -0.15399 -0.09045 -0.15352 C -0.06597 -0.14659 -0.06406 -0.14913 -0.02899 -0.15098 C -0.02187 -0.15491 -0.01527 -0.15953 -0.00798 -0.16277 C 0.00035 -0.17341 -0.00503 -0.16601 0.00782 -0.18844 C 0.00955 -0.19167 0.0132 -0.19792 0.0132 -0.19792 C 0.01441 -0.20254 0.01511 -0.2074 0.01667 -0.21179 C 0.01806 -0.21595 0.02049 -0.21942 0.02188 -0.22358 C 0.02934 -0.24763 0.03386 -0.27514 0.03768 -0.30057 C 0.03716 -0.32393 0.03855 -0.34751 0.03594 -0.37063 C 0.03039 -0.41965 -0.00364 -0.47514 -0.03246 -0.50381 C -0.05277 -0.52393 -0.07413 -0.54289 -0.09739 -0.55537 C -0.10156 -0.55768 -0.10538 -0.56092 -0.10972 -0.56231 C -0.11666 -0.56462 -0.13073 -0.56693 -0.13073 -0.56693 C -0.13888 -0.5704 -0.14722 -0.57248 -0.1552 -0.57641 C -0.20382 -0.57341 -0.25069 -0.56069 -0.29913 -0.55537 C -0.30972 -0.5519 -0.32013 -0.54659 -0.33073 -0.54358 C -0.33663 -0.54196 -0.34826 -0.53896 -0.34826 -0.53896 C -0.35937 -0.53156 -0.37586 -0.52948 -0.38854 -0.52716 C -0.40434 -0.52046 -0.42135 -0.5193 -0.43767 -0.5156 C -0.45138 -0.5126 -0.46423 -0.51052 -0.47812 -0.50867 C -0.48593 -0.50751 -0.49461 -0.50381 -0.5026 -0.50381 " pathEditMode="relative" ptsTypes="fffffffffffffffffffffffffffffffffff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31 -0.01272 C 0.08264 -0.01688 0.09462 -0.02012 0.10712 -0.0222 C 0.11528 -0.0215 0.12361 -0.02127 0.13177 -0.01989 C 0.13819 -0.01873 0.14462 -0.01249 0.15104 -0.01041 C 0.16406 -0.00185 0.175 0.00994 0.18611 0.0222 C 0.19062 0.02728 0.1967 0.03006 0.20017 0.0363 C 0.20365 0.04254 0.20642 0.04971 0.21059 0.05503 C 0.21806 0.06474 0.22708 0.07746 0.23177 0.08994 C 0.23715 0.10404 0.23854 0.12162 0.24045 0.13688 C 0.23819 0.19907 0.23993 0.31584 0.18611 0.35167 C 0.17726 0.34983 0.15833 0.34913 0.14931 0.34011 C 0.12448 0.31514 0.16042 0.3452 0.13351 0.3237 C 0.12691 0.31214 0.12014 0.30081 0.11424 0.28855 C 0.11233 0.27954 0.10885 0.27191 0.10712 0.26289 C 0.10538 0.25341 0.10469 0.24462 0.10365 0.23491 C 0.10417 0.22798 0.10399 0.22058 0.10538 0.21387 C 0.10955 0.19468 0.12396 0.18913 0.13351 0.17641 C 0.13993 0.16786 0.13646 0.1704 0.14392 0.16717 C 0.14861 0.16115 0.15399 0.1593 0.15972 0.15537 C 0.1816 0.15699 0.20174 0.15746 0.22118 0.17179 C 0.22812 0.17688 0.23056 0.18474 0.23698 0.19052 C 0.2467 0.20878 0.24201 0.20231 0.24931 0.21156 C 0.25191 0.22543 0.25417 0.23954 0.25625 0.25364 C 0.25521 0.30289 0.26198 0.35815 0.23351 0.39607 C 0.22969 0.40647 0.2191 0.42081 0.21233 0.42659 C 0.20764 0.43052 0.20243 0.43306 0.19844 0.43815 C 0.19184 0.44647 0.1842 0.45318 0.17552 0.45688 C 0.16736 0.46497 0.1592 0.47075 0.14931 0.47329 C 0.13576 0.48393 0.12205 0.49248 0.10712 0.49896 C 0.09375 0.51237 0.06615 0.51907 0.04931 0.52231 C 0.03333 0.52925 0.04844 0.52324 0.01233 0.52925 C -0.01615 0.5341 -0.04497 0.53665 -0.07361 0.53873 C -0.12205 0.53757 -0.16424 0.53919 -0.21042 0.53156 C -0.22622 0.52462 -0.24306 0.52277 -0.25955 0.52 C -0.26129 0.51769 -0.26354 0.51584 -0.26476 0.51283 C -0.26649 0.50867 -0.26823 0.49896 -0.26823 0.49896 " pathEditMode="relative" ptsTypes="fffffffffffffffffffffffffffffffffff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795 0.0111 C -0.27482 0.01202 -0.4217 0.00717 -0.5684 0.01827 C -0.6118 0.01688 -0.62777 0.0185 -0.66128 0.0111 C -0.67135 0.00231 -0.68402 -0.00208 -0.69444 -0.00994 C -0.69705 -0.01179 -0.69913 -0.01503 -0.70156 -0.01688 C -0.70711 -0.02104 -0.71389 -0.02358 -0.71927 -0.02867 C -0.72361 -0.03283 -0.72725 -0.03838 -0.73159 -0.04254 C -0.73593 -0.05988 -0.73333 -0.05225 -0.73854 -0.0659 C -0.73802 -0.08069 -0.73854 -0.09572 -0.7368 -0.11029 C -0.73628 -0.11468 -0.7335 -0.11815 -0.73159 -0.12208 C -0.72934 -0.1267 -0.72448 -0.13595 -0.72448 -0.13595 C -0.72014 -0.15376 -0.72639 -0.13295 -0.71753 -0.14775 C -0.71632 -0.14959 -0.71684 -0.1526 -0.7158 -0.15468 C -0.70711 -0.17156 -0.68854 -0.18266 -0.67534 -0.18983 C -0.67343 -0.19098 -0.67187 -0.19306 -0.67014 -0.19445 C -0.66788 -0.19607 -0.66562 -0.19792 -0.66319 -0.19907 C -0.65451 -0.20347 -0.64409 -0.20879 -0.63507 -0.21087 C -0.61458 -0.21572 -0.59392 -0.21711 -0.57361 -0.22243 C -0.42934 -0.22035 -0.45243 -0.22196 -0.37014 -0.21549 C -0.36093 -0.21133 -0.35139 -0.21156 -0.34201 -0.20855 C -0.321 -0.20208 -0.29982 -0.19653 -0.27882 -0.18983 C -0.26892 -0.18104 -0.25798 -0.18266 -0.24739 -0.17341 C -0.23802 -0.16532 -0.22673 -0.15607 -0.21579 -0.15237 C -0.21093 -0.14613 -0.20642 -0.14127 -0.2 -0.1385 C -0.18264 -0.12301 -0.19027 -0.12694 -0.17882 -0.12208 C -0.17031 -0.11468 -0.16788 -0.10867 -0.15781 -0.10335 C -0.15434 -0.09942 -0.15104 -0.09526 -0.14739 -0.09156 C -0.1434 -0.0874 -0.13507 -0.08 -0.13507 -0.08 C -0.13003 -0.07098 -0.12465 -0.06312 -0.11927 -0.05433 C -0.11493 -0.03653 -0.10277 -0.02613 -0.09652 -0.00994 C -0.09236 0.00093 -0.08698 0.00994 -0.08246 0.02058 C -0.06996 0.05017 -0.05972 0.08023 -0.05607 0.11399 C -0.05555 0.12555 -0.05434 0.13734 -0.05434 0.1489 C -0.05434 0.18405 -0.05503 0.21896 -0.05607 0.2541 C -0.05729 0.29295 -0.0875 0.29364 -0.10694 0.30798 " pathEditMode="relative" ptsTypes="ffffffffffffffffffffffffffffffffff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1 -0.00393 C -0.11388 -0.00554 -0.13576 -0.00809 -0.1592 -0.01133 C -0.2375 -0.01017 -0.29739 -0.02589 -0.36458 0.00578 C -0.38645 0.02867 -0.40364 0.0585 -0.41736 0.09041 C -0.41927 0.10359 -0.42291 0.11607 -0.42465 0.12925 C -0.42586 0.13896 -0.42829 0.15815 -0.42829 0.15815 C -0.42743 0.1792 -0.42899 0.20093 -0.42465 0.22128 C -0.41909 0.24671 -0.41128 0.26914 -0.40086 0.29133 C -0.39236 0.3096 -0.38211 0.3311 -0.36631 0.33989 C -0.34479 0.35214 -0.32621 0.35885 -0.30277 0.36162 C -0.2677 0.37087 -0.2769 0.37064 -0.221 0.36162 C -0.20642 0.35931 -0.18923 0.33157 -0.1809 0.32047 C -0.15868 0.29087 -0.14062 0.25226 -0.13177 0.21157 C -0.1151 0.13503 -0.14236 0.24486 -0.12274 0.16787 C -0.11822 0.13041 -0.11736 0.12902 -0.12465 0.06867 C -0.12847 0.037 -0.14791 0.01133 -0.16631 -0.00647 C -0.18281 -0.02242 -0.19982 -0.03607 -0.21909 -0.04508 C -0.23263 -0.05156 -0.24722 -0.05156 -0.26093 -0.05734 C -0.28784 -0.06843 -0.31666 -0.07398 -0.34461 -0.07907 C -0.38038 -0.07815 -0.41701 -0.08439 -0.4519 -0.07422 C -0.46944 -0.06913 -0.48923 -0.06034 -0.50451 -0.04763 C -0.51163 -0.04161 -0.51649 -0.03653 -0.52465 -0.03306 C -0.53333 -0.02127 -0.54618 -0.00971 -0.55364 0.00324 C -0.55555 0.00648 -0.55746 0.00972 -0.5592 0.01295 C -0.56232 0.0185 -0.56822 0.02983 -0.56822 0.02983 C -0.57204 0.05087 -0.56701 0.02706 -0.57552 0.0518 C -0.58142 0.06867 -0.58489 0.08763 -0.5901 0.10498 C -0.59062 0.10891 -0.59097 0.11307 -0.59184 0.117 C -0.5927 0.12116 -0.59461 0.12509 -0.59548 0.12925 C -0.6 0.15353 -0.60104 0.18081 -0.60815 0.20417 C -0.6125 0.23584 -0.61059 0.22197 -0.61371 0.24532 C -0.6144 0.25041 -0.61631 0.25503 -0.61736 0.25989 C -0.61822 0.26382 -0.61875 0.26798 -0.61909 0.27214 C -0.62152 0.29711 -0.62378 0.32024 -0.62829 0.34474 C -0.62986 0.36602 -0.63177 0.38683 -0.63541 0.40763 C -0.63819 0.45688 -0.64218 0.50636 -0.64635 0.55538 C -0.64756 0.56972 -0.65364 0.58197 -0.65364 0.59654 " pathEditMode="relative" ptsTypes="ffffffffffffffffffffffffffffffffffff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1" grpId="0" animBg="1"/>
      <p:bldP spid="13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288" y="476250"/>
            <a:ext cx="1736725" cy="5238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pic>
        <p:nvPicPr>
          <p:cNvPr id="19458" name="Picture 2" descr="http://www.home-designing.com/wp-content/uploads/2010/07/Mint-Bedroom-by-purplinkat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557338"/>
            <a:ext cx="52800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6443663" y="1989138"/>
            <a:ext cx="1460500" cy="52228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bedroom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84888" y="2852738"/>
            <a:ext cx="2590800" cy="8001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children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732588" y="4005263"/>
            <a:ext cx="1139825" cy="522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garage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516688" y="4868863"/>
            <a:ext cx="1558925" cy="5238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bathroom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4" descr="http://upload.wikimedia.org/wikipedia/commons/5/5e/Portland_Japanese_garden_cree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836613"/>
            <a:ext cx="5665787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755650" y="2420938"/>
            <a:ext cx="1160463" cy="52387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garden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7088" y="1484313"/>
            <a:ext cx="1320800" cy="523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balcony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9750" y="3357563"/>
            <a:ext cx="1868488" cy="52228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living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1188" y="4365625"/>
            <a:ext cx="1949450" cy="52228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dining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288" y="476250"/>
            <a:ext cx="1736725" cy="5238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0" descr="http://hidc.com.au/images/uploads/images/hidc/modern_dining_room11_mediu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268413"/>
            <a:ext cx="6048375" cy="481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6804025" y="3141663"/>
            <a:ext cx="1460500" cy="52228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bedroom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875463" y="2205038"/>
            <a:ext cx="1320800" cy="522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balcony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019925" y="1341438"/>
            <a:ext cx="920750" cy="52228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toilet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516688" y="4005263"/>
            <a:ext cx="1949450" cy="52228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dining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5288" y="476250"/>
            <a:ext cx="1736725" cy="5238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0" descr="http://themaisonette.net/wp-content/uploads/2012/09/Home-interior-children-s-room-design-projec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836613"/>
            <a:ext cx="5561012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50825" y="2565400"/>
            <a:ext cx="2592388" cy="8001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children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84213" y="1628775"/>
            <a:ext cx="1558925" cy="5238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bathroom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042988" y="3716338"/>
            <a:ext cx="722312" cy="5238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hall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68313" y="4652963"/>
            <a:ext cx="1949450" cy="5238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dining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288" y="476250"/>
            <a:ext cx="1736725" cy="5238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8" descr="http://4.bp.blogspot.com/-IZYPQ8zdQo8/T_SDy_dqtPI/AAAAAAAAOLA/p7sw5DnUn2w/s1600/Modern+homes++Iron+grill+balcony+designs.+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08050"/>
            <a:ext cx="6480175" cy="537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7164388" y="1412875"/>
            <a:ext cx="1160462" cy="52387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garden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235825" y="2349500"/>
            <a:ext cx="1139825" cy="522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garage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164388" y="4508500"/>
            <a:ext cx="1319212" cy="523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balcony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948488" y="3357563"/>
            <a:ext cx="1560512" cy="52228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bathroom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288" y="260350"/>
            <a:ext cx="1736725" cy="5238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650" y="908050"/>
          <a:ext cx="7416800" cy="5472113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741682"/>
                <a:gridCol w="741682"/>
                <a:gridCol w="741682"/>
                <a:gridCol w="741682"/>
                <a:gridCol w="741682"/>
                <a:gridCol w="741682"/>
                <a:gridCol w="741682"/>
                <a:gridCol w="741682"/>
                <a:gridCol w="741682"/>
                <a:gridCol w="741682"/>
              </a:tblGrid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395288" y="260350"/>
            <a:ext cx="2171700" cy="5238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Find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words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650" y="908050"/>
          <a:ext cx="7416800" cy="5472113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741682"/>
                <a:gridCol w="741682"/>
                <a:gridCol w="741682"/>
                <a:gridCol w="741682"/>
                <a:gridCol w="741682"/>
                <a:gridCol w="741682"/>
                <a:gridCol w="741682"/>
                <a:gridCol w="741682"/>
                <a:gridCol w="741682"/>
                <a:gridCol w="741682"/>
              </a:tblGrid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4726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395288" y="260350"/>
            <a:ext cx="1490662" cy="5238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Solution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http://images.sodahead.com/polls/003164461/2420595231_congratulations013_answer_2_xlarg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404813"/>
            <a:ext cx="6351587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34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Resources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25538"/>
            <a:ext cx="7467600" cy="5348287"/>
          </a:xfrm>
        </p:spPr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parliament.nz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VirtualTour</a:t>
            </a:r>
            <a:r>
              <a:rPr lang="cs-CZ" dirty="0" smtClean="0">
                <a:hlinkClick r:id="rId2"/>
              </a:rPr>
              <a:t>/11b.aspx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3"/>
              </a:rPr>
              <a:t>http://en.wikipedia.org/wiki/Toilet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4"/>
              </a:rPr>
              <a:t>http://getsimplifized.com/7-steps-to-organize-your-garage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home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designing.com</a:t>
            </a:r>
            <a:r>
              <a:rPr lang="cs-CZ" dirty="0" smtClean="0">
                <a:hlinkClick r:id="rId5"/>
              </a:rPr>
              <a:t>/2010/07/16-green-</a:t>
            </a:r>
            <a:r>
              <a:rPr lang="cs-CZ" dirty="0" err="1" smtClean="0">
                <a:hlinkClick r:id="rId5"/>
              </a:rPr>
              <a:t>color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bedrooms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6"/>
              </a:rPr>
              <a:t>http://commons.wikimedia.org/wiki/File:Portland_Japanese_garden_creek.jpg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distinctivedesignin.com</a:t>
            </a:r>
            <a:r>
              <a:rPr lang="cs-CZ" dirty="0" smtClean="0">
                <a:hlinkClick r:id="rId7"/>
              </a:rPr>
              <a:t>/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8"/>
              </a:rPr>
              <a:t>http://shoaibnzm-home-design.blogspot.cz/2012/07/modern-homes-iron-grill-balcony-designs.html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9"/>
              </a:rPr>
              <a:t>http://hidc.com.au/facts/furnish-your-dining-room/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10"/>
              </a:rPr>
              <a:t>http://themaisonette.net/home-interior-children-s-room-design-project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hlinkClick r:id="rId11"/>
              </a:rPr>
              <a:t>http://www.</a:t>
            </a:r>
            <a:r>
              <a:rPr lang="cs-CZ" dirty="0" err="1" smtClean="0">
                <a:hlinkClick r:id="rId11"/>
              </a:rPr>
              <a:t>sodahead.com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fun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well</a:t>
            </a:r>
            <a:r>
              <a:rPr lang="cs-CZ" dirty="0" smtClean="0">
                <a:hlinkClick r:id="rId11"/>
              </a:rPr>
              <a:t>-</a:t>
            </a:r>
            <a:r>
              <a:rPr lang="cs-CZ" dirty="0" err="1" smtClean="0">
                <a:hlinkClick r:id="rId11"/>
              </a:rPr>
              <a:t>done</a:t>
            </a:r>
            <a:r>
              <a:rPr lang="cs-CZ" dirty="0" smtClean="0">
                <a:hlinkClick r:id="rId11"/>
              </a:rPr>
              <a:t>-</a:t>
            </a:r>
            <a:r>
              <a:rPr lang="cs-CZ" dirty="0" err="1" smtClean="0">
                <a:hlinkClick r:id="rId11"/>
              </a:rPr>
              <a:t>andy</a:t>
            </a:r>
            <a:r>
              <a:rPr lang="cs-CZ" dirty="0" smtClean="0">
                <a:hlinkClick r:id="rId11"/>
              </a:rPr>
              <a:t>-</a:t>
            </a:r>
            <a:r>
              <a:rPr lang="cs-CZ" dirty="0" err="1" smtClean="0">
                <a:hlinkClick r:id="rId11"/>
              </a:rPr>
              <a:t>murray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question</a:t>
            </a:r>
            <a:r>
              <a:rPr lang="cs-CZ" dirty="0" smtClean="0">
                <a:hlinkClick r:id="rId11"/>
              </a:rPr>
              <a:t>-3164461/</a:t>
            </a: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79</TotalTime>
  <Words>361</Words>
  <Application>Microsoft Office PowerPoint</Application>
  <PresentationFormat>On-screen Show (4:3)</PresentationFormat>
  <Paragraphs>286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15</vt:i4>
      </vt:variant>
    </vt:vector>
  </HeadingPairs>
  <TitlesOfParts>
    <vt:vector size="28" baseType="lpstr">
      <vt:lpstr>Arial</vt:lpstr>
      <vt:lpstr>Century Schoolbook</vt:lpstr>
      <vt:lpstr>Wingdings</vt:lpstr>
      <vt:lpstr>Wingdings 2</vt:lpstr>
      <vt:lpstr>Calibri</vt:lpstr>
      <vt:lpstr>Times New Roman</vt:lpstr>
      <vt:lpstr>Arkýř</vt:lpstr>
      <vt:lpstr>Arkýř</vt:lpstr>
      <vt:lpstr>Arkýř</vt:lpstr>
      <vt:lpstr>Arkýř</vt:lpstr>
      <vt:lpstr>Arkýř</vt:lpstr>
      <vt:lpstr>Arkýř</vt:lpstr>
      <vt:lpstr>Arkýř</vt:lpstr>
      <vt:lpstr> MY HOUSE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RESOURCES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HOME OBJECTS</dc:title>
  <dc:creator>Matyáš</dc:creator>
  <cp:lastModifiedBy>PC23545</cp:lastModifiedBy>
  <cp:revision>5</cp:revision>
  <dcterms:created xsi:type="dcterms:W3CDTF">2013-03-18T12:58:13Z</dcterms:created>
  <dcterms:modified xsi:type="dcterms:W3CDTF">2013-08-20T10:42:36Z</dcterms:modified>
</cp:coreProperties>
</file>