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4" r:id="rId2"/>
    <p:sldId id="279" r:id="rId3"/>
    <p:sldId id="282" r:id="rId4"/>
    <p:sldId id="276" r:id="rId5"/>
    <p:sldId id="281" r:id="rId6"/>
    <p:sldId id="28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CED6"/>
    <a:srgbClr val="FFFFFF"/>
    <a:srgbClr val="21EB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  <a:alpha val="2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3.wmf"/><Relationship Id="rId3" Type="http://schemas.openxmlformats.org/officeDocument/2006/relationships/image" Target="../media/image5.WMF"/><Relationship Id="rId7" Type="http://schemas.openxmlformats.org/officeDocument/2006/relationships/image" Target="../media/image3.png"/><Relationship Id="rId12" Type="http://schemas.openxmlformats.org/officeDocument/2006/relationships/image" Target="../media/image12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73187" y="2366040"/>
            <a:ext cx="6951864" cy="378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ZŠ </a:t>
            </a:r>
            <a:r>
              <a:rPr lang="cs-CZ" sz="2000" dirty="0"/>
              <a:t>a MŠ Kateřinice, okres Vsetín</a:t>
            </a:r>
          </a:p>
          <a:p>
            <a:pPr>
              <a:defRPr/>
            </a:pPr>
            <a:r>
              <a:rPr lang="cs-CZ" sz="2000" dirty="0"/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/>
              <a:t>Č.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VY_32_INOVACE_04_04_Český </a:t>
            </a:r>
            <a:r>
              <a:rPr lang="cs-CZ" sz="2000" b="1" dirty="0"/>
              <a:t>jazyk</a:t>
            </a:r>
          </a:p>
          <a:p>
            <a:pPr fontAlgn="ctr"/>
            <a:r>
              <a:rPr lang="cs-CZ" sz="2000" dirty="0"/>
              <a:t>Vzdělávací oblast: Jazyk a </a:t>
            </a:r>
            <a:r>
              <a:rPr lang="cs-CZ" sz="2000" dirty="0" smtClean="0"/>
              <a:t>jazyková komunikace </a:t>
            </a:r>
            <a:r>
              <a:rPr lang="cs-CZ" sz="2000" dirty="0"/>
              <a:t>- </a:t>
            </a:r>
            <a:r>
              <a:rPr lang="cs-CZ" sz="2000" dirty="0" smtClean="0"/>
              <a:t>1. ročník</a:t>
            </a:r>
          </a:p>
          <a:p>
            <a:pPr fontAlgn="ctr"/>
            <a:r>
              <a:rPr lang="cs-CZ" sz="2000" dirty="0" smtClean="0"/>
              <a:t>Předmět: Český jazyk</a:t>
            </a:r>
          </a:p>
          <a:p>
            <a:pPr fontAlgn="ctr"/>
            <a:r>
              <a:rPr lang="cs-CZ" sz="2000" dirty="0" smtClean="0"/>
              <a:t>Tematický </a:t>
            </a:r>
            <a:r>
              <a:rPr lang="cs-CZ" sz="2000" dirty="0"/>
              <a:t>okruh: Jazyková </a:t>
            </a:r>
            <a:r>
              <a:rPr lang="cs-CZ" sz="2000" dirty="0" smtClean="0"/>
              <a:t>výchova</a:t>
            </a:r>
          </a:p>
          <a:p>
            <a:pPr fontAlgn="ctr"/>
            <a:endParaRPr lang="cs-CZ" sz="2000" dirty="0"/>
          </a:p>
          <a:p>
            <a:r>
              <a:rPr lang="cs-CZ" sz="2000" dirty="0"/>
              <a:t>Autor: Mgr. Bronislava </a:t>
            </a:r>
            <a:r>
              <a:rPr lang="cs-CZ" sz="2000" dirty="0" err="1"/>
              <a:t>Uličníková</a:t>
            </a:r>
            <a:endParaRPr lang="cs-CZ" sz="2000" dirty="0"/>
          </a:p>
          <a:p>
            <a:r>
              <a:rPr lang="cs-CZ" sz="2000" dirty="0" smtClean="0"/>
              <a:t>Anotace: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obsahuje úkoly na určování pozice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hlásky M,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vyznačování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písmen ve slovech, procvičuje rozlišování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krátkých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dlouhých slabik.</a:t>
            </a:r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1279358" y="1827431"/>
            <a:ext cx="6571606" cy="72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Hláska a </a:t>
            </a: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písmeno M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- procvičování</a:t>
            </a:r>
          </a:p>
          <a:p>
            <a:pPr algn="ctr"/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2795" y="352203"/>
            <a:ext cx="82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Pojmenuj obrázek a řekni, kde ve slově vyslovujeme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hlásku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M.          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Vyznač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písmena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M, 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866581" y="801007"/>
            <a:ext cx="10166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454691" y="2574576"/>
            <a:ext cx="29193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MEDVÍDEK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3735639" y="5180188"/>
            <a:ext cx="299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muchomůrka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20975" y="2599747"/>
            <a:ext cx="12570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mísa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492991" y="3919071"/>
            <a:ext cx="1382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motýl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00713" y="5476011"/>
            <a:ext cx="12458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MÁK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431564" y="2644075"/>
            <a:ext cx="14847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DŮM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271" y="1267747"/>
            <a:ext cx="1013363" cy="1332000"/>
          </a:xfrm>
          <a:prstGeom prst="rect">
            <a:avLst/>
          </a:prstGeom>
        </p:spPr>
      </p:pic>
      <p:grpSp>
        <p:nvGrpSpPr>
          <p:cNvPr id="33" name="Group 5"/>
          <p:cNvGrpSpPr>
            <a:grpSpLocks noChangeAspect="1"/>
          </p:cNvGrpSpPr>
          <p:nvPr/>
        </p:nvGrpSpPr>
        <p:grpSpPr bwMode="auto">
          <a:xfrm>
            <a:off x="3769205" y="1438476"/>
            <a:ext cx="1944981" cy="1116000"/>
            <a:chOff x="1610" y="909"/>
            <a:chExt cx="1152" cy="661"/>
          </a:xfrm>
        </p:grpSpPr>
        <p:sp>
          <p:nvSpPr>
            <p:cNvPr id="34" name="AutoShape 4"/>
            <p:cNvSpPr>
              <a:spLocks noChangeAspect="1" noChangeArrowheads="1" noTextEdit="1"/>
            </p:cNvSpPr>
            <p:nvPr/>
          </p:nvSpPr>
          <p:spPr bwMode="auto">
            <a:xfrm>
              <a:off x="1610" y="909"/>
              <a:ext cx="1152" cy="6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6"/>
            <p:cNvSpPr>
              <a:spLocks/>
            </p:cNvSpPr>
            <p:nvPr/>
          </p:nvSpPr>
          <p:spPr bwMode="auto">
            <a:xfrm>
              <a:off x="1687" y="1373"/>
              <a:ext cx="966" cy="197"/>
            </a:xfrm>
            <a:custGeom>
              <a:avLst/>
              <a:gdLst>
                <a:gd name="T0" fmla="*/ 0 w 1932"/>
                <a:gd name="T1" fmla="*/ 39 h 394"/>
                <a:gd name="T2" fmla="*/ 1318 w 1932"/>
                <a:gd name="T3" fmla="*/ 394 h 394"/>
                <a:gd name="T4" fmla="*/ 1932 w 1932"/>
                <a:gd name="T5" fmla="*/ 194 h 394"/>
                <a:gd name="T6" fmla="*/ 1491 w 1932"/>
                <a:gd name="T7" fmla="*/ 0 h 394"/>
                <a:gd name="T8" fmla="*/ 0 w 1932"/>
                <a:gd name="T9" fmla="*/ 39 h 3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2" h="394">
                  <a:moveTo>
                    <a:pt x="0" y="39"/>
                  </a:moveTo>
                  <a:lnTo>
                    <a:pt x="1318" y="394"/>
                  </a:lnTo>
                  <a:lnTo>
                    <a:pt x="1932" y="194"/>
                  </a:lnTo>
                  <a:lnTo>
                    <a:pt x="1491" y="0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609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7"/>
            <p:cNvSpPr>
              <a:spLocks/>
            </p:cNvSpPr>
            <p:nvPr/>
          </p:nvSpPr>
          <p:spPr bwMode="auto">
            <a:xfrm>
              <a:off x="1610" y="909"/>
              <a:ext cx="1149" cy="592"/>
            </a:xfrm>
            <a:custGeom>
              <a:avLst/>
              <a:gdLst>
                <a:gd name="T0" fmla="*/ 2294 w 2297"/>
                <a:gd name="T1" fmla="*/ 641 h 1184"/>
                <a:gd name="T2" fmla="*/ 2291 w 2297"/>
                <a:gd name="T3" fmla="*/ 629 h 1184"/>
                <a:gd name="T4" fmla="*/ 2289 w 2297"/>
                <a:gd name="T5" fmla="*/ 591 h 1184"/>
                <a:gd name="T6" fmla="*/ 2289 w 2297"/>
                <a:gd name="T7" fmla="*/ 588 h 1184"/>
                <a:gd name="T8" fmla="*/ 2287 w 2297"/>
                <a:gd name="T9" fmla="*/ 579 h 1184"/>
                <a:gd name="T10" fmla="*/ 2256 w 2297"/>
                <a:gd name="T11" fmla="*/ 539 h 1184"/>
                <a:gd name="T12" fmla="*/ 2198 w 2297"/>
                <a:gd name="T13" fmla="*/ 502 h 1184"/>
                <a:gd name="T14" fmla="*/ 2135 w 2297"/>
                <a:gd name="T15" fmla="*/ 479 h 1184"/>
                <a:gd name="T16" fmla="*/ 2107 w 2297"/>
                <a:gd name="T17" fmla="*/ 469 h 1184"/>
                <a:gd name="T18" fmla="*/ 2081 w 2297"/>
                <a:gd name="T19" fmla="*/ 458 h 1184"/>
                <a:gd name="T20" fmla="*/ 2066 w 2297"/>
                <a:gd name="T21" fmla="*/ 449 h 1184"/>
                <a:gd name="T22" fmla="*/ 2070 w 2297"/>
                <a:gd name="T23" fmla="*/ 396 h 1184"/>
                <a:gd name="T24" fmla="*/ 2055 w 2297"/>
                <a:gd name="T25" fmla="*/ 349 h 1184"/>
                <a:gd name="T26" fmla="*/ 2008 w 2297"/>
                <a:gd name="T27" fmla="*/ 326 h 1184"/>
                <a:gd name="T28" fmla="*/ 1953 w 2297"/>
                <a:gd name="T29" fmla="*/ 320 h 1184"/>
                <a:gd name="T30" fmla="*/ 1894 w 2297"/>
                <a:gd name="T31" fmla="*/ 333 h 1184"/>
                <a:gd name="T32" fmla="*/ 1873 w 2297"/>
                <a:gd name="T33" fmla="*/ 344 h 1184"/>
                <a:gd name="T34" fmla="*/ 1870 w 2297"/>
                <a:gd name="T35" fmla="*/ 347 h 1184"/>
                <a:gd name="T36" fmla="*/ 1852 w 2297"/>
                <a:gd name="T37" fmla="*/ 360 h 1184"/>
                <a:gd name="T38" fmla="*/ 1832 w 2297"/>
                <a:gd name="T39" fmla="*/ 379 h 1184"/>
                <a:gd name="T40" fmla="*/ 1805 w 2297"/>
                <a:gd name="T41" fmla="*/ 402 h 1184"/>
                <a:gd name="T42" fmla="*/ 1757 w 2297"/>
                <a:gd name="T43" fmla="*/ 424 h 1184"/>
                <a:gd name="T44" fmla="*/ 1718 w 2297"/>
                <a:gd name="T45" fmla="*/ 450 h 1184"/>
                <a:gd name="T46" fmla="*/ 1702 w 2297"/>
                <a:gd name="T47" fmla="*/ 484 h 1184"/>
                <a:gd name="T48" fmla="*/ 1700 w 2297"/>
                <a:gd name="T49" fmla="*/ 509 h 1184"/>
                <a:gd name="T50" fmla="*/ 1700 w 2297"/>
                <a:gd name="T51" fmla="*/ 516 h 1184"/>
                <a:gd name="T52" fmla="*/ 1685 w 2297"/>
                <a:gd name="T53" fmla="*/ 530 h 1184"/>
                <a:gd name="T54" fmla="*/ 1673 w 2297"/>
                <a:gd name="T55" fmla="*/ 542 h 1184"/>
                <a:gd name="T56" fmla="*/ 1600 w 2297"/>
                <a:gd name="T57" fmla="*/ 541 h 1184"/>
                <a:gd name="T58" fmla="*/ 1428 w 2297"/>
                <a:gd name="T59" fmla="*/ 140 h 1184"/>
                <a:gd name="T60" fmla="*/ 285 w 2297"/>
                <a:gd name="T61" fmla="*/ 2 h 1184"/>
                <a:gd name="T62" fmla="*/ 150 w 2297"/>
                <a:gd name="T63" fmla="*/ 6 h 1184"/>
                <a:gd name="T64" fmla="*/ 143 w 2297"/>
                <a:gd name="T65" fmla="*/ 321 h 1184"/>
                <a:gd name="T66" fmla="*/ 122 w 2297"/>
                <a:gd name="T67" fmla="*/ 995 h 1184"/>
                <a:gd name="T68" fmla="*/ 691 w 2297"/>
                <a:gd name="T69" fmla="*/ 1149 h 1184"/>
                <a:gd name="T70" fmla="*/ 744 w 2297"/>
                <a:gd name="T71" fmla="*/ 1069 h 1184"/>
                <a:gd name="T72" fmla="*/ 1131 w 2297"/>
                <a:gd name="T73" fmla="*/ 1122 h 1184"/>
                <a:gd name="T74" fmla="*/ 1152 w 2297"/>
                <a:gd name="T75" fmla="*/ 1114 h 1184"/>
                <a:gd name="T76" fmla="*/ 1165 w 2297"/>
                <a:gd name="T77" fmla="*/ 1109 h 1184"/>
                <a:gd name="T78" fmla="*/ 1188 w 2297"/>
                <a:gd name="T79" fmla="*/ 1115 h 1184"/>
                <a:gd name="T80" fmla="*/ 1629 w 2297"/>
                <a:gd name="T81" fmla="*/ 1183 h 1184"/>
                <a:gd name="T82" fmla="*/ 1642 w 2297"/>
                <a:gd name="T83" fmla="*/ 1182 h 1184"/>
                <a:gd name="T84" fmla="*/ 1821 w 2297"/>
                <a:gd name="T85" fmla="*/ 943 h 1184"/>
                <a:gd name="T86" fmla="*/ 1856 w 2297"/>
                <a:gd name="T87" fmla="*/ 941 h 1184"/>
                <a:gd name="T88" fmla="*/ 1888 w 2297"/>
                <a:gd name="T89" fmla="*/ 943 h 1184"/>
                <a:gd name="T90" fmla="*/ 1897 w 2297"/>
                <a:gd name="T91" fmla="*/ 951 h 1184"/>
                <a:gd name="T92" fmla="*/ 1884 w 2297"/>
                <a:gd name="T93" fmla="*/ 1063 h 1184"/>
                <a:gd name="T94" fmla="*/ 2010 w 2297"/>
                <a:gd name="T95" fmla="*/ 1030 h 1184"/>
                <a:gd name="T96" fmla="*/ 2064 w 2297"/>
                <a:gd name="T97" fmla="*/ 1030 h 1184"/>
                <a:gd name="T98" fmla="*/ 2115 w 2297"/>
                <a:gd name="T99" fmla="*/ 1020 h 1184"/>
                <a:gd name="T100" fmla="*/ 2159 w 2297"/>
                <a:gd name="T101" fmla="*/ 1003 h 1184"/>
                <a:gd name="T102" fmla="*/ 2197 w 2297"/>
                <a:gd name="T103" fmla="*/ 978 h 1184"/>
                <a:gd name="T104" fmla="*/ 2227 w 2297"/>
                <a:gd name="T105" fmla="*/ 944 h 1184"/>
                <a:gd name="T106" fmla="*/ 2237 w 2297"/>
                <a:gd name="T107" fmla="*/ 901 h 1184"/>
                <a:gd name="T108" fmla="*/ 2223 w 2297"/>
                <a:gd name="T109" fmla="*/ 859 h 1184"/>
                <a:gd name="T110" fmla="*/ 2212 w 2297"/>
                <a:gd name="T111" fmla="*/ 838 h 1184"/>
                <a:gd name="T112" fmla="*/ 2211 w 2297"/>
                <a:gd name="T113" fmla="*/ 838 h 1184"/>
                <a:gd name="T114" fmla="*/ 2200 w 2297"/>
                <a:gd name="T115" fmla="*/ 826 h 1184"/>
                <a:gd name="T116" fmla="*/ 2188 w 2297"/>
                <a:gd name="T117" fmla="*/ 815 h 1184"/>
                <a:gd name="T118" fmla="*/ 2185 w 2297"/>
                <a:gd name="T119" fmla="*/ 813 h 1184"/>
                <a:gd name="T120" fmla="*/ 2274 w 2297"/>
                <a:gd name="T121" fmla="*/ 747 h 1184"/>
                <a:gd name="T122" fmla="*/ 2297 w 2297"/>
                <a:gd name="T123" fmla="*/ 685 h 1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97" h="1184">
                  <a:moveTo>
                    <a:pt x="2294" y="641"/>
                  </a:moveTo>
                  <a:lnTo>
                    <a:pt x="2294" y="641"/>
                  </a:lnTo>
                  <a:lnTo>
                    <a:pt x="2294" y="641"/>
                  </a:lnTo>
                  <a:lnTo>
                    <a:pt x="2294" y="641"/>
                  </a:lnTo>
                  <a:lnTo>
                    <a:pt x="2294" y="641"/>
                  </a:lnTo>
                  <a:lnTo>
                    <a:pt x="2291" y="629"/>
                  </a:lnTo>
                  <a:lnTo>
                    <a:pt x="2290" y="616"/>
                  </a:lnTo>
                  <a:lnTo>
                    <a:pt x="2289" y="605"/>
                  </a:lnTo>
                  <a:lnTo>
                    <a:pt x="2289" y="591"/>
                  </a:lnTo>
                  <a:lnTo>
                    <a:pt x="2289" y="591"/>
                  </a:lnTo>
                  <a:lnTo>
                    <a:pt x="2289" y="590"/>
                  </a:lnTo>
                  <a:lnTo>
                    <a:pt x="2289" y="588"/>
                  </a:lnTo>
                  <a:lnTo>
                    <a:pt x="2289" y="588"/>
                  </a:lnTo>
                  <a:lnTo>
                    <a:pt x="2289" y="584"/>
                  </a:lnTo>
                  <a:lnTo>
                    <a:pt x="2287" y="579"/>
                  </a:lnTo>
                  <a:lnTo>
                    <a:pt x="2286" y="577"/>
                  </a:lnTo>
                  <a:lnTo>
                    <a:pt x="2272" y="556"/>
                  </a:lnTo>
                  <a:lnTo>
                    <a:pt x="2256" y="539"/>
                  </a:lnTo>
                  <a:lnTo>
                    <a:pt x="2237" y="524"/>
                  </a:lnTo>
                  <a:lnTo>
                    <a:pt x="2218" y="512"/>
                  </a:lnTo>
                  <a:lnTo>
                    <a:pt x="2198" y="502"/>
                  </a:lnTo>
                  <a:lnTo>
                    <a:pt x="2177" y="493"/>
                  </a:lnTo>
                  <a:lnTo>
                    <a:pt x="2155" y="486"/>
                  </a:lnTo>
                  <a:lnTo>
                    <a:pt x="2135" y="479"/>
                  </a:lnTo>
                  <a:lnTo>
                    <a:pt x="2125" y="476"/>
                  </a:lnTo>
                  <a:lnTo>
                    <a:pt x="2116" y="472"/>
                  </a:lnTo>
                  <a:lnTo>
                    <a:pt x="2107" y="469"/>
                  </a:lnTo>
                  <a:lnTo>
                    <a:pt x="2098" y="465"/>
                  </a:lnTo>
                  <a:lnTo>
                    <a:pt x="2090" y="462"/>
                  </a:lnTo>
                  <a:lnTo>
                    <a:pt x="2081" y="458"/>
                  </a:lnTo>
                  <a:lnTo>
                    <a:pt x="2074" y="455"/>
                  </a:lnTo>
                  <a:lnTo>
                    <a:pt x="2066" y="450"/>
                  </a:lnTo>
                  <a:lnTo>
                    <a:pt x="2066" y="449"/>
                  </a:lnTo>
                  <a:lnTo>
                    <a:pt x="2068" y="432"/>
                  </a:lnTo>
                  <a:lnTo>
                    <a:pt x="2070" y="415"/>
                  </a:lnTo>
                  <a:lnTo>
                    <a:pt x="2070" y="396"/>
                  </a:lnTo>
                  <a:lnTo>
                    <a:pt x="2069" y="379"/>
                  </a:lnTo>
                  <a:lnTo>
                    <a:pt x="2064" y="363"/>
                  </a:lnTo>
                  <a:lnTo>
                    <a:pt x="2055" y="349"/>
                  </a:lnTo>
                  <a:lnTo>
                    <a:pt x="2042" y="337"/>
                  </a:lnTo>
                  <a:lnTo>
                    <a:pt x="2024" y="329"/>
                  </a:lnTo>
                  <a:lnTo>
                    <a:pt x="2008" y="326"/>
                  </a:lnTo>
                  <a:lnTo>
                    <a:pt x="1990" y="322"/>
                  </a:lnTo>
                  <a:lnTo>
                    <a:pt x="1971" y="320"/>
                  </a:lnTo>
                  <a:lnTo>
                    <a:pt x="1953" y="320"/>
                  </a:lnTo>
                  <a:lnTo>
                    <a:pt x="1933" y="322"/>
                  </a:lnTo>
                  <a:lnTo>
                    <a:pt x="1913" y="326"/>
                  </a:lnTo>
                  <a:lnTo>
                    <a:pt x="1894" y="333"/>
                  </a:lnTo>
                  <a:lnTo>
                    <a:pt x="1874" y="343"/>
                  </a:lnTo>
                  <a:lnTo>
                    <a:pt x="1873" y="343"/>
                  </a:lnTo>
                  <a:lnTo>
                    <a:pt x="1873" y="344"/>
                  </a:lnTo>
                  <a:lnTo>
                    <a:pt x="1872" y="345"/>
                  </a:lnTo>
                  <a:lnTo>
                    <a:pt x="1871" y="345"/>
                  </a:lnTo>
                  <a:lnTo>
                    <a:pt x="1870" y="347"/>
                  </a:lnTo>
                  <a:lnTo>
                    <a:pt x="1865" y="351"/>
                  </a:lnTo>
                  <a:lnTo>
                    <a:pt x="1859" y="356"/>
                  </a:lnTo>
                  <a:lnTo>
                    <a:pt x="1852" y="360"/>
                  </a:lnTo>
                  <a:lnTo>
                    <a:pt x="1846" y="366"/>
                  </a:lnTo>
                  <a:lnTo>
                    <a:pt x="1839" y="372"/>
                  </a:lnTo>
                  <a:lnTo>
                    <a:pt x="1832" y="379"/>
                  </a:lnTo>
                  <a:lnTo>
                    <a:pt x="1825" y="387"/>
                  </a:lnTo>
                  <a:lnTo>
                    <a:pt x="1819" y="396"/>
                  </a:lnTo>
                  <a:lnTo>
                    <a:pt x="1805" y="402"/>
                  </a:lnTo>
                  <a:lnTo>
                    <a:pt x="1789" y="409"/>
                  </a:lnTo>
                  <a:lnTo>
                    <a:pt x="1773" y="416"/>
                  </a:lnTo>
                  <a:lnTo>
                    <a:pt x="1757" y="424"/>
                  </a:lnTo>
                  <a:lnTo>
                    <a:pt x="1742" y="432"/>
                  </a:lnTo>
                  <a:lnTo>
                    <a:pt x="1728" y="441"/>
                  </a:lnTo>
                  <a:lnTo>
                    <a:pt x="1718" y="450"/>
                  </a:lnTo>
                  <a:lnTo>
                    <a:pt x="1710" y="461"/>
                  </a:lnTo>
                  <a:lnTo>
                    <a:pt x="1704" y="471"/>
                  </a:lnTo>
                  <a:lnTo>
                    <a:pt x="1702" y="484"/>
                  </a:lnTo>
                  <a:lnTo>
                    <a:pt x="1700" y="495"/>
                  </a:lnTo>
                  <a:lnTo>
                    <a:pt x="1700" y="507"/>
                  </a:lnTo>
                  <a:lnTo>
                    <a:pt x="1700" y="509"/>
                  </a:lnTo>
                  <a:lnTo>
                    <a:pt x="1700" y="511"/>
                  </a:lnTo>
                  <a:lnTo>
                    <a:pt x="1700" y="514"/>
                  </a:lnTo>
                  <a:lnTo>
                    <a:pt x="1700" y="516"/>
                  </a:lnTo>
                  <a:lnTo>
                    <a:pt x="1696" y="521"/>
                  </a:lnTo>
                  <a:lnTo>
                    <a:pt x="1690" y="525"/>
                  </a:lnTo>
                  <a:lnTo>
                    <a:pt x="1685" y="530"/>
                  </a:lnTo>
                  <a:lnTo>
                    <a:pt x="1682" y="534"/>
                  </a:lnTo>
                  <a:lnTo>
                    <a:pt x="1677" y="538"/>
                  </a:lnTo>
                  <a:lnTo>
                    <a:pt x="1673" y="542"/>
                  </a:lnTo>
                  <a:lnTo>
                    <a:pt x="1669" y="546"/>
                  </a:lnTo>
                  <a:lnTo>
                    <a:pt x="1666" y="549"/>
                  </a:lnTo>
                  <a:lnTo>
                    <a:pt x="1600" y="541"/>
                  </a:lnTo>
                  <a:lnTo>
                    <a:pt x="1600" y="499"/>
                  </a:lnTo>
                  <a:lnTo>
                    <a:pt x="1668" y="487"/>
                  </a:lnTo>
                  <a:lnTo>
                    <a:pt x="1428" y="140"/>
                  </a:lnTo>
                  <a:lnTo>
                    <a:pt x="384" y="136"/>
                  </a:lnTo>
                  <a:lnTo>
                    <a:pt x="386" y="60"/>
                  </a:lnTo>
                  <a:lnTo>
                    <a:pt x="285" y="2"/>
                  </a:lnTo>
                  <a:lnTo>
                    <a:pt x="281" y="0"/>
                  </a:lnTo>
                  <a:lnTo>
                    <a:pt x="275" y="0"/>
                  </a:lnTo>
                  <a:lnTo>
                    <a:pt x="150" y="6"/>
                  </a:lnTo>
                  <a:lnTo>
                    <a:pt x="150" y="303"/>
                  </a:lnTo>
                  <a:lnTo>
                    <a:pt x="143" y="319"/>
                  </a:lnTo>
                  <a:lnTo>
                    <a:pt x="143" y="321"/>
                  </a:lnTo>
                  <a:lnTo>
                    <a:pt x="0" y="523"/>
                  </a:lnTo>
                  <a:lnTo>
                    <a:pt x="122" y="529"/>
                  </a:lnTo>
                  <a:lnTo>
                    <a:pt x="122" y="995"/>
                  </a:lnTo>
                  <a:lnTo>
                    <a:pt x="298" y="1016"/>
                  </a:lnTo>
                  <a:lnTo>
                    <a:pt x="300" y="1093"/>
                  </a:lnTo>
                  <a:lnTo>
                    <a:pt x="691" y="1149"/>
                  </a:lnTo>
                  <a:lnTo>
                    <a:pt x="691" y="1137"/>
                  </a:lnTo>
                  <a:lnTo>
                    <a:pt x="744" y="1091"/>
                  </a:lnTo>
                  <a:lnTo>
                    <a:pt x="744" y="1069"/>
                  </a:lnTo>
                  <a:lnTo>
                    <a:pt x="1126" y="1123"/>
                  </a:lnTo>
                  <a:lnTo>
                    <a:pt x="1127" y="1123"/>
                  </a:lnTo>
                  <a:lnTo>
                    <a:pt x="1131" y="1122"/>
                  </a:lnTo>
                  <a:lnTo>
                    <a:pt x="1138" y="1119"/>
                  </a:lnTo>
                  <a:lnTo>
                    <a:pt x="1145" y="1116"/>
                  </a:lnTo>
                  <a:lnTo>
                    <a:pt x="1152" y="1114"/>
                  </a:lnTo>
                  <a:lnTo>
                    <a:pt x="1159" y="1111"/>
                  </a:lnTo>
                  <a:lnTo>
                    <a:pt x="1164" y="1110"/>
                  </a:lnTo>
                  <a:lnTo>
                    <a:pt x="1165" y="1109"/>
                  </a:lnTo>
                  <a:lnTo>
                    <a:pt x="1188" y="1101"/>
                  </a:lnTo>
                  <a:lnTo>
                    <a:pt x="1188" y="1102"/>
                  </a:lnTo>
                  <a:lnTo>
                    <a:pt x="1188" y="1115"/>
                  </a:lnTo>
                  <a:lnTo>
                    <a:pt x="1600" y="1178"/>
                  </a:lnTo>
                  <a:lnTo>
                    <a:pt x="1600" y="1184"/>
                  </a:lnTo>
                  <a:lnTo>
                    <a:pt x="1629" y="1183"/>
                  </a:lnTo>
                  <a:lnTo>
                    <a:pt x="1632" y="1183"/>
                  </a:lnTo>
                  <a:lnTo>
                    <a:pt x="1637" y="1184"/>
                  </a:lnTo>
                  <a:lnTo>
                    <a:pt x="1642" y="1182"/>
                  </a:lnTo>
                  <a:lnTo>
                    <a:pt x="1794" y="1096"/>
                  </a:lnTo>
                  <a:lnTo>
                    <a:pt x="1810" y="944"/>
                  </a:lnTo>
                  <a:lnTo>
                    <a:pt x="1821" y="943"/>
                  </a:lnTo>
                  <a:lnTo>
                    <a:pt x="1834" y="942"/>
                  </a:lnTo>
                  <a:lnTo>
                    <a:pt x="1846" y="941"/>
                  </a:lnTo>
                  <a:lnTo>
                    <a:pt x="1856" y="941"/>
                  </a:lnTo>
                  <a:lnTo>
                    <a:pt x="1867" y="941"/>
                  </a:lnTo>
                  <a:lnTo>
                    <a:pt x="1878" y="942"/>
                  </a:lnTo>
                  <a:lnTo>
                    <a:pt x="1888" y="943"/>
                  </a:lnTo>
                  <a:lnTo>
                    <a:pt x="1897" y="947"/>
                  </a:lnTo>
                  <a:lnTo>
                    <a:pt x="1897" y="949"/>
                  </a:lnTo>
                  <a:lnTo>
                    <a:pt x="1897" y="951"/>
                  </a:lnTo>
                  <a:lnTo>
                    <a:pt x="1897" y="955"/>
                  </a:lnTo>
                  <a:lnTo>
                    <a:pt x="1898" y="957"/>
                  </a:lnTo>
                  <a:lnTo>
                    <a:pt x="1884" y="1063"/>
                  </a:lnTo>
                  <a:lnTo>
                    <a:pt x="1986" y="1095"/>
                  </a:lnTo>
                  <a:lnTo>
                    <a:pt x="1991" y="1027"/>
                  </a:lnTo>
                  <a:lnTo>
                    <a:pt x="2010" y="1030"/>
                  </a:lnTo>
                  <a:lnTo>
                    <a:pt x="2029" y="1031"/>
                  </a:lnTo>
                  <a:lnTo>
                    <a:pt x="2047" y="1031"/>
                  </a:lnTo>
                  <a:lnTo>
                    <a:pt x="2064" y="1030"/>
                  </a:lnTo>
                  <a:lnTo>
                    <a:pt x="2082" y="1027"/>
                  </a:lnTo>
                  <a:lnTo>
                    <a:pt x="2099" y="1025"/>
                  </a:lnTo>
                  <a:lnTo>
                    <a:pt x="2115" y="1020"/>
                  </a:lnTo>
                  <a:lnTo>
                    <a:pt x="2130" y="1016"/>
                  </a:lnTo>
                  <a:lnTo>
                    <a:pt x="2145" y="1010"/>
                  </a:lnTo>
                  <a:lnTo>
                    <a:pt x="2159" y="1003"/>
                  </a:lnTo>
                  <a:lnTo>
                    <a:pt x="2173" y="995"/>
                  </a:lnTo>
                  <a:lnTo>
                    <a:pt x="2185" y="987"/>
                  </a:lnTo>
                  <a:lnTo>
                    <a:pt x="2197" y="978"/>
                  </a:lnTo>
                  <a:lnTo>
                    <a:pt x="2208" y="967"/>
                  </a:lnTo>
                  <a:lnTo>
                    <a:pt x="2218" y="956"/>
                  </a:lnTo>
                  <a:lnTo>
                    <a:pt x="2227" y="944"/>
                  </a:lnTo>
                  <a:lnTo>
                    <a:pt x="2234" y="930"/>
                  </a:lnTo>
                  <a:lnTo>
                    <a:pt x="2237" y="915"/>
                  </a:lnTo>
                  <a:lnTo>
                    <a:pt x="2237" y="901"/>
                  </a:lnTo>
                  <a:lnTo>
                    <a:pt x="2234" y="887"/>
                  </a:lnTo>
                  <a:lnTo>
                    <a:pt x="2229" y="873"/>
                  </a:lnTo>
                  <a:lnTo>
                    <a:pt x="2223" y="859"/>
                  </a:lnTo>
                  <a:lnTo>
                    <a:pt x="2218" y="849"/>
                  </a:lnTo>
                  <a:lnTo>
                    <a:pt x="2212" y="839"/>
                  </a:lnTo>
                  <a:lnTo>
                    <a:pt x="2212" y="838"/>
                  </a:lnTo>
                  <a:lnTo>
                    <a:pt x="2212" y="838"/>
                  </a:lnTo>
                  <a:lnTo>
                    <a:pt x="2212" y="838"/>
                  </a:lnTo>
                  <a:lnTo>
                    <a:pt x="2211" y="838"/>
                  </a:lnTo>
                  <a:lnTo>
                    <a:pt x="2211" y="838"/>
                  </a:lnTo>
                  <a:lnTo>
                    <a:pt x="2205" y="831"/>
                  </a:lnTo>
                  <a:lnTo>
                    <a:pt x="2200" y="826"/>
                  </a:lnTo>
                  <a:lnTo>
                    <a:pt x="2195" y="821"/>
                  </a:lnTo>
                  <a:lnTo>
                    <a:pt x="2189" y="816"/>
                  </a:lnTo>
                  <a:lnTo>
                    <a:pt x="2188" y="815"/>
                  </a:lnTo>
                  <a:lnTo>
                    <a:pt x="2186" y="814"/>
                  </a:lnTo>
                  <a:lnTo>
                    <a:pt x="2186" y="814"/>
                  </a:lnTo>
                  <a:lnTo>
                    <a:pt x="2185" y="813"/>
                  </a:lnTo>
                  <a:lnTo>
                    <a:pt x="2223" y="790"/>
                  </a:lnTo>
                  <a:lnTo>
                    <a:pt x="2253" y="768"/>
                  </a:lnTo>
                  <a:lnTo>
                    <a:pt x="2274" y="747"/>
                  </a:lnTo>
                  <a:lnTo>
                    <a:pt x="2287" y="727"/>
                  </a:lnTo>
                  <a:lnTo>
                    <a:pt x="2295" y="706"/>
                  </a:lnTo>
                  <a:lnTo>
                    <a:pt x="2297" y="685"/>
                  </a:lnTo>
                  <a:lnTo>
                    <a:pt x="2297" y="663"/>
                  </a:lnTo>
                  <a:lnTo>
                    <a:pt x="2294" y="6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8"/>
            <p:cNvSpPr>
              <a:spLocks/>
            </p:cNvSpPr>
            <p:nvPr/>
          </p:nvSpPr>
          <p:spPr bwMode="auto">
            <a:xfrm>
              <a:off x="2430" y="1077"/>
              <a:ext cx="321" cy="339"/>
            </a:xfrm>
            <a:custGeom>
              <a:avLst/>
              <a:gdLst>
                <a:gd name="T0" fmla="*/ 76 w 643"/>
                <a:gd name="T1" fmla="*/ 189 h 679"/>
                <a:gd name="T2" fmla="*/ 77 w 643"/>
                <a:gd name="T3" fmla="*/ 175 h 679"/>
                <a:gd name="T4" fmla="*/ 79 w 643"/>
                <a:gd name="T5" fmla="*/ 151 h 679"/>
                <a:gd name="T6" fmla="*/ 91 w 643"/>
                <a:gd name="T7" fmla="*/ 123 h 679"/>
                <a:gd name="T8" fmla="*/ 136 w 643"/>
                <a:gd name="T9" fmla="*/ 96 h 679"/>
                <a:gd name="T10" fmla="*/ 180 w 643"/>
                <a:gd name="T11" fmla="*/ 77 h 679"/>
                <a:gd name="T12" fmla="*/ 201 w 643"/>
                <a:gd name="T13" fmla="*/ 57 h 679"/>
                <a:gd name="T14" fmla="*/ 223 w 643"/>
                <a:gd name="T15" fmla="*/ 37 h 679"/>
                <a:gd name="T16" fmla="*/ 242 w 643"/>
                <a:gd name="T17" fmla="*/ 22 h 679"/>
                <a:gd name="T18" fmla="*/ 279 w 643"/>
                <a:gd name="T19" fmla="*/ 5 h 679"/>
                <a:gd name="T20" fmla="*/ 332 w 643"/>
                <a:gd name="T21" fmla="*/ 0 h 679"/>
                <a:gd name="T22" fmla="*/ 382 w 643"/>
                <a:gd name="T23" fmla="*/ 9 h 679"/>
                <a:gd name="T24" fmla="*/ 413 w 643"/>
                <a:gd name="T25" fmla="*/ 39 h 679"/>
                <a:gd name="T26" fmla="*/ 414 w 643"/>
                <a:gd name="T27" fmla="*/ 90 h 679"/>
                <a:gd name="T28" fmla="*/ 418 w 643"/>
                <a:gd name="T29" fmla="*/ 129 h 679"/>
                <a:gd name="T30" fmla="*/ 447 w 643"/>
                <a:gd name="T31" fmla="*/ 142 h 679"/>
                <a:gd name="T32" fmla="*/ 481 w 643"/>
                <a:gd name="T33" fmla="*/ 155 h 679"/>
                <a:gd name="T34" fmla="*/ 533 w 643"/>
                <a:gd name="T35" fmla="*/ 172 h 679"/>
                <a:gd name="T36" fmla="*/ 589 w 643"/>
                <a:gd name="T37" fmla="*/ 201 h 679"/>
                <a:gd name="T38" fmla="*/ 633 w 643"/>
                <a:gd name="T39" fmla="*/ 249 h 679"/>
                <a:gd name="T40" fmla="*/ 634 w 643"/>
                <a:gd name="T41" fmla="*/ 269 h 679"/>
                <a:gd name="T42" fmla="*/ 639 w 643"/>
                <a:gd name="T43" fmla="*/ 308 h 679"/>
                <a:gd name="T44" fmla="*/ 641 w 643"/>
                <a:gd name="T45" fmla="*/ 364 h 679"/>
                <a:gd name="T46" fmla="*/ 600 w 643"/>
                <a:gd name="T47" fmla="*/ 424 h 679"/>
                <a:gd name="T48" fmla="*/ 524 w 643"/>
                <a:gd name="T49" fmla="*/ 474 h 679"/>
                <a:gd name="T50" fmla="*/ 539 w 643"/>
                <a:gd name="T51" fmla="*/ 492 h 679"/>
                <a:gd name="T52" fmla="*/ 554 w 643"/>
                <a:gd name="T53" fmla="*/ 506 h 679"/>
                <a:gd name="T54" fmla="*/ 559 w 643"/>
                <a:gd name="T55" fmla="*/ 512 h 679"/>
                <a:gd name="T56" fmla="*/ 582 w 643"/>
                <a:gd name="T57" fmla="*/ 579 h 679"/>
                <a:gd name="T58" fmla="*/ 558 w 643"/>
                <a:gd name="T59" fmla="*/ 621 h 679"/>
                <a:gd name="T60" fmla="*/ 524 w 643"/>
                <a:gd name="T61" fmla="*/ 646 h 679"/>
                <a:gd name="T62" fmla="*/ 484 w 643"/>
                <a:gd name="T63" fmla="*/ 665 h 679"/>
                <a:gd name="T64" fmla="*/ 438 w 643"/>
                <a:gd name="T65" fmla="*/ 676 h 679"/>
                <a:gd name="T66" fmla="*/ 387 w 643"/>
                <a:gd name="T67" fmla="*/ 679 h 679"/>
                <a:gd name="T68" fmla="*/ 338 w 643"/>
                <a:gd name="T69" fmla="*/ 673 h 679"/>
                <a:gd name="T70" fmla="*/ 298 w 643"/>
                <a:gd name="T71" fmla="*/ 651 h 679"/>
                <a:gd name="T72" fmla="*/ 272 w 643"/>
                <a:gd name="T73" fmla="*/ 615 h 679"/>
                <a:gd name="T74" fmla="*/ 253 w 643"/>
                <a:gd name="T75" fmla="*/ 592 h 679"/>
                <a:gd name="T76" fmla="*/ 223 w 643"/>
                <a:gd name="T77" fmla="*/ 589 h 679"/>
                <a:gd name="T78" fmla="*/ 192 w 643"/>
                <a:gd name="T79" fmla="*/ 591 h 679"/>
                <a:gd name="T80" fmla="*/ 163 w 643"/>
                <a:gd name="T81" fmla="*/ 593 h 679"/>
                <a:gd name="T82" fmla="*/ 133 w 643"/>
                <a:gd name="T83" fmla="*/ 592 h 679"/>
                <a:gd name="T84" fmla="*/ 110 w 643"/>
                <a:gd name="T85" fmla="*/ 584 h 679"/>
                <a:gd name="T86" fmla="*/ 105 w 643"/>
                <a:gd name="T87" fmla="*/ 554 h 679"/>
                <a:gd name="T88" fmla="*/ 101 w 643"/>
                <a:gd name="T89" fmla="*/ 502 h 679"/>
                <a:gd name="T90" fmla="*/ 79 w 643"/>
                <a:gd name="T91" fmla="*/ 431 h 679"/>
                <a:gd name="T92" fmla="*/ 60 w 643"/>
                <a:gd name="T93" fmla="*/ 411 h 679"/>
                <a:gd name="T94" fmla="*/ 38 w 643"/>
                <a:gd name="T95" fmla="*/ 389 h 679"/>
                <a:gd name="T96" fmla="*/ 18 w 643"/>
                <a:gd name="T97" fmla="*/ 365 h 679"/>
                <a:gd name="T98" fmla="*/ 4 w 643"/>
                <a:gd name="T99" fmla="*/ 334 h 679"/>
                <a:gd name="T100" fmla="*/ 7 w 643"/>
                <a:gd name="T101" fmla="*/ 271 h 679"/>
                <a:gd name="T102" fmla="*/ 42 w 643"/>
                <a:gd name="T103" fmla="*/ 219 h 6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43" h="679">
                  <a:moveTo>
                    <a:pt x="75" y="189"/>
                  </a:moveTo>
                  <a:lnTo>
                    <a:pt x="75" y="189"/>
                  </a:lnTo>
                  <a:lnTo>
                    <a:pt x="76" y="189"/>
                  </a:lnTo>
                  <a:lnTo>
                    <a:pt x="77" y="186"/>
                  </a:lnTo>
                  <a:lnTo>
                    <a:pt x="77" y="181"/>
                  </a:lnTo>
                  <a:lnTo>
                    <a:pt x="77" y="175"/>
                  </a:lnTo>
                  <a:lnTo>
                    <a:pt x="77" y="171"/>
                  </a:lnTo>
                  <a:lnTo>
                    <a:pt x="77" y="160"/>
                  </a:lnTo>
                  <a:lnTo>
                    <a:pt x="79" y="151"/>
                  </a:lnTo>
                  <a:lnTo>
                    <a:pt x="80" y="141"/>
                  </a:lnTo>
                  <a:lnTo>
                    <a:pt x="83" y="133"/>
                  </a:lnTo>
                  <a:lnTo>
                    <a:pt x="91" y="123"/>
                  </a:lnTo>
                  <a:lnTo>
                    <a:pt x="104" y="113"/>
                  </a:lnTo>
                  <a:lnTo>
                    <a:pt x="119" y="105"/>
                  </a:lnTo>
                  <a:lnTo>
                    <a:pt x="136" y="96"/>
                  </a:lnTo>
                  <a:lnTo>
                    <a:pt x="152" y="89"/>
                  </a:lnTo>
                  <a:lnTo>
                    <a:pt x="167" y="82"/>
                  </a:lnTo>
                  <a:lnTo>
                    <a:pt x="180" y="77"/>
                  </a:lnTo>
                  <a:lnTo>
                    <a:pt x="189" y="74"/>
                  </a:lnTo>
                  <a:lnTo>
                    <a:pt x="195" y="65"/>
                  </a:lnTo>
                  <a:lnTo>
                    <a:pt x="201" y="57"/>
                  </a:lnTo>
                  <a:lnTo>
                    <a:pt x="208" y="50"/>
                  </a:lnTo>
                  <a:lnTo>
                    <a:pt x="216" y="43"/>
                  </a:lnTo>
                  <a:lnTo>
                    <a:pt x="223" y="37"/>
                  </a:lnTo>
                  <a:lnTo>
                    <a:pt x="230" y="33"/>
                  </a:lnTo>
                  <a:lnTo>
                    <a:pt x="236" y="27"/>
                  </a:lnTo>
                  <a:lnTo>
                    <a:pt x="242" y="22"/>
                  </a:lnTo>
                  <a:lnTo>
                    <a:pt x="243" y="21"/>
                  </a:lnTo>
                  <a:lnTo>
                    <a:pt x="261" y="12"/>
                  </a:lnTo>
                  <a:lnTo>
                    <a:pt x="279" y="5"/>
                  </a:lnTo>
                  <a:lnTo>
                    <a:pt x="298" y="1"/>
                  </a:lnTo>
                  <a:lnTo>
                    <a:pt x="315" y="0"/>
                  </a:lnTo>
                  <a:lnTo>
                    <a:pt x="332" y="0"/>
                  </a:lnTo>
                  <a:lnTo>
                    <a:pt x="349" y="3"/>
                  </a:lnTo>
                  <a:lnTo>
                    <a:pt x="365" y="6"/>
                  </a:lnTo>
                  <a:lnTo>
                    <a:pt x="382" y="9"/>
                  </a:lnTo>
                  <a:lnTo>
                    <a:pt x="397" y="16"/>
                  </a:lnTo>
                  <a:lnTo>
                    <a:pt x="407" y="27"/>
                  </a:lnTo>
                  <a:lnTo>
                    <a:pt x="413" y="39"/>
                  </a:lnTo>
                  <a:lnTo>
                    <a:pt x="415" y="56"/>
                  </a:lnTo>
                  <a:lnTo>
                    <a:pt x="415" y="72"/>
                  </a:lnTo>
                  <a:lnTo>
                    <a:pt x="414" y="90"/>
                  </a:lnTo>
                  <a:lnTo>
                    <a:pt x="412" y="107"/>
                  </a:lnTo>
                  <a:lnTo>
                    <a:pt x="409" y="123"/>
                  </a:lnTo>
                  <a:lnTo>
                    <a:pt x="418" y="129"/>
                  </a:lnTo>
                  <a:lnTo>
                    <a:pt x="428" y="134"/>
                  </a:lnTo>
                  <a:lnTo>
                    <a:pt x="437" y="138"/>
                  </a:lnTo>
                  <a:lnTo>
                    <a:pt x="447" y="142"/>
                  </a:lnTo>
                  <a:lnTo>
                    <a:pt x="459" y="147"/>
                  </a:lnTo>
                  <a:lnTo>
                    <a:pt x="469" y="150"/>
                  </a:lnTo>
                  <a:lnTo>
                    <a:pt x="481" y="155"/>
                  </a:lnTo>
                  <a:lnTo>
                    <a:pt x="492" y="158"/>
                  </a:lnTo>
                  <a:lnTo>
                    <a:pt x="513" y="165"/>
                  </a:lnTo>
                  <a:lnTo>
                    <a:pt x="533" y="172"/>
                  </a:lnTo>
                  <a:lnTo>
                    <a:pt x="552" y="180"/>
                  </a:lnTo>
                  <a:lnTo>
                    <a:pt x="572" y="189"/>
                  </a:lnTo>
                  <a:lnTo>
                    <a:pt x="589" y="201"/>
                  </a:lnTo>
                  <a:lnTo>
                    <a:pt x="605" y="214"/>
                  </a:lnTo>
                  <a:lnTo>
                    <a:pt x="620" y="229"/>
                  </a:lnTo>
                  <a:lnTo>
                    <a:pt x="633" y="249"/>
                  </a:lnTo>
                  <a:lnTo>
                    <a:pt x="634" y="251"/>
                  </a:lnTo>
                  <a:lnTo>
                    <a:pt x="634" y="254"/>
                  </a:lnTo>
                  <a:lnTo>
                    <a:pt x="634" y="269"/>
                  </a:lnTo>
                  <a:lnTo>
                    <a:pt x="635" y="282"/>
                  </a:lnTo>
                  <a:lnTo>
                    <a:pt x="636" y="295"/>
                  </a:lnTo>
                  <a:lnTo>
                    <a:pt x="639" y="308"/>
                  </a:lnTo>
                  <a:lnTo>
                    <a:pt x="642" y="327"/>
                  </a:lnTo>
                  <a:lnTo>
                    <a:pt x="643" y="346"/>
                  </a:lnTo>
                  <a:lnTo>
                    <a:pt x="641" y="364"/>
                  </a:lnTo>
                  <a:lnTo>
                    <a:pt x="635" y="384"/>
                  </a:lnTo>
                  <a:lnTo>
                    <a:pt x="621" y="403"/>
                  </a:lnTo>
                  <a:lnTo>
                    <a:pt x="600" y="424"/>
                  </a:lnTo>
                  <a:lnTo>
                    <a:pt x="569" y="446"/>
                  </a:lnTo>
                  <a:lnTo>
                    <a:pt x="527" y="469"/>
                  </a:lnTo>
                  <a:lnTo>
                    <a:pt x="524" y="474"/>
                  </a:lnTo>
                  <a:lnTo>
                    <a:pt x="526" y="478"/>
                  </a:lnTo>
                  <a:lnTo>
                    <a:pt x="530" y="484"/>
                  </a:lnTo>
                  <a:lnTo>
                    <a:pt x="539" y="492"/>
                  </a:lnTo>
                  <a:lnTo>
                    <a:pt x="544" y="497"/>
                  </a:lnTo>
                  <a:lnTo>
                    <a:pt x="550" y="501"/>
                  </a:lnTo>
                  <a:lnTo>
                    <a:pt x="554" y="506"/>
                  </a:lnTo>
                  <a:lnTo>
                    <a:pt x="559" y="510"/>
                  </a:lnTo>
                  <a:lnTo>
                    <a:pt x="559" y="512"/>
                  </a:lnTo>
                  <a:lnTo>
                    <a:pt x="559" y="512"/>
                  </a:lnTo>
                  <a:lnTo>
                    <a:pt x="572" y="535"/>
                  </a:lnTo>
                  <a:lnTo>
                    <a:pt x="581" y="558"/>
                  </a:lnTo>
                  <a:lnTo>
                    <a:pt x="582" y="579"/>
                  </a:lnTo>
                  <a:lnTo>
                    <a:pt x="575" y="599"/>
                  </a:lnTo>
                  <a:lnTo>
                    <a:pt x="567" y="611"/>
                  </a:lnTo>
                  <a:lnTo>
                    <a:pt x="558" y="621"/>
                  </a:lnTo>
                  <a:lnTo>
                    <a:pt x="547" y="630"/>
                  </a:lnTo>
                  <a:lnTo>
                    <a:pt x="536" y="638"/>
                  </a:lnTo>
                  <a:lnTo>
                    <a:pt x="524" y="646"/>
                  </a:lnTo>
                  <a:lnTo>
                    <a:pt x="512" y="653"/>
                  </a:lnTo>
                  <a:lnTo>
                    <a:pt x="498" y="660"/>
                  </a:lnTo>
                  <a:lnTo>
                    <a:pt x="484" y="665"/>
                  </a:lnTo>
                  <a:lnTo>
                    <a:pt x="469" y="669"/>
                  </a:lnTo>
                  <a:lnTo>
                    <a:pt x="454" y="674"/>
                  </a:lnTo>
                  <a:lnTo>
                    <a:pt x="438" y="676"/>
                  </a:lnTo>
                  <a:lnTo>
                    <a:pt x="422" y="679"/>
                  </a:lnTo>
                  <a:lnTo>
                    <a:pt x="405" y="679"/>
                  </a:lnTo>
                  <a:lnTo>
                    <a:pt x="387" y="679"/>
                  </a:lnTo>
                  <a:lnTo>
                    <a:pt x="370" y="679"/>
                  </a:lnTo>
                  <a:lnTo>
                    <a:pt x="352" y="676"/>
                  </a:lnTo>
                  <a:lnTo>
                    <a:pt x="338" y="673"/>
                  </a:lnTo>
                  <a:lnTo>
                    <a:pt x="324" y="667"/>
                  </a:lnTo>
                  <a:lnTo>
                    <a:pt x="310" y="660"/>
                  </a:lnTo>
                  <a:lnTo>
                    <a:pt x="298" y="651"/>
                  </a:lnTo>
                  <a:lnTo>
                    <a:pt x="287" y="641"/>
                  </a:lnTo>
                  <a:lnTo>
                    <a:pt x="278" y="629"/>
                  </a:lnTo>
                  <a:lnTo>
                    <a:pt x="272" y="615"/>
                  </a:lnTo>
                  <a:lnTo>
                    <a:pt x="271" y="599"/>
                  </a:lnTo>
                  <a:lnTo>
                    <a:pt x="262" y="594"/>
                  </a:lnTo>
                  <a:lnTo>
                    <a:pt x="253" y="592"/>
                  </a:lnTo>
                  <a:lnTo>
                    <a:pt x="243" y="590"/>
                  </a:lnTo>
                  <a:lnTo>
                    <a:pt x="233" y="590"/>
                  </a:lnTo>
                  <a:lnTo>
                    <a:pt x="223" y="589"/>
                  </a:lnTo>
                  <a:lnTo>
                    <a:pt x="212" y="590"/>
                  </a:lnTo>
                  <a:lnTo>
                    <a:pt x="202" y="590"/>
                  </a:lnTo>
                  <a:lnTo>
                    <a:pt x="192" y="591"/>
                  </a:lnTo>
                  <a:lnTo>
                    <a:pt x="182" y="592"/>
                  </a:lnTo>
                  <a:lnTo>
                    <a:pt x="172" y="592"/>
                  </a:lnTo>
                  <a:lnTo>
                    <a:pt x="163" y="593"/>
                  </a:lnTo>
                  <a:lnTo>
                    <a:pt x="152" y="593"/>
                  </a:lnTo>
                  <a:lnTo>
                    <a:pt x="143" y="593"/>
                  </a:lnTo>
                  <a:lnTo>
                    <a:pt x="133" y="592"/>
                  </a:lnTo>
                  <a:lnTo>
                    <a:pt x="124" y="590"/>
                  </a:lnTo>
                  <a:lnTo>
                    <a:pt x="113" y="586"/>
                  </a:lnTo>
                  <a:lnTo>
                    <a:pt x="110" y="584"/>
                  </a:lnTo>
                  <a:lnTo>
                    <a:pt x="109" y="581"/>
                  </a:lnTo>
                  <a:lnTo>
                    <a:pt x="106" y="567"/>
                  </a:lnTo>
                  <a:lnTo>
                    <a:pt x="105" y="554"/>
                  </a:lnTo>
                  <a:lnTo>
                    <a:pt x="104" y="540"/>
                  </a:lnTo>
                  <a:lnTo>
                    <a:pt x="103" y="528"/>
                  </a:lnTo>
                  <a:lnTo>
                    <a:pt x="101" y="502"/>
                  </a:lnTo>
                  <a:lnTo>
                    <a:pt x="97" y="477"/>
                  </a:lnTo>
                  <a:lnTo>
                    <a:pt x="90" y="454"/>
                  </a:lnTo>
                  <a:lnTo>
                    <a:pt x="79" y="431"/>
                  </a:lnTo>
                  <a:lnTo>
                    <a:pt x="73" y="424"/>
                  </a:lnTo>
                  <a:lnTo>
                    <a:pt x="66" y="417"/>
                  </a:lnTo>
                  <a:lnTo>
                    <a:pt x="60" y="411"/>
                  </a:lnTo>
                  <a:lnTo>
                    <a:pt x="53" y="404"/>
                  </a:lnTo>
                  <a:lnTo>
                    <a:pt x="45" y="398"/>
                  </a:lnTo>
                  <a:lnTo>
                    <a:pt x="38" y="389"/>
                  </a:lnTo>
                  <a:lnTo>
                    <a:pt x="30" y="381"/>
                  </a:lnTo>
                  <a:lnTo>
                    <a:pt x="23" y="373"/>
                  </a:lnTo>
                  <a:lnTo>
                    <a:pt x="18" y="365"/>
                  </a:lnTo>
                  <a:lnTo>
                    <a:pt x="12" y="356"/>
                  </a:lnTo>
                  <a:lnTo>
                    <a:pt x="7" y="346"/>
                  </a:lnTo>
                  <a:lnTo>
                    <a:pt x="4" y="334"/>
                  </a:lnTo>
                  <a:lnTo>
                    <a:pt x="0" y="311"/>
                  </a:lnTo>
                  <a:lnTo>
                    <a:pt x="1" y="290"/>
                  </a:lnTo>
                  <a:lnTo>
                    <a:pt x="7" y="271"/>
                  </a:lnTo>
                  <a:lnTo>
                    <a:pt x="16" y="252"/>
                  </a:lnTo>
                  <a:lnTo>
                    <a:pt x="28" y="236"/>
                  </a:lnTo>
                  <a:lnTo>
                    <a:pt x="42" y="219"/>
                  </a:lnTo>
                  <a:lnTo>
                    <a:pt x="58" y="204"/>
                  </a:lnTo>
                  <a:lnTo>
                    <a:pt x="75" y="18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9"/>
            <p:cNvSpPr>
              <a:spLocks/>
            </p:cNvSpPr>
            <p:nvPr/>
          </p:nvSpPr>
          <p:spPr bwMode="auto">
            <a:xfrm>
              <a:off x="2438" y="1085"/>
              <a:ext cx="306" cy="324"/>
            </a:xfrm>
            <a:custGeom>
              <a:avLst/>
              <a:gdLst>
                <a:gd name="T0" fmla="*/ 10 w 612"/>
                <a:gd name="T1" fmla="*/ 332 h 648"/>
                <a:gd name="T2" fmla="*/ 27 w 612"/>
                <a:gd name="T3" fmla="*/ 356 h 648"/>
                <a:gd name="T4" fmla="*/ 49 w 612"/>
                <a:gd name="T5" fmla="*/ 378 h 648"/>
                <a:gd name="T6" fmla="*/ 68 w 612"/>
                <a:gd name="T7" fmla="*/ 398 h 648"/>
                <a:gd name="T8" fmla="*/ 75 w 612"/>
                <a:gd name="T9" fmla="*/ 406 h 648"/>
                <a:gd name="T10" fmla="*/ 101 w 612"/>
                <a:gd name="T11" fmla="*/ 484 h 648"/>
                <a:gd name="T12" fmla="*/ 105 w 612"/>
                <a:gd name="T13" fmla="*/ 534 h 648"/>
                <a:gd name="T14" fmla="*/ 116 w 612"/>
                <a:gd name="T15" fmla="*/ 559 h 648"/>
                <a:gd name="T16" fmla="*/ 140 w 612"/>
                <a:gd name="T17" fmla="*/ 561 h 648"/>
                <a:gd name="T18" fmla="*/ 166 w 612"/>
                <a:gd name="T19" fmla="*/ 561 h 648"/>
                <a:gd name="T20" fmla="*/ 197 w 612"/>
                <a:gd name="T21" fmla="*/ 558 h 648"/>
                <a:gd name="T22" fmla="*/ 233 w 612"/>
                <a:gd name="T23" fmla="*/ 559 h 648"/>
                <a:gd name="T24" fmla="*/ 268 w 612"/>
                <a:gd name="T25" fmla="*/ 572 h 648"/>
                <a:gd name="T26" fmla="*/ 271 w 612"/>
                <a:gd name="T27" fmla="*/ 592 h 648"/>
                <a:gd name="T28" fmla="*/ 292 w 612"/>
                <a:gd name="T29" fmla="*/ 623 h 648"/>
                <a:gd name="T30" fmla="*/ 326 w 612"/>
                <a:gd name="T31" fmla="*/ 642 h 648"/>
                <a:gd name="T32" fmla="*/ 371 w 612"/>
                <a:gd name="T33" fmla="*/ 648 h 648"/>
                <a:gd name="T34" fmla="*/ 419 w 612"/>
                <a:gd name="T35" fmla="*/ 645 h 648"/>
                <a:gd name="T36" fmla="*/ 461 w 612"/>
                <a:gd name="T37" fmla="*/ 635 h 648"/>
                <a:gd name="T38" fmla="*/ 499 w 612"/>
                <a:gd name="T39" fmla="*/ 618 h 648"/>
                <a:gd name="T40" fmla="*/ 530 w 612"/>
                <a:gd name="T41" fmla="*/ 593 h 648"/>
                <a:gd name="T42" fmla="*/ 551 w 612"/>
                <a:gd name="T43" fmla="*/ 559 h 648"/>
                <a:gd name="T44" fmla="*/ 530 w 612"/>
                <a:gd name="T45" fmla="*/ 504 h 648"/>
                <a:gd name="T46" fmla="*/ 518 w 612"/>
                <a:gd name="T47" fmla="*/ 492 h 648"/>
                <a:gd name="T48" fmla="*/ 496 w 612"/>
                <a:gd name="T49" fmla="*/ 468 h 648"/>
                <a:gd name="T50" fmla="*/ 500 w 612"/>
                <a:gd name="T51" fmla="*/ 441 h 648"/>
                <a:gd name="T52" fmla="*/ 571 w 612"/>
                <a:gd name="T53" fmla="*/ 399 h 648"/>
                <a:gd name="T54" fmla="*/ 610 w 612"/>
                <a:gd name="T55" fmla="*/ 346 h 648"/>
                <a:gd name="T56" fmla="*/ 608 w 612"/>
                <a:gd name="T57" fmla="*/ 295 h 648"/>
                <a:gd name="T58" fmla="*/ 602 w 612"/>
                <a:gd name="T59" fmla="*/ 254 h 648"/>
                <a:gd name="T60" fmla="*/ 576 w 612"/>
                <a:gd name="T61" fmla="*/ 208 h 648"/>
                <a:gd name="T62" fmla="*/ 528 w 612"/>
                <a:gd name="T63" fmla="*/ 178 h 648"/>
                <a:gd name="T64" fmla="*/ 472 w 612"/>
                <a:gd name="T65" fmla="*/ 157 h 648"/>
                <a:gd name="T66" fmla="*/ 435 w 612"/>
                <a:gd name="T67" fmla="*/ 145 h 648"/>
                <a:gd name="T68" fmla="*/ 400 w 612"/>
                <a:gd name="T69" fmla="*/ 131 h 648"/>
                <a:gd name="T70" fmla="*/ 376 w 612"/>
                <a:gd name="T71" fmla="*/ 114 h 648"/>
                <a:gd name="T72" fmla="*/ 378 w 612"/>
                <a:gd name="T73" fmla="*/ 101 h 648"/>
                <a:gd name="T74" fmla="*/ 383 w 612"/>
                <a:gd name="T75" fmla="*/ 61 h 648"/>
                <a:gd name="T76" fmla="*/ 361 w 612"/>
                <a:gd name="T77" fmla="*/ 8 h 648"/>
                <a:gd name="T78" fmla="*/ 317 w 612"/>
                <a:gd name="T79" fmla="*/ 0 h 648"/>
                <a:gd name="T80" fmla="*/ 269 w 612"/>
                <a:gd name="T81" fmla="*/ 4 h 648"/>
                <a:gd name="T82" fmla="*/ 232 w 612"/>
                <a:gd name="T83" fmla="*/ 21 h 648"/>
                <a:gd name="T84" fmla="*/ 219 w 612"/>
                <a:gd name="T85" fmla="*/ 31 h 648"/>
                <a:gd name="T86" fmla="*/ 193 w 612"/>
                <a:gd name="T87" fmla="*/ 57 h 648"/>
                <a:gd name="T88" fmla="*/ 182 w 612"/>
                <a:gd name="T89" fmla="*/ 72 h 648"/>
                <a:gd name="T90" fmla="*/ 143 w 612"/>
                <a:gd name="T91" fmla="*/ 87 h 648"/>
                <a:gd name="T92" fmla="*/ 98 w 612"/>
                <a:gd name="T93" fmla="*/ 110 h 648"/>
                <a:gd name="T94" fmla="*/ 79 w 612"/>
                <a:gd name="T95" fmla="*/ 132 h 648"/>
                <a:gd name="T96" fmla="*/ 76 w 612"/>
                <a:gd name="T97" fmla="*/ 155 h 648"/>
                <a:gd name="T98" fmla="*/ 73 w 612"/>
                <a:gd name="T99" fmla="*/ 181 h 648"/>
                <a:gd name="T100" fmla="*/ 55 w 612"/>
                <a:gd name="T101" fmla="*/ 200 h 648"/>
                <a:gd name="T102" fmla="*/ 15 w 612"/>
                <a:gd name="T103" fmla="*/ 243 h 648"/>
                <a:gd name="T104" fmla="*/ 0 w 612"/>
                <a:gd name="T105" fmla="*/ 294 h 6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12" h="648">
                  <a:moveTo>
                    <a:pt x="3" y="314"/>
                  </a:moveTo>
                  <a:lnTo>
                    <a:pt x="6" y="324"/>
                  </a:lnTo>
                  <a:lnTo>
                    <a:pt x="10" y="332"/>
                  </a:lnTo>
                  <a:lnTo>
                    <a:pt x="15" y="341"/>
                  </a:lnTo>
                  <a:lnTo>
                    <a:pt x="21" y="349"/>
                  </a:lnTo>
                  <a:lnTo>
                    <a:pt x="27" y="356"/>
                  </a:lnTo>
                  <a:lnTo>
                    <a:pt x="34" y="363"/>
                  </a:lnTo>
                  <a:lnTo>
                    <a:pt x="41" y="371"/>
                  </a:lnTo>
                  <a:lnTo>
                    <a:pt x="49" y="378"/>
                  </a:lnTo>
                  <a:lnTo>
                    <a:pt x="56" y="384"/>
                  </a:lnTo>
                  <a:lnTo>
                    <a:pt x="63" y="391"/>
                  </a:lnTo>
                  <a:lnTo>
                    <a:pt x="68" y="398"/>
                  </a:lnTo>
                  <a:lnTo>
                    <a:pt x="75" y="406"/>
                  </a:lnTo>
                  <a:lnTo>
                    <a:pt x="75" y="406"/>
                  </a:lnTo>
                  <a:lnTo>
                    <a:pt x="75" y="406"/>
                  </a:lnTo>
                  <a:lnTo>
                    <a:pt x="89" y="431"/>
                  </a:lnTo>
                  <a:lnTo>
                    <a:pt x="97" y="458"/>
                  </a:lnTo>
                  <a:lnTo>
                    <a:pt x="101" y="484"/>
                  </a:lnTo>
                  <a:lnTo>
                    <a:pt x="103" y="511"/>
                  </a:lnTo>
                  <a:lnTo>
                    <a:pt x="104" y="522"/>
                  </a:lnTo>
                  <a:lnTo>
                    <a:pt x="105" y="534"/>
                  </a:lnTo>
                  <a:lnTo>
                    <a:pt x="106" y="545"/>
                  </a:lnTo>
                  <a:lnTo>
                    <a:pt x="108" y="557"/>
                  </a:lnTo>
                  <a:lnTo>
                    <a:pt x="116" y="559"/>
                  </a:lnTo>
                  <a:lnTo>
                    <a:pt x="124" y="560"/>
                  </a:lnTo>
                  <a:lnTo>
                    <a:pt x="132" y="561"/>
                  </a:lnTo>
                  <a:lnTo>
                    <a:pt x="140" y="561"/>
                  </a:lnTo>
                  <a:lnTo>
                    <a:pt x="149" y="562"/>
                  </a:lnTo>
                  <a:lnTo>
                    <a:pt x="157" y="561"/>
                  </a:lnTo>
                  <a:lnTo>
                    <a:pt x="166" y="561"/>
                  </a:lnTo>
                  <a:lnTo>
                    <a:pt x="174" y="560"/>
                  </a:lnTo>
                  <a:lnTo>
                    <a:pt x="186" y="559"/>
                  </a:lnTo>
                  <a:lnTo>
                    <a:pt x="197" y="558"/>
                  </a:lnTo>
                  <a:lnTo>
                    <a:pt x="209" y="558"/>
                  </a:lnTo>
                  <a:lnTo>
                    <a:pt x="222" y="558"/>
                  </a:lnTo>
                  <a:lnTo>
                    <a:pt x="233" y="559"/>
                  </a:lnTo>
                  <a:lnTo>
                    <a:pt x="245" y="561"/>
                  </a:lnTo>
                  <a:lnTo>
                    <a:pt x="256" y="566"/>
                  </a:lnTo>
                  <a:lnTo>
                    <a:pt x="268" y="572"/>
                  </a:lnTo>
                  <a:lnTo>
                    <a:pt x="272" y="574"/>
                  </a:lnTo>
                  <a:lnTo>
                    <a:pt x="271" y="580"/>
                  </a:lnTo>
                  <a:lnTo>
                    <a:pt x="271" y="592"/>
                  </a:lnTo>
                  <a:lnTo>
                    <a:pt x="276" y="604"/>
                  </a:lnTo>
                  <a:lnTo>
                    <a:pt x="283" y="614"/>
                  </a:lnTo>
                  <a:lnTo>
                    <a:pt x="292" y="623"/>
                  </a:lnTo>
                  <a:lnTo>
                    <a:pt x="303" y="631"/>
                  </a:lnTo>
                  <a:lnTo>
                    <a:pt x="315" y="637"/>
                  </a:lnTo>
                  <a:lnTo>
                    <a:pt x="326" y="642"/>
                  </a:lnTo>
                  <a:lnTo>
                    <a:pt x="338" y="644"/>
                  </a:lnTo>
                  <a:lnTo>
                    <a:pt x="355" y="646"/>
                  </a:lnTo>
                  <a:lnTo>
                    <a:pt x="371" y="648"/>
                  </a:lnTo>
                  <a:lnTo>
                    <a:pt x="387" y="648"/>
                  </a:lnTo>
                  <a:lnTo>
                    <a:pt x="404" y="646"/>
                  </a:lnTo>
                  <a:lnTo>
                    <a:pt x="419" y="645"/>
                  </a:lnTo>
                  <a:lnTo>
                    <a:pt x="434" y="642"/>
                  </a:lnTo>
                  <a:lnTo>
                    <a:pt x="447" y="640"/>
                  </a:lnTo>
                  <a:lnTo>
                    <a:pt x="461" y="635"/>
                  </a:lnTo>
                  <a:lnTo>
                    <a:pt x="475" y="630"/>
                  </a:lnTo>
                  <a:lnTo>
                    <a:pt x="488" y="625"/>
                  </a:lnTo>
                  <a:lnTo>
                    <a:pt x="499" y="618"/>
                  </a:lnTo>
                  <a:lnTo>
                    <a:pt x="510" y="611"/>
                  </a:lnTo>
                  <a:lnTo>
                    <a:pt x="520" y="603"/>
                  </a:lnTo>
                  <a:lnTo>
                    <a:pt x="530" y="593"/>
                  </a:lnTo>
                  <a:lnTo>
                    <a:pt x="538" y="584"/>
                  </a:lnTo>
                  <a:lnTo>
                    <a:pt x="546" y="574"/>
                  </a:lnTo>
                  <a:lnTo>
                    <a:pt x="551" y="559"/>
                  </a:lnTo>
                  <a:lnTo>
                    <a:pt x="549" y="542"/>
                  </a:lnTo>
                  <a:lnTo>
                    <a:pt x="541" y="523"/>
                  </a:lnTo>
                  <a:lnTo>
                    <a:pt x="530" y="504"/>
                  </a:lnTo>
                  <a:lnTo>
                    <a:pt x="527" y="499"/>
                  </a:lnTo>
                  <a:lnTo>
                    <a:pt x="522" y="496"/>
                  </a:lnTo>
                  <a:lnTo>
                    <a:pt x="518" y="492"/>
                  </a:lnTo>
                  <a:lnTo>
                    <a:pt x="513" y="487"/>
                  </a:lnTo>
                  <a:lnTo>
                    <a:pt x="504" y="478"/>
                  </a:lnTo>
                  <a:lnTo>
                    <a:pt x="496" y="468"/>
                  </a:lnTo>
                  <a:lnTo>
                    <a:pt x="493" y="456"/>
                  </a:lnTo>
                  <a:lnTo>
                    <a:pt x="499" y="443"/>
                  </a:lnTo>
                  <a:lnTo>
                    <a:pt x="500" y="441"/>
                  </a:lnTo>
                  <a:lnTo>
                    <a:pt x="502" y="440"/>
                  </a:lnTo>
                  <a:lnTo>
                    <a:pt x="541" y="418"/>
                  </a:lnTo>
                  <a:lnTo>
                    <a:pt x="571" y="399"/>
                  </a:lnTo>
                  <a:lnTo>
                    <a:pt x="590" y="380"/>
                  </a:lnTo>
                  <a:lnTo>
                    <a:pt x="603" y="363"/>
                  </a:lnTo>
                  <a:lnTo>
                    <a:pt x="610" y="346"/>
                  </a:lnTo>
                  <a:lnTo>
                    <a:pt x="612" y="330"/>
                  </a:lnTo>
                  <a:lnTo>
                    <a:pt x="611" y="312"/>
                  </a:lnTo>
                  <a:lnTo>
                    <a:pt x="608" y="295"/>
                  </a:lnTo>
                  <a:lnTo>
                    <a:pt x="605" y="283"/>
                  </a:lnTo>
                  <a:lnTo>
                    <a:pt x="603" y="269"/>
                  </a:lnTo>
                  <a:lnTo>
                    <a:pt x="602" y="254"/>
                  </a:lnTo>
                  <a:lnTo>
                    <a:pt x="602" y="239"/>
                  </a:lnTo>
                  <a:lnTo>
                    <a:pt x="590" y="221"/>
                  </a:lnTo>
                  <a:lnTo>
                    <a:pt x="576" y="208"/>
                  </a:lnTo>
                  <a:lnTo>
                    <a:pt x="561" y="196"/>
                  </a:lnTo>
                  <a:lnTo>
                    <a:pt x="545" y="186"/>
                  </a:lnTo>
                  <a:lnTo>
                    <a:pt x="528" y="178"/>
                  </a:lnTo>
                  <a:lnTo>
                    <a:pt x="510" y="170"/>
                  </a:lnTo>
                  <a:lnTo>
                    <a:pt x="491" y="163"/>
                  </a:lnTo>
                  <a:lnTo>
                    <a:pt x="472" y="157"/>
                  </a:lnTo>
                  <a:lnTo>
                    <a:pt x="459" y="154"/>
                  </a:lnTo>
                  <a:lnTo>
                    <a:pt x="447" y="149"/>
                  </a:lnTo>
                  <a:lnTo>
                    <a:pt x="435" y="145"/>
                  </a:lnTo>
                  <a:lnTo>
                    <a:pt x="423" y="141"/>
                  </a:lnTo>
                  <a:lnTo>
                    <a:pt x="412" y="135"/>
                  </a:lnTo>
                  <a:lnTo>
                    <a:pt x="400" y="131"/>
                  </a:lnTo>
                  <a:lnTo>
                    <a:pt x="390" y="125"/>
                  </a:lnTo>
                  <a:lnTo>
                    <a:pt x="379" y="118"/>
                  </a:lnTo>
                  <a:lnTo>
                    <a:pt x="376" y="114"/>
                  </a:lnTo>
                  <a:lnTo>
                    <a:pt x="376" y="110"/>
                  </a:lnTo>
                  <a:lnTo>
                    <a:pt x="377" y="105"/>
                  </a:lnTo>
                  <a:lnTo>
                    <a:pt x="378" y="101"/>
                  </a:lnTo>
                  <a:lnTo>
                    <a:pt x="378" y="96"/>
                  </a:lnTo>
                  <a:lnTo>
                    <a:pt x="379" y="91"/>
                  </a:lnTo>
                  <a:lnTo>
                    <a:pt x="383" y="61"/>
                  </a:lnTo>
                  <a:lnTo>
                    <a:pt x="383" y="36"/>
                  </a:lnTo>
                  <a:lnTo>
                    <a:pt x="376" y="18"/>
                  </a:lnTo>
                  <a:lnTo>
                    <a:pt x="361" y="8"/>
                  </a:lnTo>
                  <a:lnTo>
                    <a:pt x="347" y="5"/>
                  </a:lnTo>
                  <a:lnTo>
                    <a:pt x="332" y="3"/>
                  </a:lnTo>
                  <a:lnTo>
                    <a:pt x="317" y="0"/>
                  </a:lnTo>
                  <a:lnTo>
                    <a:pt x="301" y="0"/>
                  </a:lnTo>
                  <a:lnTo>
                    <a:pt x="285" y="2"/>
                  </a:lnTo>
                  <a:lnTo>
                    <a:pt x="269" y="4"/>
                  </a:lnTo>
                  <a:lnTo>
                    <a:pt x="253" y="10"/>
                  </a:lnTo>
                  <a:lnTo>
                    <a:pt x="237" y="18"/>
                  </a:lnTo>
                  <a:lnTo>
                    <a:pt x="232" y="21"/>
                  </a:lnTo>
                  <a:lnTo>
                    <a:pt x="229" y="25"/>
                  </a:lnTo>
                  <a:lnTo>
                    <a:pt x="224" y="28"/>
                  </a:lnTo>
                  <a:lnTo>
                    <a:pt x="219" y="31"/>
                  </a:lnTo>
                  <a:lnTo>
                    <a:pt x="210" y="40"/>
                  </a:lnTo>
                  <a:lnTo>
                    <a:pt x="201" y="48"/>
                  </a:lnTo>
                  <a:lnTo>
                    <a:pt x="193" y="57"/>
                  </a:lnTo>
                  <a:lnTo>
                    <a:pt x="187" y="67"/>
                  </a:lnTo>
                  <a:lnTo>
                    <a:pt x="186" y="69"/>
                  </a:lnTo>
                  <a:lnTo>
                    <a:pt x="182" y="72"/>
                  </a:lnTo>
                  <a:lnTo>
                    <a:pt x="172" y="75"/>
                  </a:lnTo>
                  <a:lnTo>
                    <a:pt x="158" y="81"/>
                  </a:lnTo>
                  <a:lnTo>
                    <a:pt x="143" y="87"/>
                  </a:lnTo>
                  <a:lnTo>
                    <a:pt x="127" y="95"/>
                  </a:lnTo>
                  <a:lnTo>
                    <a:pt x="112" y="103"/>
                  </a:lnTo>
                  <a:lnTo>
                    <a:pt x="98" y="110"/>
                  </a:lnTo>
                  <a:lnTo>
                    <a:pt x="88" y="118"/>
                  </a:lnTo>
                  <a:lnTo>
                    <a:pt x="81" y="126"/>
                  </a:lnTo>
                  <a:lnTo>
                    <a:pt x="79" y="132"/>
                  </a:lnTo>
                  <a:lnTo>
                    <a:pt x="78" y="139"/>
                  </a:lnTo>
                  <a:lnTo>
                    <a:pt x="76" y="147"/>
                  </a:lnTo>
                  <a:lnTo>
                    <a:pt x="76" y="155"/>
                  </a:lnTo>
                  <a:lnTo>
                    <a:pt x="76" y="165"/>
                  </a:lnTo>
                  <a:lnTo>
                    <a:pt x="75" y="174"/>
                  </a:lnTo>
                  <a:lnTo>
                    <a:pt x="73" y="181"/>
                  </a:lnTo>
                  <a:lnTo>
                    <a:pt x="67" y="187"/>
                  </a:lnTo>
                  <a:lnTo>
                    <a:pt x="70" y="186"/>
                  </a:lnTo>
                  <a:lnTo>
                    <a:pt x="55" y="200"/>
                  </a:lnTo>
                  <a:lnTo>
                    <a:pt x="40" y="213"/>
                  </a:lnTo>
                  <a:lnTo>
                    <a:pt x="27" y="228"/>
                  </a:lnTo>
                  <a:lnTo>
                    <a:pt x="15" y="243"/>
                  </a:lnTo>
                  <a:lnTo>
                    <a:pt x="7" y="259"/>
                  </a:lnTo>
                  <a:lnTo>
                    <a:pt x="2" y="277"/>
                  </a:lnTo>
                  <a:lnTo>
                    <a:pt x="0" y="294"/>
                  </a:lnTo>
                  <a:lnTo>
                    <a:pt x="3" y="314"/>
                  </a:lnTo>
                  <a:close/>
                </a:path>
              </a:pathLst>
            </a:custGeom>
            <a:solidFill>
              <a:srgbClr val="3F9E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10"/>
            <p:cNvSpPr>
              <a:spLocks/>
            </p:cNvSpPr>
            <p:nvPr/>
          </p:nvSpPr>
          <p:spPr bwMode="auto">
            <a:xfrm>
              <a:off x="2560" y="1226"/>
              <a:ext cx="94" cy="220"/>
            </a:xfrm>
            <a:custGeom>
              <a:avLst/>
              <a:gdLst>
                <a:gd name="T0" fmla="*/ 71 w 188"/>
                <a:gd name="T1" fmla="*/ 440 h 440"/>
                <a:gd name="T2" fmla="*/ 82 w 188"/>
                <a:gd name="T3" fmla="*/ 280 h 440"/>
                <a:gd name="T4" fmla="*/ 188 w 188"/>
                <a:gd name="T5" fmla="*/ 197 h 440"/>
                <a:gd name="T6" fmla="*/ 83 w 188"/>
                <a:gd name="T7" fmla="*/ 228 h 440"/>
                <a:gd name="T8" fmla="*/ 89 w 188"/>
                <a:gd name="T9" fmla="*/ 126 h 440"/>
                <a:gd name="T10" fmla="*/ 171 w 188"/>
                <a:gd name="T11" fmla="*/ 0 h 440"/>
                <a:gd name="T12" fmla="*/ 69 w 188"/>
                <a:gd name="T13" fmla="*/ 111 h 440"/>
                <a:gd name="T14" fmla="*/ 12 w 188"/>
                <a:gd name="T15" fmla="*/ 43 h 440"/>
                <a:gd name="T16" fmla="*/ 41 w 188"/>
                <a:gd name="T17" fmla="*/ 128 h 440"/>
                <a:gd name="T18" fmla="*/ 0 w 188"/>
                <a:gd name="T19" fmla="*/ 420 h 440"/>
                <a:gd name="T20" fmla="*/ 71 w 188"/>
                <a:gd name="T21" fmla="*/ 440 h 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8" h="440">
                  <a:moveTo>
                    <a:pt x="71" y="440"/>
                  </a:moveTo>
                  <a:lnTo>
                    <a:pt x="82" y="280"/>
                  </a:lnTo>
                  <a:lnTo>
                    <a:pt x="188" y="197"/>
                  </a:lnTo>
                  <a:lnTo>
                    <a:pt x="83" y="228"/>
                  </a:lnTo>
                  <a:lnTo>
                    <a:pt x="89" y="126"/>
                  </a:lnTo>
                  <a:lnTo>
                    <a:pt x="171" y="0"/>
                  </a:lnTo>
                  <a:lnTo>
                    <a:pt x="69" y="111"/>
                  </a:lnTo>
                  <a:lnTo>
                    <a:pt x="12" y="43"/>
                  </a:lnTo>
                  <a:lnTo>
                    <a:pt x="41" y="128"/>
                  </a:lnTo>
                  <a:lnTo>
                    <a:pt x="0" y="420"/>
                  </a:lnTo>
                  <a:lnTo>
                    <a:pt x="71" y="4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11"/>
            <p:cNvSpPr>
              <a:spLocks/>
            </p:cNvSpPr>
            <p:nvPr/>
          </p:nvSpPr>
          <p:spPr bwMode="auto">
            <a:xfrm>
              <a:off x="2657" y="1194"/>
              <a:ext cx="17" cy="16"/>
            </a:xfrm>
            <a:custGeom>
              <a:avLst/>
              <a:gdLst>
                <a:gd name="T0" fmla="*/ 23 w 34"/>
                <a:gd name="T1" fmla="*/ 22 h 31"/>
                <a:gd name="T2" fmla="*/ 16 w 34"/>
                <a:gd name="T3" fmla="*/ 27 h 31"/>
                <a:gd name="T4" fmla="*/ 11 w 34"/>
                <a:gd name="T5" fmla="*/ 30 h 31"/>
                <a:gd name="T6" fmla="*/ 5 w 34"/>
                <a:gd name="T7" fmla="*/ 31 h 31"/>
                <a:gd name="T8" fmla="*/ 1 w 34"/>
                <a:gd name="T9" fmla="*/ 30 h 31"/>
                <a:gd name="T10" fmla="*/ 0 w 34"/>
                <a:gd name="T11" fmla="*/ 27 h 31"/>
                <a:gd name="T12" fmla="*/ 3 w 34"/>
                <a:gd name="T13" fmla="*/ 21 h 31"/>
                <a:gd name="T14" fmla="*/ 6 w 34"/>
                <a:gd name="T15" fmla="*/ 15 h 31"/>
                <a:gd name="T16" fmla="*/ 12 w 34"/>
                <a:gd name="T17" fmla="*/ 9 h 31"/>
                <a:gd name="T18" fmla="*/ 18 w 34"/>
                <a:gd name="T19" fmla="*/ 5 h 31"/>
                <a:gd name="T20" fmla="*/ 25 w 34"/>
                <a:gd name="T21" fmla="*/ 1 h 31"/>
                <a:gd name="T22" fmla="*/ 29 w 34"/>
                <a:gd name="T23" fmla="*/ 0 h 31"/>
                <a:gd name="T24" fmla="*/ 33 w 34"/>
                <a:gd name="T25" fmla="*/ 1 h 31"/>
                <a:gd name="T26" fmla="*/ 34 w 34"/>
                <a:gd name="T27" fmla="*/ 5 h 31"/>
                <a:gd name="T28" fmla="*/ 33 w 34"/>
                <a:gd name="T29" fmla="*/ 9 h 31"/>
                <a:gd name="T30" fmla="*/ 29 w 34"/>
                <a:gd name="T31" fmla="*/ 16 h 31"/>
                <a:gd name="T32" fmla="*/ 23 w 34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31">
                  <a:moveTo>
                    <a:pt x="23" y="22"/>
                  </a:moveTo>
                  <a:lnTo>
                    <a:pt x="16" y="27"/>
                  </a:lnTo>
                  <a:lnTo>
                    <a:pt x="11" y="30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7"/>
                  </a:lnTo>
                  <a:lnTo>
                    <a:pt x="3" y="21"/>
                  </a:lnTo>
                  <a:lnTo>
                    <a:pt x="6" y="15"/>
                  </a:lnTo>
                  <a:lnTo>
                    <a:pt x="12" y="9"/>
                  </a:lnTo>
                  <a:lnTo>
                    <a:pt x="18" y="5"/>
                  </a:lnTo>
                  <a:lnTo>
                    <a:pt x="25" y="1"/>
                  </a:lnTo>
                  <a:lnTo>
                    <a:pt x="29" y="0"/>
                  </a:lnTo>
                  <a:lnTo>
                    <a:pt x="33" y="1"/>
                  </a:lnTo>
                  <a:lnTo>
                    <a:pt x="34" y="5"/>
                  </a:lnTo>
                  <a:lnTo>
                    <a:pt x="33" y="9"/>
                  </a:lnTo>
                  <a:lnTo>
                    <a:pt x="29" y="16"/>
                  </a:lnTo>
                  <a:lnTo>
                    <a:pt x="23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12"/>
            <p:cNvSpPr>
              <a:spLocks/>
            </p:cNvSpPr>
            <p:nvPr/>
          </p:nvSpPr>
          <p:spPr bwMode="auto">
            <a:xfrm>
              <a:off x="2687" y="1204"/>
              <a:ext cx="16" cy="15"/>
            </a:xfrm>
            <a:custGeom>
              <a:avLst/>
              <a:gdLst>
                <a:gd name="T0" fmla="*/ 22 w 32"/>
                <a:gd name="T1" fmla="*/ 20 h 30"/>
                <a:gd name="T2" fmla="*/ 15 w 32"/>
                <a:gd name="T3" fmla="*/ 25 h 30"/>
                <a:gd name="T4" fmla="*/ 9 w 32"/>
                <a:gd name="T5" fmla="*/ 29 h 30"/>
                <a:gd name="T6" fmla="*/ 4 w 32"/>
                <a:gd name="T7" fmla="*/ 30 h 30"/>
                <a:gd name="T8" fmla="*/ 0 w 32"/>
                <a:gd name="T9" fmla="*/ 29 h 30"/>
                <a:gd name="T10" fmla="*/ 0 w 32"/>
                <a:gd name="T11" fmla="*/ 25 h 30"/>
                <a:gd name="T12" fmla="*/ 1 w 32"/>
                <a:gd name="T13" fmla="*/ 20 h 30"/>
                <a:gd name="T14" fmla="*/ 5 w 32"/>
                <a:gd name="T15" fmla="*/ 15 h 30"/>
                <a:gd name="T16" fmla="*/ 10 w 32"/>
                <a:gd name="T17" fmla="*/ 9 h 30"/>
                <a:gd name="T18" fmla="*/ 16 w 32"/>
                <a:gd name="T19" fmla="*/ 4 h 30"/>
                <a:gd name="T20" fmla="*/ 23 w 32"/>
                <a:gd name="T21" fmla="*/ 1 h 30"/>
                <a:gd name="T22" fmla="*/ 28 w 32"/>
                <a:gd name="T23" fmla="*/ 0 h 30"/>
                <a:gd name="T24" fmla="*/ 31 w 32"/>
                <a:gd name="T25" fmla="*/ 1 h 30"/>
                <a:gd name="T26" fmla="*/ 32 w 32"/>
                <a:gd name="T27" fmla="*/ 4 h 30"/>
                <a:gd name="T28" fmla="*/ 31 w 32"/>
                <a:gd name="T29" fmla="*/ 9 h 30"/>
                <a:gd name="T30" fmla="*/ 28 w 32"/>
                <a:gd name="T31" fmla="*/ 15 h 30"/>
                <a:gd name="T32" fmla="*/ 22 w 32"/>
                <a:gd name="T33" fmla="*/ 2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" h="30">
                  <a:moveTo>
                    <a:pt x="22" y="20"/>
                  </a:moveTo>
                  <a:lnTo>
                    <a:pt x="15" y="25"/>
                  </a:lnTo>
                  <a:lnTo>
                    <a:pt x="9" y="29"/>
                  </a:lnTo>
                  <a:lnTo>
                    <a:pt x="4" y="30"/>
                  </a:lnTo>
                  <a:lnTo>
                    <a:pt x="0" y="29"/>
                  </a:lnTo>
                  <a:lnTo>
                    <a:pt x="0" y="25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0" y="9"/>
                  </a:lnTo>
                  <a:lnTo>
                    <a:pt x="16" y="4"/>
                  </a:lnTo>
                  <a:lnTo>
                    <a:pt x="23" y="1"/>
                  </a:lnTo>
                  <a:lnTo>
                    <a:pt x="28" y="0"/>
                  </a:lnTo>
                  <a:lnTo>
                    <a:pt x="31" y="1"/>
                  </a:lnTo>
                  <a:lnTo>
                    <a:pt x="32" y="4"/>
                  </a:lnTo>
                  <a:lnTo>
                    <a:pt x="31" y="9"/>
                  </a:lnTo>
                  <a:lnTo>
                    <a:pt x="28" y="15"/>
                  </a:lnTo>
                  <a:lnTo>
                    <a:pt x="2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13"/>
            <p:cNvSpPr>
              <a:spLocks/>
            </p:cNvSpPr>
            <p:nvPr/>
          </p:nvSpPr>
          <p:spPr bwMode="auto">
            <a:xfrm>
              <a:off x="2631" y="1178"/>
              <a:ext cx="18" cy="14"/>
            </a:xfrm>
            <a:custGeom>
              <a:avLst/>
              <a:gdLst>
                <a:gd name="T0" fmla="*/ 12 w 35"/>
                <a:gd name="T1" fmla="*/ 20 h 28"/>
                <a:gd name="T2" fmla="*/ 6 w 35"/>
                <a:gd name="T3" fmla="*/ 14 h 28"/>
                <a:gd name="T4" fmla="*/ 2 w 35"/>
                <a:gd name="T5" fmla="*/ 9 h 28"/>
                <a:gd name="T6" fmla="*/ 0 w 35"/>
                <a:gd name="T7" fmla="*/ 5 h 28"/>
                <a:gd name="T8" fmla="*/ 0 w 35"/>
                <a:gd name="T9" fmla="*/ 1 h 28"/>
                <a:gd name="T10" fmla="*/ 4 w 35"/>
                <a:gd name="T11" fmla="*/ 0 h 28"/>
                <a:gd name="T12" fmla="*/ 10 w 35"/>
                <a:gd name="T13" fmla="*/ 0 h 28"/>
                <a:gd name="T14" fmla="*/ 15 w 35"/>
                <a:gd name="T15" fmla="*/ 2 h 28"/>
                <a:gd name="T16" fmla="*/ 22 w 35"/>
                <a:gd name="T17" fmla="*/ 7 h 28"/>
                <a:gd name="T18" fmla="*/ 28 w 35"/>
                <a:gd name="T19" fmla="*/ 13 h 28"/>
                <a:gd name="T20" fmla="*/ 33 w 35"/>
                <a:gd name="T21" fmla="*/ 17 h 28"/>
                <a:gd name="T22" fmla="*/ 35 w 35"/>
                <a:gd name="T23" fmla="*/ 22 h 28"/>
                <a:gd name="T24" fmla="*/ 34 w 35"/>
                <a:gd name="T25" fmla="*/ 26 h 28"/>
                <a:gd name="T26" fmla="*/ 30 w 35"/>
                <a:gd name="T27" fmla="*/ 28 h 28"/>
                <a:gd name="T28" fmla="*/ 26 w 35"/>
                <a:gd name="T29" fmla="*/ 26 h 28"/>
                <a:gd name="T30" fmla="*/ 19 w 35"/>
                <a:gd name="T31" fmla="*/ 24 h 28"/>
                <a:gd name="T32" fmla="*/ 12 w 35"/>
                <a:gd name="T33" fmla="*/ 2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5" h="28">
                  <a:moveTo>
                    <a:pt x="12" y="20"/>
                  </a:moveTo>
                  <a:lnTo>
                    <a:pt x="6" y="14"/>
                  </a:lnTo>
                  <a:lnTo>
                    <a:pt x="2" y="9"/>
                  </a:lnTo>
                  <a:lnTo>
                    <a:pt x="0" y="5"/>
                  </a:lnTo>
                  <a:lnTo>
                    <a:pt x="0" y="1"/>
                  </a:lnTo>
                  <a:lnTo>
                    <a:pt x="4" y="0"/>
                  </a:lnTo>
                  <a:lnTo>
                    <a:pt x="10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8" y="13"/>
                  </a:lnTo>
                  <a:lnTo>
                    <a:pt x="33" y="17"/>
                  </a:lnTo>
                  <a:lnTo>
                    <a:pt x="35" y="22"/>
                  </a:lnTo>
                  <a:lnTo>
                    <a:pt x="34" y="26"/>
                  </a:lnTo>
                  <a:lnTo>
                    <a:pt x="30" y="28"/>
                  </a:lnTo>
                  <a:lnTo>
                    <a:pt x="26" y="26"/>
                  </a:lnTo>
                  <a:lnTo>
                    <a:pt x="19" y="24"/>
                  </a:lnTo>
                  <a:lnTo>
                    <a:pt x="1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14"/>
            <p:cNvSpPr>
              <a:spLocks/>
            </p:cNvSpPr>
            <p:nvPr/>
          </p:nvSpPr>
          <p:spPr bwMode="auto">
            <a:xfrm>
              <a:off x="2624" y="1196"/>
              <a:ext cx="10" cy="20"/>
            </a:xfrm>
            <a:custGeom>
              <a:avLst/>
              <a:gdLst>
                <a:gd name="T0" fmla="*/ 1 w 18"/>
                <a:gd name="T1" fmla="*/ 24 h 42"/>
                <a:gd name="T2" fmla="*/ 0 w 18"/>
                <a:gd name="T3" fmla="*/ 15 h 42"/>
                <a:gd name="T4" fmla="*/ 1 w 18"/>
                <a:gd name="T5" fmla="*/ 9 h 42"/>
                <a:gd name="T6" fmla="*/ 2 w 18"/>
                <a:gd name="T7" fmla="*/ 3 h 42"/>
                <a:gd name="T8" fmla="*/ 5 w 18"/>
                <a:gd name="T9" fmla="*/ 0 h 42"/>
                <a:gd name="T10" fmla="*/ 9 w 18"/>
                <a:gd name="T11" fmla="*/ 2 h 42"/>
                <a:gd name="T12" fmla="*/ 12 w 18"/>
                <a:gd name="T13" fmla="*/ 6 h 42"/>
                <a:gd name="T14" fmla="*/ 16 w 18"/>
                <a:gd name="T15" fmla="*/ 12 h 42"/>
                <a:gd name="T16" fmla="*/ 17 w 18"/>
                <a:gd name="T17" fmla="*/ 20 h 42"/>
                <a:gd name="T18" fmla="*/ 18 w 18"/>
                <a:gd name="T19" fmla="*/ 28 h 42"/>
                <a:gd name="T20" fmla="*/ 18 w 18"/>
                <a:gd name="T21" fmla="*/ 35 h 42"/>
                <a:gd name="T22" fmla="*/ 16 w 18"/>
                <a:gd name="T23" fmla="*/ 40 h 42"/>
                <a:gd name="T24" fmla="*/ 13 w 18"/>
                <a:gd name="T25" fmla="*/ 42 h 42"/>
                <a:gd name="T26" fmla="*/ 10 w 18"/>
                <a:gd name="T27" fmla="*/ 41 h 42"/>
                <a:gd name="T28" fmla="*/ 7 w 18"/>
                <a:gd name="T29" fmla="*/ 37 h 42"/>
                <a:gd name="T30" fmla="*/ 3 w 18"/>
                <a:gd name="T31" fmla="*/ 30 h 42"/>
                <a:gd name="T32" fmla="*/ 1 w 18"/>
                <a:gd name="T33" fmla="*/ 24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2">
                  <a:moveTo>
                    <a:pt x="1" y="24"/>
                  </a:moveTo>
                  <a:lnTo>
                    <a:pt x="0" y="15"/>
                  </a:lnTo>
                  <a:lnTo>
                    <a:pt x="1" y="9"/>
                  </a:lnTo>
                  <a:lnTo>
                    <a:pt x="2" y="3"/>
                  </a:lnTo>
                  <a:lnTo>
                    <a:pt x="5" y="0"/>
                  </a:lnTo>
                  <a:lnTo>
                    <a:pt x="9" y="2"/>
                  </a:lnTo>
                  <a:lnTo>
                    <a:pt x="12" y="6"/>
                  </a:lnTo>
                  <a:lnTo>
                    <a:pt x="16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8" y="35"/>
                  </a:lnTo>
                  <a:lnTo>
                    <a:pt x="16" y="40"/>
                  </a:lnTo>
                  <a:lnTo>
                    <a:pt x="13" y="42"/>
                  </a:lnTo>
                  <a:lnTo>
                    <a:pt x="10" y="41"/>
                  </a:lnTo>
                  <a:lnTo>
                    <a:pt x="7" y="37"/>
                  </a:lnTo>
                  <a:lnTo>
                    <a:pt x="3" y="30"/>
                  </a:lnTo>
                  <a:lnTo>
                    <a:pt x="1" y="24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15"/>
            <p:cNvSpPr>
              <a:spLocks/>
            </p:cNvSpPr>
            <p:nvPr/>
          </p:nvSpPr>
          <p:spPr bwMode="auto">
            <a:xfrm>
              <a:off x="2640" y="1278"/>
              <a:ext cx="9" cy="20"/>
            </a:xfrm>
            <a:custGeom>
              <a:avLst/>
              <a:gdLst>
                <a:gd name="T0" fmla="*/ 1 w 18"/>
                <a:gd name="T1" fmla="*/ 22 h 41"/>
                <a:gd name="T2" fmla="*/ 0 w 18"/>
                <a:gd name="T3" fmla="*/ 14 h 41"/>
                <a:gd name="T4" fmla="*/ 1 w 18"/>
                <a:gd name="T5" fmla="*/ 7 h 41"/>
                <a:gd name="T6" fmla="*/ 2 w 18"/>
                <a:gd name="T7" fmla="*/ 2 h 41"/>
                <a:gd name="T8" fmla="*/ 6 w 18"/>
                <a:gd name="T9" fmla="*/ 0 h 41"/>
                <a:gd name="T10" fmla="*/ 9 w 18"/>
                <a:gd name="T11" fmla="*/ 1 h 41"/>
                <a:gd name="T12" fmla="*/ 12 w 18"/>
                <a:gd name="T13" fmla="*/ 5 h 41"/>
                <a:gd name="T14" fmla="*/ 15 w 18"/>
                <a:gd name="T15" fmla="*/ 12 h 41"/>
                <a:gd name="T16" fmla="*/ 17 w 18"/>
                <a:gd name="T17" fmla="*/ 20 h 41"/>
                <a:gd name="T18" fmla="*/ 18 w 18"/>
                <a:gd name="T19" fmla="*/ 28 h 41"/>
                <a:gd name="T20" fmla="*/ 17 w 18"/>
                <a:gd name="T21" fmla="*/ 33 h 41"/>
                <a:gd name="T22" fmla="*/ 16 w 18"/>
                <a:gd name="T23" fmla="*/ 39 h 41"/>
                <a:gd name="T24" fmla="*/ 14 w 18"/>
                <a:gd name="T25" fmla="*/ 41 h 41"/>
                <a:gd name="T26" fmla="*/ 10 w 18"/>
                <a:gd name="T27" fmla="*/ 40 h 41"/>
                <a:gd name="T28" fmla="*/ 7 w 18"/>
                <a:gd name="T29" fmla="*/ 36 h 41"/>
                <a:gd name="T30" fmla="*/ 3 w 18"/>
                <a:gd name="T31" fmla="*/ 30 h 41"/>
                <a:gd name="T32" fmla="*/ 1 w 18"/>
                <a:gd name="T33" fmla="*/ 22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1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1"/>
                  </a:lnTo>
                  <a:lnTo>
                    <a:pt x="12" y="5"/>
                  </a:lnTo>
                  <a:lnTo>
                    <a:pt x="15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7" y="33"/>
                  </a:lnTo>
                  <a:lnTo>
                    <a:pt x="16" y="39"/>
                  </a:lnTo>
                  <a:lnTo>
                    <a:pt x="14" y="41"/>
                  </a:lnTo>
                  <a:lnTo>
                    <a:pt x="10" y="40"/>
                  </a:lnTo>
                  <a:lnTo>
                    <a:pt x="7" y="36"/>
                  </a:lnTo>
                  <a:lnTo>
                    <a:pt x="3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16"/>
            <p:cNvSpPr>
              <a:spLocks/>
            </p:cNvSpPr>
            <p:nvPr/>
          </p:nvSpPr>
          <p:spPr bwMode="auto">
            <a:xfrm>
              <a:off x="2585" y="1138"/>
              <a:ext cx="20" cy="11"/>
            </a:xfrm>
            <a:custGeom>
              <a:avLst/>
              <a:gdLst>
                <a:gd name="T0" fmla="*/ 17 w 41"/>
                <a:gd name="T1" fmla="*/ 19 h 21"/>
                <a:gd name="T2" fmla="*/ 11 w 41"/>
                <a:gd name="T3" fmla="*/ 15 h 21"/>
                <a:gd name="T4" fmla="*/ 5 w 41"/>
                <a:gd name="T5" fmla="*/ 11 h 21"/>
                <a:gd name="T6" fmla="*/ 1 w 41"/>
                <a:gd name="T7" fmla="*/ 7 h 21"/>
                <a:gd name="T8" fmla="*/ 0 w 41"/>
                <a:gd name="T9" fmla="*/ 4 h 21"/>
                <a:gd name="T10" fmla="*/ 4 w 41"/>
                <a:gd name="T11" fmla="*/ 1 h 21"/>
                <a:gd name="T12" fmla="*/ 8 w 41"/>
                <a:gd name="T13" fmla="*/ 0 h 21"/>
                <a:gd name="T14" fmla="*/ 15 w 41"/>
                <a:gd name="T15" fmla="*/ 0 h 21"/>
                <a:gd name="T16" fmla="*/ 23 w 41"/>
                <a:gd name="T17" fmla="*/ 3 h 21"/>
                <a:gd name="T18" fmla="*/ 30 w 41"/>
                <a:gd name="T19" fmla="*/ 6 h 21"/>
                <a:gd name="T20" fmla="*/ 36 w 41"/>
                <a:gd name="T21" fmla="*/ 10 h 21"/>
                <a:gd name="T22" fmla="*/ 39 w 41"/>
                <a:gd name="T23" fmla="*/ 14 h 21"/>
                <a:gd name="T24" fmla="*/ 41 w 41"/>
                <a:gd name="T25" fmla="*/ 18 h 21"/>
                <a:gd name="T26" fmla="*/ 37 w 41"/>
                <a:gd name="T27" fmla="*/ 20 h 21"/>
                <a:gd name="T28" fmla="*/ 32 w 41"/>
                <a:gd name="T29" fmla="*/ 21 h 21"/>
                <a:gd name="T30" fmla="*/ 26 w 41"/>
                <a:gd name="T31" fmla="*/ 21 h 21"/>
                <a:gd name="T32" fmla="*/ 17 w 41"/>
                <a:gd name="T33" fmla="*/ 19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1" h="21">
                  <a:moveTo>
                    <a:pt x="17" y="19"/>
                  </a:moveTo>
                  <a:lnTo>
                    <a:pt x="11" y="15"/>
                  </a:lnTo>
                  <a:lnTo>
                    <a:pt x="5" y="11"/>
                  </a:lnTo>
                  <a:lnTo>
                    <a:pt x="1" y="7"/>
                  </a:lnTo>
                  <a:lnTo>
                    <a:pt x="0" y="4"/>
                  </a:lnTo>
                  <a:lnTo>
                    <a:pt x="4" y="1"/>
                  </a:lnTo>
                  <a:lnTo>
                    <a:pt x="8" y="0"/>
                  </a:lnTo>
                  <a:lnTo>
                    <a:pt x="15" y="0"/>
                  </a:lnTo>
                  <a:lnTo>
                    <a:pt x="23" y="3"/>
                  </a:lnTo>
                  <a:lnTo>
                    <a:pt x="30" y="6"/>
                  </a:lnTo>
                  <a:lnTo>
                    <a:pt x="36" y="10"/>
                  </a:lnTo>
                  <a:lnTo>
                    <a:pt x="39" y="14"/>
                  </a:lnTo>
                  <a:lnTo>
                    <a:pt x="41" y="18"/>
                  </a:lnTo>
                  <a:lnTo>
                    <a:pt x="37" y="20"/>
                  </a:lnTo>
                  <a:lnTo>
                    <a:pt x="32" y="21"/>
                  </a:lnTo>
                  <a:lnTo>
                    <a:pt x="26" y="21"/>
                  </a:lnTo>
                  <a:lnTo>
                    <a:pt x="17" y="19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17"/>
            <p:cNvSpPr>
              <a:spLocks/>
            </p:cNvSpPr>
            <p:nvPr/>
          </p:nvSpPr>
          <p:spPr bwMode="auto">
            <a:xfrm>
              <a:off x="2593" y="1102"/>
              <a:ext cx="9" cy="21"/>
            </a:xfrm>
            <a:custGeom>
              <a:avLst/>
              <a:gdLst>
                <a:gd name="T0" fmla="*/ 0 w 18"/>
                <a:gd name="T1" fmla="*/ 20 h 41"/>
                <a:gd name="T2" fmla="*/ 3 w 18"/>
                <a:gd name="T3" fmla="*/ 11 h 41"/>
                <a:gd name="T4" fmla="*/ 5 w 18"/>
                <a:gd name="T5" fmla="*/ 5 h 41"/>
                <a:gd name="T6" fmla="*/ 9 w 18"/>
                <a:gd name="T7" fmla="*/ 1 h 41"/>
                <a:gd name="T8" fmla="*/ 12 w 18"/>
                <a:gd name="T9" fmla="*/ 0 h 41"/>
                <a:gd name="T10" fmla="*/ 15 w 18"/>
                <a:gd name="T11" fmla="*/ 2 h 41"/>
                <a:gd name="T12" fmla="*/ 17 w 18"/>
                <a:gd name="T13" fmla="*/ 7 h 41"/>
                <a:gd name="T14" fmla="*/ 18 w 18"/>
                <a:gd name="T15" fmla="*/ 14 h 41"/>
                <a:gd name="T16" fmla="*/ 18 w 18"/>
                <a:gd name="T17" fmla="*/ 22 h 41"/>
                <a:gd name="T18" fmla="*/ 15 w 18"/>
                <a:gd name="T19" fmla="*/ 30 h 41"/>
                <a:gd name="T20" fmla="*/ 12 w 18"/>
                <a:gd name="T21" fmla="*/ 36 h 41"/>
                <a:gd name="T22" fmla="*/ 10 w 18"/>
                <a:gd name="T23" fmla="*/ 40 h 41"/>
                <a:gd name="T24" fmla="*/ 6 w 18"/>
                <a:gd name="T25" fmla="*/ 41 h 41"/>
                <a:gd name="T26" fmla="*/ 3 w 18"/>
                <a:gd name="T27" fmla="*/ 39 h 41"/>
                <a:gd name="T28" fmla="*/ 2 w 18"/>
                <a:gd name="T29" fmla="*/ 33 h 41"/>
                <a:gd name="T30" fmla="*/ 0 w 18"/>
                <a:gd name="T31" fmla="*/ 28 h 41"/>
                <a:gd name="T32" fmla="*/ 0 w 18"/>
                <a:gd name="T33" fmla="*/ 2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1">
                  <a:moveTo>
                    <a:pt x="0" y="20"/>
                  </a:moveTo>
                  <a:lnTo>
                    <a:pt x="3" y="11"/>
                  </a:lnTo>
                  <a:lnTo>
                    <a:pt x="5" y="5"/>
                  </a:lnTo>
                  <a:lnTo>
                    <a:pt x="9" y="1"/>
                  </a:lnTo>
                  <a:lnTo>
                    <a:pt x="12" y="0"/>
                  </a:lnTo>
                  <a:lnTo>
                    <a:pt x="15" y="2"/>
                  </a:lnTo>
                  <a:lnTo>
                    <a:pt x="17" y="7"/>
                  </a:lnTo>
                  <a:lnTo>
                    <a:pt x="18" y="14"/>
                  </a:lnTo>
                  <a:lnTo>
                    <a:pt x="18" y="22"/>
                  </a:lnTo>
                  <a:lnTo>
                    <a:pt x="15" y="30"/>
                  </a:lnTo>
                  <a:lnTo>
                    <a:pt x="12" y="36"/>
                  </a:lnTo>
                  <a:lnTo>
                    <a:pt x="10" y="40"/>
                  </a:lnTo>
                  <a:lnTo>
                    <a:pt x="6" y="41"/>
                  </a:lnTo>
                  <a:lnTo>
                    <a:pt x="3" y="39"/>
                  </a:lnTo>
                  <a:lnTo>
                    <a:pt x="2" y="33"/>
                  </a:lnTo>
                  <a:lnTo>
                    <a:pt x="0" y="28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18"/>
            <p:cNvSpPr>
              <a:spLocks/>
            </p:cNvSpPr>
            <p:nvPr/>
          </p:nvSpPr>
          <p:spPr bwMode="auto">
            <a:xfrm>
              <a:off x="2592" y="1225"/>
              <a:ext cx="9" cy="20"/>
            </a:xfrm>
            <a:custGeom>
              <a:avLst/>
              <a:gdLst>
                <a:gd name="T0" fmla="*/ 0 w 17"/>
                <a:gd name="T1" fmla="*/ 20 h 42"/>
                <a:gd name="T2" fmla="*/ 2 w 17"/>
                <a:gd name="T3" fmla="*/ 12 h 42"/>
                <a:gd name="T4" fmla="*/ 5 w 17"/>
                <a:gd name="T5" fmla="*/ 6 h 42"/>
                <a:gd name="T6" fmla="*/ 8 w 17"/>
                <a:gd name="T7" fmla="*/ 1 h 42"/>
                <a:gd name="T8" fmla="*/ 12 w 17"/>
                <a:gd name="T9" fmla="*/ 0 h 42"/>
                <a:gd name="T10" fmla="*/ 15 w 17"/>
                <a:gd name="T11" fmla="*/ 2 h 42"/>
                <a:gd name="T12" fmla="*/ 16 w 17"/>
                <a:gd name="T13" fmla="*/ 8 h 42"/>
                <a:gd name="T14" fmla="*/ 17 w 17"/>
                <a:gd name="T15" fmla="*/ 15 h 42"/>
                <a:gd name="T16" fmla="*/ 17 w 17"/>
                <a:gd name="T17" fmla="*/ 23 h 42"/>
                <a:gd name="T18" fmla="*/ 15 w 17"/>
                <a:gd name="T19" fmla="*/ 30 h 42"/>
                <a:gd name="T20" fmla="*/ 12 w 17"/>
                <a:gd name="T21" fmla="*/ 37 h 42"/>
                <a:gd name="T22" fmla="*/ 8 w 17"/>
                <a:gd name="T23" fmla="*/ 40 h 42"/>
                <a:gd name="T24" fmla="*/ 5 w 17"/>
                <a:gd name="T25" fmla="*/ 42 h 42"/>
                <a:gd name="T26" fmla="*/ 2 w 17"/>
                <a:gd name="T27" fmla="*/ 39 h 42"/>
                <a:gd name="T28" fmla="*/ 0 w 17"/>
                <a:gd name="T29" fmla="*/ 35 h 42"/>
                <a:gd name="T30" fmla="*/ 0 w 17"/>
                <a:gd name="T31" fmla="*/ 28 h 42"/>
                <a:gd name="T32" fmla="*/ 0 w 17"/>
                <a:gd name="T33" fmla="*/ 2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" h="42">
                  <a:moveTo>
                    <a:pt x="0" y="20"/>
                  </a:moveTo>
                  <a:lnTo>
                    <a:pt x="2" y="12"/>
                  </a:lnTo>
                  <a:lnTo>
                    <a:pt x="5" y="6"/>
                  </a:lnTo>
                  <a:lnTo>
                    <a:pt x="8" y="1"/>
                  </a:lnTo>
                  <a:lnTo>
                    <a:pt x="12" y="0"/>
                  </a:lnTo>
                  <a:lnTo>
                    <a:pt x="15" y="2"/>
                  </a:lnTo>
                  <a:lnTo>
                    <a:pt x="16" y="8"/>
                  </a:lnTo>
                  <a:lnTo>
                    <a:pt x="17" y="15"/>
                  </a:lnTo>
                  <a:lnTo>
                    <a:pt x="17" y="23"/>
                  </a:lnTo>
                  <a:lnTo>
                    <a:pt x="15" y="30"/>
                  </a:lnTo>
                  <a:lnTo>
                    <a:pt x="12" y="37"/>
                  </a:lnTo>
                  <a:lnTo>
                    <a:pt x="8" y="40"/>
                  </a:lnTo>
                  <a:lnTo>
                    <a:pt x="5" y="42"/>
                  </a:lnTo>
                  <a:lnTo>
                    <a:pt x="2" y="39"/>
                  </a:lnTo>
                  <a:lnTo>
                    <a:pt x="0" y="35"/>
                  </a:lnTo>
                  <a:lnTo>
                    <a:pt x="0" y="28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19"/>
            <p:cNvSpPr>
              <a:spLocks/>
            </p:cNvSpPr>
            <p:nvPr/>
          </p:nvSpPr>
          <p:spPr bwMode="auto">
            <a:xfrm>
              <a:off x="2566" y="1106"/>
              <a:ext cx="16" cy="14"/>
            </a:xfrm>
            <a:custGeom>
              <a:avLst/>
              <a:gdLst>
                <a:gd name="T0" fmla="*/ 12 w 34"/>
                <a:gd name="T1" fmla="*/ 8 h 29"/>
                <a:gd name="T2" fmla="*/ 19 w 34"/>
                <a:gd name="T3" fmla="*/ 3 h 29"/>
                <a:gd name="T4" fmla="*/ 24 w 34"/>
                <a:gd name="T5" fmla="*/ 0 h 29"/>
                <a:gd name="T6" fmla="*/ 30 w 34"/>
                <a:gd name="T7" fmla="*/ 0 h 29"/>
                <a:gd name="T8" fmla="*/ 34 w 34"/>
                <a:gd name="T9" fmla="*/ 1 h 29"/>
                <a:gd name="T10" fmla="*/ 34 w 34"/>
                <a:gd name="T11" fmla="*/ 4 h 29"/>
                <a:gd name="T12" fmla="*/ 32 w 34"/>
                <a:gd name="T13" fmla="*/ 9 h 29"/>
                <a:gd name="T14" fmla="*/ 28 w 34"/>
                <a:gd name="T15" fmla="*/ 15 h 29"/>
                <a:gd name="T16" fmla="*/ 22 w 34"/>
                <a:gd name="T17" fmla="*/ 21 h 29"/>
                <a:gd name="T18" fmla="*/ 15 w 34"/>
                <a:gd name="T19" fmla="*/ 25 h 29"/>
                <a:gd name="T20" fmla="*/ 9 w 34"/>
                <a:gd name="T21" fmla="*/ 27 h 29"/>
                <a:gd name="T22" fmla="*/ 4 w 34"/>
                <a:gd name="T23" fmla="*/ 29 h 29"/>
                <a:gd name="T24" fmla="*/ 0 w 34"/>
                <a:gd name="T25" fmla="*/ 26 h 29"/>
                <a:gd name="T26" fmla="*/ 0 w 34"/>
                <a:gd name="T27" fmla="*/ 23 h 29"/>
                <a:gd name="T28" fmla="*/ 1 w 34"/>
                <a:gd name="T29" fmla="*/ 18 h 29"/>
                <a:gd name="T30" fmla="*/ 6 w 34"/>
                <a:gd name="T31" fmla="*/ 14 h 29"/>
                <a:gd name="T32" fmla="*/ 12 w 34"/>
                <a:gd name="T33" fmla="*/ 8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9">
                  <a:moveTo>
                    <a:pt x="12" y="8"/>
                  </a:moveTo>
                  <a:lnTo>
                    <a:pt x="19" y="3"/>
                  </a:lnTo>
                  <a:lnTo>
                    <a:pt x="24" y="0"/>
                  </a:lnTo>
                  <a:lnTo>
                    <a:pt x="30" y="0"/>
                  </a:lnTo>
                  <a:lnTo>
                    <a:pt x="34" y="1"/>
                  </a:lnTo>
                  <a:lnTo>
                    <a:pt x="34" y="4"/>
                  </a:lnTo>
                  <a:lnTo>
                    <a:pt x="32" y="9"/>
                  </a:lnTo>
                  <a:lnTo>
                    <a:pt x="28" y="15"/>
                  </a:lnTo>
                  <a:lnTo>
                    <a:pt x="22" y="21"/>
                  </a:lnTo>
                  <a:lnTo>
                    <a:pt x="15" y="25"/>
                  </a:lnTo>
                  <a:lnTo>
                    <a:pt x="9" y="27"/>
                  </a:lnTo>
                  <a:lnTo>
                    <a:pt x="4" y="29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1" y="18"/>
                  </a:lnTo>
                  <a:lnTo>
                    <a:pt x="6" y="14"/>
                  </a:lnTo>
                  <a:lnTo>
                    <a:pt x="12" y="8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0"/>
            <p:cNvSpPr>
              <a:spLocks/>
            </p:cNvSpPr>
            <p:nvPr/>
          </p:nvSpPr>
          <p:spPr bwMode="auto">
            <a:xfrm>
              <a:off x="2693" y="1242"/>
              <a:ext cx="17" cy="16"/>
            </a:xfrm>
            <a:custGeom>
              <a:avLst/>
              <a:gdLst>
                <a:gd name="T0" fmla="*/ 22 w 33"/>
                <a:gd name="T1" fmla="*/ 22 h 31"/>
                <a:gd name="T2" fmla="*/ 16 w 33"/>
                <a:gd name="T3" fmla="*/ 26 h 31"/>
                <a:gd name="T4" fmla="*/ 10 w 33"/>
                <a:gd name="T5" fmla="*/ 29 h 31"/>
                <a:gd name="T6" fmla="*/ 5 w 33"/>
                <a:gd name="T7" fmla="*/ 31 h 31"/>
                <a:gd name="T8" fmla="*/ 1 w 33"/>
                <a:gd name="T9" fmla="*/ 30 h 31"/>
                <a:gd name="T10" fmla="*/ 0 w 33"/>
                <a:gd name="T11" fmla="*/ 26 h 31"/>
                <a:gd name="T12" fmla="*/ 1 w 33"/>
                <a:gd name="T13" fmla="*/ 20 h 31"/>
                <a:gd name="T14" fmla="*/ 5 w 33"/>
                <a:gd name="T15" fmla="*/ 15 h 31"/>
                <a:gd name="T16" fmla="*/ 10 w 33"/>
                <a:gd name="T17" fmla="*/ 9 h 31"/>
                <a:gd name="T18" fmla="*/ 17 w 33"/>
                <a:gd name="T19" fmla="*/ 4 h 31"/>
                <a:gd name="T20" fmla="*/ 23 w 33"/>
                <a:gd name="T21" fmla="*/ 1 h 31"/>
                <a:gd name="T22" fmla="*/ 29 w 33"/>
                <a:gd name="T23" fmla="*/ 0 h 31"/>
                <a:gd name="T24" fmla="*/ 32 w 33"/>
                <a:gd name="T25" fmla="*/ 1 h 31"/>
                <a:gd name="T26" fmla="*/ 33 w 33"/>
                <a:gd name="T27" fmla="*/ 4 h 31"/>
                <a:gd name="T28" fmla="*/ 31 w 33"/>
                <a:gd name="T29" fmla="*/ 9 h 31"/>
                <a:gd name="T30" fmla="*/ 28 w 33"/>
                <a:gd name="T31" fmla="*/ 16 h 31"/>
                <a:gd name="T32" fmla="*/ 22 w 33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1">
                  <a:moveTo>
                    <a:pt x="22" y="22"/>
                  </a:moveTo>
                  <a:lnTo>
                    <a:pt x="16" y="26"/>
                  </a:lnTo>
                  <a:lnTo>
                    <a:pt x="10" y="29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0" y="9"/>
                  </a:lnTo>
                  <a:lnTo>
                    <a:pt x="17" y="4"/>
                  </a:lnTo>
                  <a:lnTo>
                    <a:pt x="23" y="1"/>
                  </a:lnTo>
                  <a:lnTo>
                    <a:pt x="29" y="0"/>
                  </a:lnTo>
                  <a:lnTo>
                    <a:pt x="32" y="1"/>
                  </a:lnTo>
                  <a:lnTo>
                    <a:pt x="33" y="4"/>
                  </a:lnTo>
                  <a:lnTo>
                    <a:pt x="31" y="9"/>
                  </a:lnTo>
                  <a:lnTo>
                    <a:pt x="28" y="16"/>
                  </a:lnTo>
                  <a:lnTo>
                    <a:pt x="22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1"/>
            <p:cNvSpPr>
              <a:spLocks/>
            </p:cNvSpPr>
            <p:nvPr/>
          </p:nvSpPr>
          <p:spPr bwMode="auto">
            <a:xfrm>
              <a:off x="2668" y="1226"/>
              <a:ext cx="16" cy="14"/>
            </a:xfrm>
            <a:custGeom>
              <a:avLst/>
              <a:gdLst>
                <a:gd name="T0" fmla="*/ 12 w 33"/>
                <a:gd name="T1" fmla="*/ 20 h 27"/>
                <a:gd name="T2" fmla="*/ 6 w 33"/>
                <a:gd name="T3" fmla="*/ 14 h 27"/>
                <a:gd name="T4" fmla="*/ 1 w 33"/>
                <a:gd name="T5" fmla="*/ 9 h 27"/>
                <a:gd name="T6" fmla="*/ 0 w 33"/>
                <a:gd name="T7" fmla="*/ 4 h 27"/>
                <a:gd name="T8" fmla="*/ 0 w 33"/>
                <a:gd name="T9" fmla="*/ 1 h 27"/>
                <a:gd name="T10" fmla="*/ 4 w 33"/>
                <a:gd name="T11" fmla="*/ 0 h 27"/>
                <a:gd name="T12" fmla="*/ 8 w 33"/>
                <a:gd name="T13" fmla="*/ 0 h 27"/>
                <a:gd name="T14" fmla="*/ 15 w 33"/>
                <a:gd name="T15" fmla="*/ 2 h 27"/>
                <a:gd name="T16" fmla="*/ 22 w 33"/>
                <a:gd name="T17" fmla="*/ 6 h 27"/>
                <a:gd name="T18" fmla="*/ 28 w 33"/>
                <a:gd name="T19" fmla="*/ 12 h 27"/>
                <a:gd name="T20" fmla="*/ 32 w 33"/>
                <a:gd name="T21" fmla="*/ 18 h 27"/>
                <a:gd name="T22" fmla="*/ 33 w 33"/>
                <a:gd name="T23" fmla="*/ 23 h 27"/>
                <a:gd name="T24" fmla="*/ 33 w 33"/>
                <a:gd name="T25" fmla="*/ 26 h 27"/>
                <a:gd name="T26" fmla="*/ 30 w 33"/>
                <a:gd name="T27" fmla="*/ 27 h 27"/>
                <a:gd name="T28" fmla="*/ 24 w 33"/>
                <a:gd name="T29" fmla="*/ 27 h 27"/>
                <a:gd name="T30" fmla="*/ 19 w 33"/>
                <a:gd name="T31" fmla="*/ 25 h 27"/>
                <a:gd name="T32" fmla="*/ 12 w 33"/>
                <a:gd name="T33" fmla="*/ 2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27">
                  <a:moveTo>
                    <a:pt x="12" y="20"/>
                  </a:moveTo>
                  <a:lnTo>
                    <a:pt x="6" y="14"/>
                  </a:lnTo>
                  <a:lnTo>
                    <a:pt x="1" y="9"/>
                  </a:lnTo>
                  <a:lnTo>
                    <a:pt x="0" y="4"/>
                  </a:lnTo>
                  <a:lnTo>
                    <a:pt x="0" y="1"/>
                  </a:lnTo>
                  <a:lnTo>
                    <a:pt x="4" y="0"/>
                  </a:lnTo>
                  <a:lnTo>
                    <a:pt x="8" y="0"/>
                  </a:lnTo>
                  <a:lnTo>
                    <a:pt x="15" y="2"/>
                  </a:lnTo>
                  <a:lnTo>
                    <a:pt x="22" y="6"/>
                  </a:lnTo>
                  <a:lnTo>
                    <a:pt x="28" y="12"/>
                  </a:lnTo>
                  <a:lnTo>
                    <a:pt x="32" y="18"/>
                  </a:lnTo>
                  <a:lnTo>
                    <a:pt x="33" y="23"/>
                  </a:lnTo>
                  <a:lnTo>
                    <a:pt x="33" y="26"/>
                  </a:lnTo>
                  <a:lnTo>
                    <a:pt x="30" y="27"/>
                  </a:lnTo>
                  <a:lnTo>
                    <a:pt x="24" y="27"/>
                  </a:lnTo>
                  <a:lnTo>
                    <a:pt x="19" y="25"/>
                  </a:lnTo>
                  <a:lnTo>
                    <a:pt x="1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2"/>
            <p:cNvSpPr>
              <a:spLocks/>
            </p:cNvSpPr>
            <p:nvPr/>
          </p:nvSpPr>
          <p:spPr bwMode="auto">
            <a:xfrm>
              <a:off x="2661" y="1244"/>
              <a:ext cx="9" cy="21"/>
            </a:xfrm>
            <a:custGeom>
              <a:avLst/>
              <a:gdLst>
                <a:gd name="T0" fmla="*/ 1 w 19"/>
                <a:gd name="T1" fmla="*/ 22 h 42"/>
                <a:gd name="T2" fmla="*/ 0 w 19"/>
                <a:gd name="T3" fmla="*/ 14 h 42"/>
                <a:gd name="T4" fmla="*/ 1 w 19"/>
                <a:gd name="T5" fmla="*/ 7 h 42"/>
                <a:gd name="T6" fmla="*/ 3 w 19"/>
                <a:gd name="T7" fmla="*/ 3 h 42"/>
                <a:gd name="T8" fmla="*/ 6 w 19"/>
                <a:gd name="T9" fmla="*/ 0 h 42"/>
                <a:gd name="T10" fmla="*/ 9 w 19"/>
                <a:gd name="T11" fmla="*/ 1 h 42"/>
                <a:gd name="T12" fmla="*/ 13 w 19"/>
                <a:gd name="T13" fmla="*/ 5 h 42"/>
                <a:gd name="T14" fmla="*/ 15 w 19"/>
                <a:gd name="T15" fmla="*/ 12 h 42"/>
                <a:gd name="T16" fmla="*/ 18 w 19"/>
                <a:gd name="T17" fmla="*/ 19 h 42"/>
                <a:gd name="T18" fmla="*/ 19 w 19"/>
                <a:gd name="T19" fmla="*/ 27 h 42"/>
                <a:gd name="T20" fmla="*/ 18 w 19"/>
                <a:gd name="T21" fmla="*/ 34 h 42"/>
                <a:gd name="T22" fmla="*/ 16 w 19"/>
                <a:gd name="T23" fmla="*/ 39 h 42"/>
                <a:gd name="T24" fmla="*/ 13 w 19"/>
                <a:gd name="T25" fmla="*/ 42 h 42"/>
                <a:gd name="T26" fmla="*/ 9 w 19"/>
                <a:gd name="T27" fmla="*/ 41 h 42"/>
                <a:gd name="T28" fmla="*/ 6 w 19"/>
                <a:gd name="T29" fmla="*/ 36 h 42"/>
                <a:gd name="T30" fmla="*/ 4 w 19"/>
                <a:gd name="T31" fmla="*/ 30 h 42"/>
                <a:gd name="T32" fmla="*/ 1 w 19"/>
                <a:gd name="T33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2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3" y="3"/>
                  </a:lnTo>
                  <a:lnTo>
                    <a:pt x="6" y="0"/>
                  </a:lnTo>
                  <a:lnTo>
                    <a:pt x="9" y="1"/>
                  </a:lnTo>
                  <a:lnTo>
                    <a:pt x="13" y="5"/>
                  </a:lnTo>
                  <a:lnTo>
                    <a:pt x="15" y="12"/>
                  </a:lnTo>
                  <a:lnTo>
                    <a:pt x="18" y="19"/>
                  </a:lnTo>
                  <a:lnTo>
                    <a:pt x="19" y="27"/>
                  </a:lnTo>
                  <a:lnTo>
                    <a:pt x="18" y="34"/>
                  </a:lnTo>
                  <a:lnTo>
                    <a:pt x="16" y="39"/>
                  </a:lnTo>
                  <a:lnTo>
                    <a:pt x="13" y="42"/>
                  </a:lnTo>
                  <a:lnTo>
                    <a:pt x="9" y="41"/>
                  </a:lnTo>
                  <a:lnTo>
                    <a:pt x="6" y="36"/>
                  </a:lnTo>
                  <a:lnTo>
                    <a:pt x="4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3"/>
            <p:cNvSpPr>
              <a:spLocks/>
            </p:cNvSpPr>
            <p:nvPr/>
          </p:nvSpPr>
          <p:spPr bwMode="auto">
            <a:xfrm>
              <a:off x="2563" y="1172"/>
              <a:ext cx="17" cy="15"/>
            </a:xfrm>
            <a:custGeom>
              <a:avLst/>
              <a:gdLst>
                <a:gd name="T0" fmla="*/ 21 w 33"/>
                <a:gd name="T1" fmla="*/ 22 h 30"/>
                <a:gd name="T2" fmla="*/ 16 w 33"/>
                <a:gd name="T3" fmla="*/ 27 h 30"/>
                <a:gd name="T4" fmla="*/ 10 w 33"/>
                <a:gd name="T5" fmla="*/ 29 h 30"/>
                <a:gd name="T6" fmla="*/ 4 w 33"/>
                <a:gd name="T7" fmla="*/ 30 h 30"/>
                <a:gd name="T8" fmla="*/ 1 w 33"/>
                <a:gd name="T9" fmla="*/ 29 h 30"/>
                <a:gd name="T10" fmla="*/ 0 w 33"/>
                <a:gd name="T11" fmla="*/ 25 h 30"/>
                <a:gd name="T12" fmla="*/ 1 w 33"/>
                <a:gd name="T13" fmla="*/ 21 h 30"/>
                <a:gd name="T14" fmla="*/ 5 w 33"/>
                <a:gd name="T15" fmla="*/ 15 h 30"/>
                <a:gd name="T16" fmla="*/ 11 w 33"/>
                <a:gd name="T17" fmla="*/ 9 h 30"/>
                <a:gd name="T18" fmla="*/ 17 w 33"/>
                <a:gd name="T19" fmla="*/ 5 h 30"/>
                <a:gd name="T20" fmla="*/ 24 w 33"/>
                <a:gd name="T21" fmla="*/ 1 h 30"/>
                <a:gd name="T22" fmla="*/ 28 w 33"/>
                <a:gd name="T23" fmla="*/ 0 h 30"/>
                <a:gd name="T24" fmla="*/ 32 w 33"/>
                <a:gd name="T25" fmla="*/ 1 h 30"/>
                <a:gd name="T26" fmla="*/ 33 w 33"/>
                <a:gd name="T27" fmla="*/ 5 h 30"/>
                <a:gd name="T28" fmla="*/ 32 w 33"/>
                <a:gd name="T29" fmla="*/ 9 h 30"/>
                <a:gd name="T30" fmla="*/ 27 w 33"/>
                <a:gd name="T31" fmla="*/ 16 h 30"/>
                <a:gd name="T32" fmla="*/ 21 w 33"/>
                <a:gd name="T33" fmla="*/ 2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0">
                  <a:moveTo>
                    <a:pt x="21" y="22"/>
                  </a:moveTo>
                  <a:lnTo>
                    <a:pt x="16" y="27"/>
                  </a:lnTo>
                  <a:lnTo>
                    <a:pt x="10" y="29"/>
                  </a:lnTo>
                  <a:lnTo>
                    <a:pt x="4" y="30"/>
                  </a:lnTo>
                  <a:lnTo>
                    <a:pt x="1" y="29"/>
                  </a:lnTo>
                  <a:lnTo>
                    <a:pt x="0" y="25"/>
                  </a:lnTo>
                  <a:lnTo>
                    <a:pt x="1" y="21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7" y="5"/>
                  </a:lnTo>
                  <a:lnTo>
                    <a:pt x="24" y="1"/>
                  </a:lnTo>
                  <a:lnTo>
                    <a:pt x="28" y="0"/>
                  </a:lnTo>
                  <a:lnTo>
                    <a:pt x="32" y="1"/>
                  </a:lnTo>
                  <a:lnTo>
                    <a:pt x="33" y="5"/>
                  </a:lnTo>
                  <a:lnTo>
                    <a:pt x="32" y="9"/>
                  </a:lnTo>
                  <a:lnTo>
                    <a:pt x="27" y="16"/>
                  </a:lnTo>
                  <a:lnTo>
                    <a:pt x="2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4"/>
            <p:cNvSpPr>
              <a:spLocks/>
            </p:cNvSpPr>
            <p:nvPr/>
          </p:nvSpPr>
          <p:spPr bwMode="auto">
            <a:xfrm>
              <a:off x="2537" y="1155"/>
              <a:ext cx="18" cy="14"/>
            </a:xfrm>
            <a:custGeom>
              <a:avLst/>
              <a:gdLst>
                <a:gd name="T0" fmla="*/ 11 w 34"/>
                <a:gd name="T1" fmla="*/ 21 h 28"/>
                <a:gd name="T2" fmla="*/ 5 w 34"/>
                <a:gd name="T3" fmla="*/ 15 h 28"/>
                <a:gd name="T4" fmla="*/ 1 w 34"/>
                <a:gd name="T5" fmla="*/ 9 h 28"/>
                <a:gd name="T6" fmla="*/ 0 w 34"/>
                <a:gd name="T7" fmla="*/ 4 h 28"/>
                <a:gd name="T8" fmla="*/ 0 w 34"/>
                <a:gd name="T9" fmla="*/ 1 h 28"/>
                <a:gd name="T10" fmla="*/ 3 w 34"/>
                <a:gd name="T11" fmla="*/ 0 h 28"/>
                <a:gd name="T12" fmla="*/ 9 w 34"/>
                <a:gd name="T13" fmla="*/ 0 h 28"/>
                <a:gd name="T14" fmla="*/ 15 w 34"/>
                <a:gd name="T15" fmla="*/ 2 h 28"/>
                <a:gd name="T16" fmla="*/ 22 w 34"/>
                <a:gd name="T17" fmla="*/ 7 h 28"/>
                <a:gd name="T18" fmla="*/ 27 w 34"/>
                <a:gd name="T19" fmla="*/ 13 h 28"/>
                <a:gd name="T20" fmla="*/ 32 w 34"/>
                <a:gd name="T21" fmla="*/ 18 h 28"/>
                <a:gd name="T22" fmla="*/ 34 w 34"/>
                <a:gd name="T23" fmla="*/ 23 h 28"/>
                <a:gd name="T24" fmla="*/ 33 w 34"/>
                <a:gd name="T25" fmla="*/ 26 h 28"/>
                <a:gd name="T26" fmla="*/ 30 w 34"/>
                <a:gd name="T27" fmla="*/ 28 h 28"/>
                <a:gd name="T28" fmla="*/ 25 w 34"/>
                <a:gd name="T29" fmla="*/ 28 h 28"/>
                <a:gd name="T30" fmla="*/ 18 w 34"/>
                <a:gd name="T31" fmla="*/ 25 h 28"/>
                <a:gd name="T32" fmla="*/ 11 w 34"/>
                <a:gd name="T33" fmla="*/ 2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8">
                  <a:moveTo>
                    <a:pt x="11" y="21"/>
                  </a:moveTo>
                  <a:lnTo>
                    <a:pt x="5" y="15"/>
                  </a:lnTo>
                  <a:lnTo>
                    <a:pt x="1" y="9"/>
                  </a:lnTo>
                  <a:lnTo>
                    <a:pt x="0" y="4"/>
                  </a:lnTo>
                  <a:lnTo>
                    <a:pt x="0" y="1"/>
                  </a:lnTo>
                  <a:lnTo>
                    <a:pt x="3" y="0"/>
                  </a:lnTo>
                  <a:lnTo>
                    <a:pt x="9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7" y="13"/>
                  </a:lnTo>
                  <a:lnTo>
                    <a:pt x="32" y="18"/>
                  </a:lnTo>
                  <a:lnTo>
                    <a:pt x="34" y="23"/>
                  </a:lnTo>
                  <a:lnTo>
                    <a:pt x="33" y="26"/>
                  </a:lnTo>
                  <a:lnTo>
                    <a:pt x="30" y="28"/>
                  </a:lnTo>
                  <a:lnTo>
                    <a:pt x="25" y="28"/>
                  </a:lnTo>
                  <a:lnTo>
                    <a:pt x="18" y="25"/>
                  </a:lnTo>
                  <a:lnTo>
                    <a:pt x="11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25"/>
            <p:cNvSpPr>
              <a:spLocks/>
            </p:cNvSpPr>
            <p:nvPr/>
          </p:nvSpPr>
          <p:spPr bwMode="auto">
            <a:xfrm>
              <a:off x="2530" y="1173"/>
              <a:ext cx="10" cy="20"/>
            </a:xfrm>
            <a:custGeom>
              <a:avLst/>
              <a:gdLst>
                <a:gd name="T0" fmla="*/ 1 w 18"/>
                <a:gd name="T1" fmla="*/ 21 h 40"/>
                <a:gd name="T2" fmla="*/ 0 w 18"/>
                <a:gd name="T3" fmla="*/ 13 h 40"/>
                <a:gd name="T4" fmla="*/ 1 w 18"/>
                <a:gd name="T5" fmla="*/ 6 h 40"/>
                <a:gd name="T6" fmla="*/ 2 w 18"/>
                <a:gd name="T7" fmla="*/ 2 h 40"/>
                <a:gd name="T8" fmla="*/ 6 w 18"/>
                <a:gd name="T9" fmla="*/ 0 h 40"/>
                <a:gd name="T10" fmla="*/ 9 w 18"/>
                <a:gd name="T11" fmla="*/ 1 h 40"/>
                <a:gd name="T12" fmla="*/ 13 w 18"/>
                <a:gd name="T13" fmla="*/ 4 h 40"/>
                <a:gd name="T14" fmla="*/ 15 w 18"/>
                <a:gd name="T15" fmla="*/ 10 h 40"/>
                <a:gd name="T16" fmla="*/ 17 w 18"/>
                <a:gd name="T17" fmla="*/ 18 h 40"/>
                <a:gd name="T18" fmla="*/ 18 w 18"/>
                <a:gd name="T19" fmla="*/ 26 h 40"/>
                <a:gd name="T20" fmla="*/ 17 w 18"/>
                <a:gd name="T21" fmla="*/ 33 h 40"/>
                <a:gd name="T22" fmla="*/ 16 w 18"/>
                <a:gd name="T23" fmla="*/ 38 h 40"/>
                <a:gd name="T24" fmla="*/ 14 w 18"/>
                <a:gd name="T25" fmla="*/ 40 h 40"/>
                <a:gd name="T26" fmla="*/ 10 w 18"/>
                <a:gd name="T27" fmla="*/ 39 h 40"/>
                <a:gd name="T28" fmla="*/ 7 w 18"/>
                <a:gd name="T29" fmla="*/ 35 h 40"/>
                <a:gd name="T30" fmla="*/ 3 w 18"/>
                <a:gd name="T31" fmla="*/ 30 h 40"/>
                <a:gd name="T32" fmla="*/ 1 w 18"/>
                <a:gd name="T33" fmla="*/ 21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0">
                  <a:moveTo>
                    <a:pt x="1" y="21"/>
                  </a:moveTo>
                  <a:lnTo>
                    <a:pt x="0" y="13"/>
                  </a:lnTo>
                  <a:lnTo>
                    <a:pt x="1" y="6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1"/>
                  </a:lnTo>
                  <a:lnTo>
                    <a:pt x="13" y="4"/>
                  </a:lnTo>
                  <a:lnTo>
                    <a:pt x="15" y="10"/>
                  </a:lnTo>
                  <a:lnTo>
                    <a:pt x="17" y="18"/>
                  </a:lnTo>
                  <a:lnTo>
                    <a:pt x="18" y="26"/>
                  </a:lnTo>
                  <a:lnTo>
                    <a:pt x="17" y="33"/>
                  </a:lnTo>
                  <a:lnTo>
                    <a:pt x="16" y="38"/>
                  </a:lnTo>
                  <a:lnTo>
                    <a:pt x="14" y="40"/>
                  </a:lnTo>
                  <a:lnTo>
                    <a:pt x="10" y="39"/>
                  </a:lnTo>
                  <a:lnTo>
                    <a:pt x="7" y="35"/>
                  </a:lnTo>
                  <a:lnTo>
                    <a:pt x="3" y="30"/>
                  </a:lnTo>
                  <a:lnTo>
                    <a:pt x="1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6"/>
            <p:cNvSpPr>
              <a:spLocks/>
            </p:cNvSpPr>
            <p:nvPr/>
          </p:nvSpPr>
          <p:spPr bwMode="auto">
            <a:xfrm>
              <a:off x="2563" y="1172"/>
              <a:ext cx="17" cy="15"/>
            </a:xfrm>
            <a:custGeom>
              <a:avLst/>
              <a:gdLst>
                <a:gd name="T0" fmla="*/ 21 w 33"/>
                <a:gd name="T1" fmla="*/ 22 h 30"/>
                <a:gd name="T2" fmla="*/ 16 w 33"/>
                <a:gd name="T3" fmla="*/ 27 h 30"/>
                <a:gd name="T4" fmla="*/ 10 w 33"/>
                <a:gd name="T5" fmla="*/ 29 h 30"/>
                <a:gd name="T6" fmla="*/ 4 w 33"/>
                <a:gd name="T7" fmla="*/ 30 h 30"/>
                <a:gd name="T8" fmla="*/ 1 w 33"/>
                <a:gd name="T9" fmla="*/ 29 h 30"/>
                <a:gd name="T10" fmla="*/ 0 w 33"/>
                <a:gd name="T11" fmla="*/ 25 h 30"/>
                <a:gd name="T12" fmla="*/ 1 w 33"/>
                <a:gd name="T13" fmla="*/ 21 h 30"/>
                <a:gd name="T14" fmla="*/ 5 w 33"/>
                <a:gd name="T15" fmla="*/ 15 h 30"/>
                <a:gd name="T16" fmla="*/ 11 w 33"/>
                <a:gd name="T17" fmla="*/ 9 h 30"/>
                <a:gd name="T18" fmla="*/ 17 w 33"/>
                <a:gd name="T19" fmla="*/ 5 h 30"/>
                <a:gd name="T20" fmla="*/ 24 w 33"/>
                <a:gd name="T21" fmla="*/ 1 h 30"/>
                <a:gd name="T22" fmla="*/ 28 w 33"/>
                <a:gd name="T23" fmla="*/ 0 h 30"/>
                <a:gd name="T24" fmla="*/ 32 w 33"/>
                <a:gd name="T25" fmla="*/ 1 h 30"/>
                <a:gd name="T26" fmla="*/ 33 w 33"/>
                <a:gd name="T27" fmla="*/ 5 h 30"/>
                <a:gd name="T28" fmla="*/ 32 w 33"/>
                <a:gd name="T29" fmla="*/ 9 h 30"/>
                <a:gd name="T30" fmla="*/ 27 w 33"/>
                <a:gd name="T31" fmla="*/ 16 h 30"/>
                <a:gd name="T32" fmla="*/ 21 w 33"/>
                <a:gd name="T33" fmla="*/ 2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0">
                  <a:moveTo>
                    <a:pt x="21" y="22"/>
                  </a:moveTo>
                  <a:lnTo>
                    <a:pt x="16" y="27"/>
                  </a:lnTo>
                  <a:lnTo>
                    <a:pt x="10" y="29"/>
                  </a:lnTo>
                  <a:lnTo>
                    <a:pt x="4" y="30"/>
                  </a:lnTo>
                  <a:lnTo>
                    <a:pt x="1" y="29"/>
                  </a:lnTo>
                  <a:lnTo>
                    <a:pt x="0" y="25"/>
                  </a:lnTo>
                  <a:lnTo>
                    <a:pt x="1" y="21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7" y="5"/>
                  </a:lnTo>
                  <a:lnTo>
                    <a:pt x="24" y="1"/>
                  </a:lnTo>
                  <a:lnTo>
                    <a:pt x="28" y="0"/>
                  </a:lnTo>
                  <a:lnTo>
                    <a:pt x="32" y="1"/>
                  </a:lnTo>
                  <a:lnTo>
                    <a:pt x="33" y="5"/>
                  </a:lnTo>
                  <a:lnTo>
                    <a:pt x="32" y="9"/>
                  </a:lnTo>
                  <a:lnTo>
                    <a:pt x="27" y="16"/>
                  </a:lnTo>
                  <a:lnTo>
                    <a:pt x="2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7"/>
            <p:cNvSpPr>
              <a:spLocks/>
            </p:cNvSpPr>
            <p:nvPr/>
          </p:nvSpPr>
          <p:spPr bwMode="auto">
            <a:xfrm>
              <a:off x="2523" y="1221"/>
              <a:ext cx="17" cy="14"/>
            </a:xfrm>
            <a:custGeom>
              <a:avLst/>
              <a:gdLst>
                <a:gd name="T0" fmla="*/ 13 w 34"/>
                <a:gd name="T1" fmla="*/ 21 h 28"/>
                <a:gd name="T2" fmla="*/ 7 w 34"/>
                <a:gd name="T3" fmla="*/ 15 h 28"/>
                <a:gd name="T4" fmla="*/ 2 w 34"/>
                <a:gd name="T5" fmla="*/ 11 h 28"/>
                <a:gd name="T6" fmla="*/ 0 w 34"/>
                <a:gd name="T7" fmla="*/ 5 h 28"/>
                <a:gd name="T8" fmla="*/ 1 w 34"/>
                <a:gd name="T9" fmla="*/ 1 h 28"/>
                <a:gd name="T10" fmla="*/ 5 w 34"/>
                <a:gd name="T11" fmla="*/ 0 h 28"/>
                <a:gd name="T12" fmla="*/ 9 w 34"/>
                <a:gd name="T13" fmla="*/ 0 h 28"/>
                <a:gd name="T14" fmla="*/ 15 w 34"/>
                <a:gd name="T15" fmla="*/ 2 h 28"/>
                <a:gd name="T16" fmla="*/ 22 w 34"/>
                <a:gd name="T17" fmla="*/ 7 h 28"/>
                <a:gd name="T18" fmla="*/ 28 w 34"/>
                <a:gd name="T19" fmla="*/ 13 h 28"/>
                <a:gd name="T20" fmla="*/ 32 w 34"/>
                <a:gd name="T21" fmla="*/ 19 h 28"/>
                <a:gd name="T22" fmla="*/ 34 w 34"/>
                <a:gd name="T23" fmla="*/ 23 h 28"/>
                <a:gd name="T24" fmla="*/ 33 w 34"/>
                <a:gd name="T25" fmla="*/ 27 h 28"/>
                <a:gd name="T26" fmla="*/ 30 w 34"/>
                <a:gd name="T27" fmla="*/ 28 h 28"/>
                <a:gd name="T28" fmla="*/ 25 w 34"/>
                <a:gd name="T29" fmla="*/ 28 h 28"/>
                <a:gd name="T30" fmla="*/ 20 w 34"/>
                <a:gd name="T31" fmla="*/ 25 h 28"/>
                <a:gd name="T32" fmla="*/ 13 w 34"/>
                <a:gd name="T33" fmla="*/ 2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8">
                  <a:moveTo>
                    <a:pt x="13" y="21"/>
                  </a:moveTo>
                  <a:lnTo>
                    <a:pt x="7" y="15"/>
                  </a:lnTo>
                  <a:lnTo>
                    <a:pt x="2" y="11"/>
                  </a:lnTo>
                  <a:lnTo>
                    <a:pt x="0" y="5"/>
                  </a:lnTo>
                  <a:lnTo>
                    <a:pt x="1" y="1"/>
                  </a:lnTo>
                  <a:lnTo>
                    <a:pt x="5" y="0"/>
                  </a:lnTo>
                  <a:lnTo>
                    <a:pt x="9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8" y="13"/>
                  </a:lnTo>
                  <a:lnTo>
                    <a:pt x="32" y="19"/>
                  </a:lnTo>
                  <a:lnTo>
                    <a:pt x="34" y="23"/>
                  </a:lnTo>
                  <a:lnTo>
                    <a:pt x="33" y="27"/>
                  </a:lnTo>
                  <a:lnTo>
                    <a:pt x="30" y="28"/>
                  </a:lnTo>
                  <a:lnTo>
                    <a:pt x="25" y="28"/>
                  </a:lnTo>
                  <a:lnTo>
                    <a:pt x="20" y="25"/>
                  </a:lnTo>
                  <a:lnTo>
                    <a:pt x="13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8"/>
            <p:cNvSpPr>
              <a:spLocks/>
            </p:cNvSpPr>
            <p:nvPr/>
          </p:nvSpPr>
          <p:spPr bwMode="auto">
            <a:xfrm>
              <a:off x="2517" y="1239"/>
              <a:ext cx="9" cy="21"/>
            </a:xfrm>
            <a:custGeom>
              <a:avLst/>
              <a:gdLst>
                <a:gd name="T0" fmla="*/ 0 w 19"/>
                <a:gd name="T1" fmla="*/ 22 h 41"/>
                <a:gd name="T2" fmla="*/ 0 w 19"/>
                <a:gd name="T3" fmla="*/ 14 h 41"/>
                <a:gd name="T4" fmla="*/ 0 w 19"/>
                <a:gd name="T5" fmla="*/ 7 h 41"/>
                <a:gd name="T6" fmla="*/ 3 w 19"/>
                <a:gd name="T7" fmla="*/ 2 h 41"/>
                <a:gd name="T8" fmla="*/ 5 w 19"/>
                <a:gd name="T9" fmla="*/ 0 h 41"/>
                <a:gd name="T10" fmla="*/ 8 w 19"/>
                <a:gd name="T11" fmla="*/ 1 h 41"/>
                <a:gd name="T12" fmla="*/ 12 w 19"/>
                <a:gd name="T13" fmla="*/ 4 h 41"/>
                <a:gd name="T14" fmla="*/ 15 w 19"/>
                <a:gd name="T15" fmla="*/ 11 h 41"/>
                <a:gd name="T16" fmla="*/ 18 w 19"/>
                <a:gd name="T17" fmla="*/ 19 h 41"/>
                <a:gd name="T18" fmla="*/ 19 w 19"/>
                <a:gd name="T19" fmla="*/ 27 h 41"/>
                <a:gd name="T20" fmla="*/ 18 w 19"/>
                <a:gd name="T21" fmla="*/ 33 h 41"/>
                <a:gd name="T22" fmla="*/ 16 w 19"/>
                <a:gd name="T23" fmla="*/ 39 h 41"/>
                <a:gd name="T24" fmla="*/ 13 w 19"/>
                <a:gd name="T25" fmla="*/ 41 h 41"/>
                <a:gd name="T26" fmla="*/ 9 w 19"/>
                <a:gd name="T27" fmla="*/ 40 h 41"/>
                <a:gd name="T28" fmla="*/ 6 w 19"/>
                <a:gd name="T29" fmla="*/ 36 h 41"/>
                <a:gd name="T30" fmla="*/ 3 w 19"/>
                <a:gd name="T31" fmla="*/ 30 h 41"/>
                <a:gd name="T32" fmla="*/ 0 w 19"/>
                <a:gd name="T33" fmla="*/ 22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1">
                  <a:moveTo>
                    <a:pt x="0" y="22"/>
                  </a:moveTo>
                  <a:lnTo>
                    <a:pt x="0" y="14"/>
                  </a:lnTo>
                  <a:lnTo>
                    <a:pt x="0" y="7"/>
                  </a:lnTo>
                  <a:lnTo>
                    <a:pt x="3" y="2"/>
                  </a:lnTo>
                  <a:lnTo>
                    <a:pt x="5" y="0"/>
                  </a:lnTo>
                  <a:lnTo>
                    <a:pt x="8" y="1"/>
                  </a:lnTo>
                  <a:lnTo>
                    <a:pt x="12" y="4"/>
                  </a:lnTo>
                  <a:lnTo>
                    <a:pt x="15" y="11"/>
                  </a:lnTo>
                  <a:lnTo>
                    <a:pt x="18" y="19"/>
                  </a:lnTo>
                  <a:lnTo>
                    <a:pt x="19" y="27"/>
                  </a:lnTo>
                  <a:lnTo>
                    <a:pt x="18" y="33"/>
                  </a:lnTo>
                  <a:lnTo>
                    <a:pt x="16" y="39"/>
                  </a:lnTo>
                  <a:lnTo>
                    <a:pt x="13" y="41"/>
                  </a:lnTo>
                  <a:lnTo>
                    <a:pt x="9" y="40"/>
                  </a:lnTo>
                  <a:lnTo>
                    <a:pt x="6" y="36"/>
                  </a:lnTo>
                  <a:lnTo>
                    <a:pt x="3" y="3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9"/>
            <p:cNvSpPr>
              <a:spLocks/>
            </p:cNvSpPr>
            <p:nvPr/>
          </p:nvSpPr>
          <p:spPr bwMode="auto">
            <a:xfrm>
              <a:off x="2668" y="1356"/>
              <a:ext cx="17" cy="16"/>
            </a:xfrm>
            <a:custGeom>
              <a:avLst/>
              <a:gdLst>
                <a:gd name="T0" fmla="*/ 22 w 34"/>
                <a:gd name="T1" fmla="*/ 22 h 31"/>
                <a:gd name="T2" fmla="*/ 16 w 34"/>
                <a:gd name="T3" fmla="*/ 26 h 31"/>
                <a:gd name="T4" fmla="*/ 11 w 34"/>
                <a:gd name="T5" fmla="*/ 30 h 31"/>
                <a:gd name="T6" fmla="*/ 5 w 34"/>
                <a:gd name="T7" fmla="*/ 31 h 31"/>
                <a:gd name="T8" fmla="*/ 1 w 34"/>
                <a:gd name="T9" fmla="*/ 30 h 31"/>
                <a:gd name="T10" fmla="*/ 0 w 34"/>
                <a:gd name="T11" fmla="*/ 26 h 31"/>
                <a:gd name="T12" fmla="*/ 1 w 34"/>
                <a:gd name="T13" fmla="*/ 20 h 31"/>
                <a:gd name="T14" fmla="*/ 5 w 34"/>
                <a:gd name="T15" fmla="*/ 15 h 31"/>
                <a:gd name="T16" fmla="*/ 11 w 34"/>
                <a:gd name="T17" fmla="*/ 9 h 31"/>
                <a:gd name="T18" fmla="*/ 18 w 34"/>
                <a:gd name="T19" fmla="*/ 4 h 31"/>
                <a:gd name="T20" fmla="*/ 23 w 34"/>
                <a:gd name="T21" fmla="*/ 1 h 31"/>
                <a:gd name="T22" fmla="*/ 29 w 34"/>
                <a:gd name="T23" fmla="*/ 0 h 31"/>
                <a:gd name="T24" fmla="*/ 32 w 34"/>
                <a:gd name="T25" fmla="*/ 1 h 31"/>
                <a:gd name="T26" fmla="*/ 34 w 34"/>
                <a:gd name="T27" fmla="*/ 4 h 31"/>
                <a:gd name="T28" fmla="*/ 31 w 34"/>
                <a:gd name="T29" fmla="*/ 9 h 31"/>
                <a:gd name="T30" fmla="*/ 28 w 34"/>
                <a:gd name="T31" fmla="*/ 16 h 31"/>
                <a:gd name="T32" fmla="*/ 22 w 34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31">
                  <a:moveTo>
                    <a:pt x="22" y="22"/>
                  </a:moveTo>
                  <a:lnTo>
                    <a:pt x="16" y="26"/>
                  </a:lnTo>
                  <a:lnTo>
                    <a:pt x="11" y="30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8" y="4"/>
                  </a:lnTo>
                  <a:lnTo>
                    <a:pt x="23" y="1"/>
                  </a:lnTo>
                  <a:lnTo>
                    <a:pt x="29" y="0"/>
                  </a:lnTo>
                  <a:lnTo>
                    <a:pt x="32" y="1"/>
                  </a:lnTo>
                  <a:lnTo>
                    <a:pt x="34" y="4"/>
                  </a:lnTo>
                  <a:lnTo>
                    <a:pt x="31" y="9"/>
                  </a:lnTo>
                  <a:lnTo>
                    <a:pt x="28" y="16"/>
                  </a:lnTo>
                  <a:lnTo>
                    <a:pt x="22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30"/>
            <p:cNvSpPr>
              <a:spLocks/>
            </p:cNvSpPr>
            <p:nvPr/>
          </p:nvSpPr>
          <p:spPr bwMode="auto">
            <a:xfrm>
              <a:off x="2635" y="1358"/>
              <a:ext cx="9" cy="21"/>
            </a:xfrm>
            <a:custGeom>
              <a:avLst/>
              <a:gdLst>
                <a:gd name="T0" fmla="*/ 1 w 18"/>
                <a:gd name="T1" fmla="*/ 22 h 42"/>
                <a:gd name="T2" fmla="*/ 0 w 18"/>
                <a:gd name="T3" fmla="*/ 14 h 42"/>
                <a:gd name="T4" fmla="*/ 1 w 18"/>
                <a:gd name="T5" fmla="*/ 7 h 42"/>
                <a:gd name="T6" fmla="*/ 2 w 18"/>
                <a:gd name="T7" fmla="*/ 3 h 42"/>
                <a:gd name="T8" fmla="*/ 5 w 18"/>
                <a:gd name="T9" fmla="*/ 0 h 42"/>
                <a:gd name="T10" fmla="*/ 9 w 18"/>
                <a:gd name="T11" fmla="*/ 1 h 42"/>
                <a:gd name="T12" fmla="*/ 11 w 18"/>
                <a:gd name="T13" fmla="*/ 6 h 42"/>
                <a:gd name="T14" fmla="*/ 15 w 18"/>
                <a:gd name="T15" fmla="*/ 12 h 42"/>
                <a:gd name="T16" fmla="*/ 17 w 18"/>
                <a:gd name="T17" fmla="*/ 20 h 42"/>
                <a:gd name="T18" fmla="*/ 18 w 18"/>
                <a:gd name="T19" fmla="*/ 28 h 42"/>
                <a:gd name="T20" fmla="*/ 17 w 18"/>
                <a:gd name="T21" fmla="*/ 35 h 42"/>
                <a:gd name="T22" fmla="*/ 16 w 18"/>
                <a:gd name="T23" fmla="*/ 39 h 42"/>
                <a:gd name="T24" fmla="*/ 12 w 18"/>
                <a:gd name="T25" fmla="*/ 42 h 42"/>
                <a:gd name="T26" fmla="*/ 9 w 18"/>
                <a:gd name="T27" fmla="*/ 41 h 42"/>
                <a:gd name="T28" fmla="*/ 5 w 18"/>
                <a:gd name="T29" fmla="*/ 37 h 42"/>
                <a:gd name="T30" fmla="*/ 3 w 18"/>
                <a:gd name="T31" fmla="*/ 30 h 42"/>
                <a:gd name="T32" fmla="*/ 1 w 18"/>
                <a:gd name="T33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2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2" y="3"/>
                  </a:lnTo>
                  <a:lnTo>
                    <a:pt x="5" y="0"/>
                  </a:lnTo>
                  <a:lnTo>
                    <a:pt x="9" y="1"/>
                  </a:lnTo>
                  <a:lnTo>
                    <a:pt x="11" y="6"/>
                  </a:lnTo>
                  <a:lnTo>
                    <a:pt x="15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7" y="35"/>
                  </a:lnTo>
                  <a:lnTo>
                    <a:pt x="16" y="39"/>
                  </a:lnTo>
                  <a:lnTo>
                    <a:pt x="12" y="42"/>
                  </a:lnTo>
                  <a:lnTo>
                    <a:pt x="9" y="41"/>
                  </a:lnTo>
                  <a:lnTo>
                    <a:pt x="5" y="37"/>
                  </a:lnTo>
                  <a:lnTo>
                    <a:pt x="3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31"/>
            <p:cNvSpPr>
              <a:spLocks/>
            </p:cNvSpPr>
            <p:nvPr/>
          </p:nvSpPr>
          <p:spPr bwMode="auto">
            <a:xfrm>
              <a:off x="2547" y="1283"/>
              <a:ext cx="9" cy="21"/>
            </a:xfrm>
            <a:custGeom>
              <a:avLst/>
              <a:gdLst>
                <a:gd name="T0" fmla="*/ 0 w 19"/>
                <a:gd name="T1" fmla="*/ 23 h 41"/>
                <a:gd name="T2" fmla="*/ 0 w 19"/>
                <a:gd name="T3" fmla="*/ 14 h 41"/>
                <a:gd name="T4" fmla="*/ 0 w 19"/>
                <a:gd name="T5" fmla="*/ 8 h 41"/>
                <a:gd name="T6" fmla="*/ 2 w 19"/>
                <a:gd name="T7" fmla="*/ 2 h 41"/>
                <a:gd name="T8" fmla="*/ 5 w 19"/>
                <a:gd name="T9" fmla="*/ 0 h 41"/>
                <a:gd name="T10" fmla="*/ 8 w 19"/>
                <a:gd name="T11" fmla="*/ 1 h 41"/>
                <a:gd name="T12" fmla="*/ 12 w 19"/>
                <a:gd name="T13" fmla="*/ 5 h 41"/>
                <a:gd name="T14" fmla="*/ 15 w 19"/>
                <a:gd name="T15" fmla="*/ 11 h 41"/>
                <a:gd name="T16" fmla="*/ 17 w 19"/>
                <a:gd name="T17" fmla="*/ 19 h 41"/>
                <a:gd name="T18" fmla="*/ 19 w 19"/>
                <a:gd name="T19" fmla="*/ 27 h 41"/>
                <a:gd name="T20" fmla="*/ 17 w 19"/>
                <a:gd name="T21" fmla="*/ 34 h 41"/>
                <a:gd name="T22" fmla="*/ 16 w 19"/>
                <a:gd name="T23" fmla="*/ 39 h 41"/>
                <a:gd name="T24" fmla="*/ 13 w 19"/>
                <a:gd name="T25" fmla="*/ 41 h 41"/>
                <a:gd name="T26" fmla="*/ 9 w 19"/>
                <a:gd name="T27" fmla="*/ 40 h 41"/>
                <a:gd name="T28" fmla="*/ 6 w 19"/>
                <a:gd name="T29" fmla="*/ 36 h 41"/>
                <a:gd name="T30" fmla="*/ 2 w 19"/>
                <a:gd name="T31" fmla="*/ 29 h 41"/>
                <a:gd name="T32" fmla="*/ 0 w 19"/>
                <a:gd name="T33" fmla="*/ 23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1">
                  <a:moveTo>
                    <a:pt x="0" y="23"/>
                  </a:moveTo>
                  <a:lnTo>
                    <a:pt x="0" y="14"/>
                  </a:lnTo>
                  <a:lnTo>
                    <a:pt x="0" y="8"/>
                  </a:lnTo>
                  <a:lnTo>
                    <a:pt x="2" y="2"/>
                  </a:lnTo>
                  <a:lnTo>
                    <a:pt x="5" y="0"/>
                  </a:lnTo>
                  <a:lnTo>
                    <a:pt x="8" y="1"/>
                  </a:lnTo>
                  <a:lnTo>
                    <a:pt x="12" y="5"/>
                  </a:lnTo>
                  <a:lnTo>
                    <a:pt x="15" y="11"/>
                  </a:lnTo>
                  <a:lnTo>
                    <a:pt x="17" y="19"/>
                  </a:lnTo>
                  <a:lnTo>
                    <a:pt x="19" y="27"/>
                  </a:lnTo>
                  <a:lnTo>
                    <a:pt x="17" y="34"/>
                  </a:lnTo>
                  <a:lnTo>
                    <a:pt x="16" y="39"/>
                  </a:lnTo>
                  <a:lnTo>
                    <a:pt x="13" y="41"/>
                  </a:lnTo>
                  <a:lnTo>
                    <a:pt x="9" y="40"/>
                  </a:lnTo>
                  <a:lnTo>
                    <a:pt x="6" y="36"/>
                  </a:lnTo>
                  <a:lnTo>
                    <a:pt x="2" y="29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32"/>
            <p:cNvSpPr>
              <a:spLocks/>
            </p:cNvSpPr>
            <p:nvPr/>
          </p:nvSpPr>
          <p:spPr bwMode="auto">
            <a:xfrm>
              <a:off x="2181" y="1145"/>
              <a:ext cx="221" cy="314"/>
            </a:xfrm>
            <a:custGeom>
              <a:avLst/>
              <a:gdLst>
                <a:gd name="T0" fmla="*/ 16 w 442"/>
                <a:gd name="T1" fmla="*/ 62 h 629"/>
                <a:gd name="T2" fmla="*/ 0 w 442"/>
                <a:gd name="T3" fmla="*/ 629 h 629"/>
                <a:gd name="T4" fmla="*/ 442 w 442"/>
                <a:gd name="T5" fmla="*/ 464 h 629"/>
                <a:gd name="T6" fmla="*/ 442 w 442"/>
                <a:gd name="T7" fmla="*/ 0 h 629"/>
                <a:gd name="T8" fmla="*/ 16 w 442"/>
                <a:gd name="T9" fmla="*/ 62 h 6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2" h="629">
                  <a:moveTo>
                    <a:pt x="16" y="62"/>
                  </a:moveTo>
                  <a:lnTo>
                    <a:pt x="0" y="629"/>
                  </a:lnTo>
                  <a:lnTo>
                    <a:pt x="442" y="464"/>
                  </a:lnTo>
                  <a:lnTo>
                    <a:pt x="442" y="0"/>
                  </a:lnTo>
                  <a:lnTo>
                    <a:pt x="16" y="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33"/>
            <p:cNvSpPr>
              <a:spLocks/>
            </p:cNvSpPr>
            <p:nvPr/>
          </p:nvSpPr>
          <p:spPr bwMode="auto">
            <a:xfrm>
              <a:off x="2189" y="1154"/>
              <a:ext cx="206" cy="293"/>
            </a:xfrm>
            <a:custGeom>
              <a:avLst/>
              <a:gdLst>
                <a:gd name="T0" fmla="*/ 15 w 411"/>
                <a:gd name="T1" fmla="*/ 57 h 586"/>
                <a:gd name="T2" fmla="*/ 411 w 411"/>
                <a:gd name="T3" fmla="*/ 0 h 586"/>
                <a:gd name="T4" fmla="*/ 411 w 411"/>
                <a:gd name="T5" fmla="*/ 435 h 586"/>
                <a:gd name="T6" fmla="*/ 0 w 411"/>
                <a:gd name="T7" fmla="*/ 586 h 586"/>
                <a:gd name="T8" fmla="*/ 15 w 411"/>
                <a:gd name="T9" fmla="*/ 57 h 5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1" h="586">
                  <a:moveTo>
                    <a:pt x="15" y="57"/>
                  </a:moveTo>
                  <a:lnTo>
                    <a:pt x="411" y="0"/>
                  </a:lnTo>
                  <a:lnTo>
                    <a:pt x="411" y="435"/>
                  </a:lnTo>
                  <a:lnTo>
                    <a:pt x="0" y="586"/>
                  </a:lnTo>
                  <a:lnTo>
                    <a:pt x="15" y="57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34"/>
            <p:cNvSpPr>
              <a:spLocks/>
            </p:cNvSpPr>
            <p:nvPr/>
          </p:nvSpPr>
          <p:spPr bwMode="auto">
            <a:xfrm>
              <a:off x="1679" y="1140"/>
              <a:ext cx="517" cy="323"/>
            </a:xfrm>
            <a:custGeom>
              <a:avLst/>
              <a:gdLst>
                <a:gd name="T0" fmla="*/ 0 w 1035"/>
                <a:gd name="T1" fmla="*/ 0 h 647"/>
                <a:gd name="T2" fmla="*/ 0 w 1035"/>
                <a:gd name="T3" fmla="*/ 519 h 647"/>
                <a:gd name="T4" fmla="*/ 1027 w 1035"/>
                <a:gd name="T5" fmla="*/ 647 h 647"/>
                <a:gd name="T6" fmla="*/ 1035 w 1035"/>
                <a:gd name="T7" fmla="*/ 86 h 647"/>
                <a:gd name="T8" fmla="*/ 0 w 1035"/>
                <a:gd name="T9" fmla="*/ 0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35" h="647">
                  <a:moveTo>
                    <a:pt x="0" y="0"/>
                  </a:moveTo>
                  <a:lnTo>
                    <a:pt x="0" y="519"/>
                  </a:lnTo>
                  <a:lnTo>
                    <a:pt x="1027" y="647"/>
                  </a:lnTo>
                  <a:lnTo>
                    <a:pt x="1035" y="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35"/>
            <p:cNvSpPr>
              <a:spLocks/>
            </p:cNvSpPr>
            <p:nvPr/>
          </p:nvSpPr>
          <p:spPr bwMode="auto">
            <a:xfrm>
              <a:off x="1687" y="1148"/>
              <a:ext cx="498" cy="303"/>
            </a:xfrm>
            <a:custGeom>
              <a:avLst/>
              <a:gdLst>
                <a:gd name="T0" fmla="*/ 996 w 996"/>
                <a:gd name="T1" fmla="*/ 78 h 606"/>
                <a:gd name="T2" fmla="*/ 981 w 996"/>
                <a:gd name="T3" fmla="*/ 606 h 606"/>
                <a:gd name="T4" fmla="*/ 0 w 996"/>
                <a:gd name="T5" fmla="*/ 489 h 606"/>
                <a:gd name="T6" fmla="*/ 0 w 996"/>
                <a:gd name="T7" fmla="*/ 0 h 606"/>
                <a:gd name="T8" fmla="*/ 996 w 996"/>
                <a:gd name="T9" fmla="*/ 78 h 6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96" h="606">
                  <a:moveTo>
                    <a:pt x="996" y="78"/>
                  </a:moveTo>
                  <a:lnTo>
                    <a:pt x="981" y="606"/>
                  </a:lnTo>
                  <a:lnTo>
                    <a:pt x="0" y="489"/>
                  </a:lnTo>
                  <a:lnTo>
                    <a:pt x="0" y="0"/>
                  </a:lnTo>
                  <a:lnTo>
                    <a:pt x="996" y="7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36"/>
            <p:cNvSpPr>
              <a:spLocks/>
            </p:cNvSpPr>
            <p:nvPr/>
          </p:nvSpPr>
          <p:spPr bwMode="auto">
            <a:xfrm>
              <a:off x="1689" y="1132"/>
              <a:ext cx="495" cy="86"/>
            </a:xfrm>
            <a:custGeom>
              <a:avLst/>
              <a:gdLst>
                <a:gd name="T0" fmla="*/ 0 w 991"/>
                <a:gd name="T1" fmla="*/ 81 h 171"/>
                <a:gd name="T2" fmla="*/ 987 w 991"/>
                <a:gd name="T3" fmla="*/ 171 h 171"/>
                <a:gd name="T4" fmla="*/ 991 w 991"/>
                <a:gd name="T5" fmla="*/ 60 h 171"/>
                <a:gd name="T6" fmla="*/ 3 w 991"/>
                <a:gd name="T7" fmla="*/ 0 h 171"/>
                <a:gd name="T8" fmla="*/ 0 w 991"/>
                <a:gd name="T9" fmla="*/ 81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91" h="171">
                  <a:moveTo>
                    <a:pt x="0" y="81"/>
                  </a:moveTo>
                  <a:lnTo>
                    <a:pt x="987" y="171"/>
                  </a:lnTo>
                  <a:lnTo>
                    <a:pt x="991" y="60"/>
                  </a:lnTo>
                  <a:lnTo>
                    <a:pt x="3" y="0"/>
                  </a:lnTo>
                  <a:lnTo>
                    <a:pt x="0" y="81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37"/>
            <p:cNvSpPr>
              <a:spLocks/>
            </p:cNvSpPr>
            <p:nvPr/>
          </p:nvSpPr>
          <p:spPr bwMode="auto">
            <a:xfrm>
              <a:off x="1693" y="916"/>
              <a:ext cx="102" cy="157"/>
            </a:xfrm>
            <a:custGeom>
              <a:avLst/>
              <a:gdLst>
                <a:gd name="T0" fmla="*/ 110 w 204"/>
                <a:gd name="T1" fmla="*/ 0 h 312"/>
                <a:gd name="T2" fmla="*/ 0 w 204"/>
                <a:gd name="T3" fmla="*/ 6 h 312"/>
                <a:gd name="T4" fmla="*/ 0 w 204"/>
                <a:gd name="T5" fmla="*/ 312 h 312"/>
                <a:gd name="T6" fmla="*/ 200 w 204"/>
                <a:gd name="T7" fmla="*/ 170 h 312"/>
                <a:gd name="T8" fmla="*/ 204 w 204"/>
                <a:gd name="T9" fmla="*/ 54 h 312"/>
                <a:gd name="T10" fmla="*/ 110 w 204"/>
                <a:gd name="T11" fmla="*/ 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04" h="312">
                  <a:moveTo>
                    <a:pt x="110" y="0"/>
                  </a:moveTo>
                  <a:lnTo>
                    <a:pt x="0" y="6"/>
                  </a:lnTo>
                  <a:lnTo>
                    <a:pt x="0" y="312"/>
                  </a:lnTo>
                  <a:lnTo>
                    <a:pt x="200" y="170"/>
                  </a:lnTo>
                  <a:lnTo>
                    <a:pt x="204" y="54"/>
                  </a:lnTo>
                  <a:lnTo>
                    <a:pt x="1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38"/>
            <p:cNvSpPr>
              <a:spLocks/>
            </p:cNvSpPr>
            <p:nvPr/>
          </p:nvSpPr>
          <p:spPr bwMode="auto">
            <a:xfrm>
              <a:off x="1701" y="925"/>
              <a:ext cx="86" cy="133"/>
            </a:xfrm>
            <a:custGeom>
              <a:avLst/>
              <a:gdLst>
                <a:gd name="T0" fmla="*/ 172 w 172"/>
                <a:gd name="T1" fmla="*/ 47 h 266"/>
                <a:gd name="T2" fmla="*/ 169 w 172"/>
                <a:gd name="T3" fmla="*/ 146 h 266"/>
                <a:gd name="T4" fmla="*/ 0 w 172"/>
                <a:gd name="T5" fmla="*/ 266 h 266"/>
                <a:gd name="T6" fmla="*/ 0 w 172"/>
                <a:gd name="T7" fmla="*/ 5 h 266"/>
                <a:gd name="T8" fmla="*/ 91 w 172"/>
                <a:gd name="T9" fmla="*/ 0 h 266"/>
                <a:gd name="T10" fmla="*/ 172 w 172"/>
                <a:gd name="T11" fmla="*/ 47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266">
                  <a:moveTo>
                    <a:pt x="172" y="47"/>
                  </a:moveTo>
                  <a:lnTo>
                    <a:pt x="169" y="146"/>
                  </a:lnTo>
                  <a:lnTo>
                    <a:pt x="0" y="266"/>
                  </a:lnTo>
                  <a:lnTo>
                    <a:pt x="0" y="5"/>
                  </a:lnTo>
                  <a:lnTo>
                    <a:pt x="91" y="0"/>
                  </a:lnTo>
                  <a:lnTo>
                    <a:pt x="172" y="47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39"/>
            <p:cNvSpPr>
              <a:spLocks/>
            </p:cNvSpPr>
            <p:nvPr/>
          </p:nvSpPr>
          <p:spPr bwMode="auto">
            <a:xfrm>
              <a:off x="1748" y="925"/>
              <a:ext cx="39" cy="89"/>
            </a:xfrm>
            <a:custGeom>
              <a:avLst/>
              <a:gdLst>
                <a:gd name="T0" fmla="*/ 30 w 79"/>
                <a:gd name="T1" fmla="*/ 178 h 178"/>
                <a:gd name="T2" fmla="*/ 76 w 79"/>
                <a:gd name="T3" fmla="*/ 145 h 178"/>
                <a:gd name="T4" fmla="*/ 79 w 79"/>
                <a:gd name="T5" fmla="*/ 46 h 178"/>
                <a:gd name="T6" fmla="*/ 0 w 79"/>
                <a:gd name="T7" fmla="*/ 0 h 178"/>
                <a:gd name="T8" fmla="*/ 0 w 79"/>
                <a:gd name="T9" fmla="*/ 170 h 178"/>
                <a:gd name="T10" fmla="*/ 30 w 79"/>
                <a:gd name="T11" fmla="*/ 178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9" h="178">
                  <a:moveTo>
                    <a:pt x="30" y="178"/>
                  </a:moveTo>
                  <a:lnTo>
                    <a:pt x="76" y="145"/>
                  </a:lnTo>
                  <a:lnTo>
                    <a:pt x="79" y="46"/>
                  </a:lnTo>
                  <a:lnTo>
                    <a:pt x="0" y="0"/>
                  </a:lnTo>
                  <a:lnTo>
                    <a:pt x="0" y="170"/>
                  </a:lnTo>
                  <a:lnTo>
                    <a:pt x="30" y="178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40"/>
            <p:cNvSpPr>
              <a:spLocks/>
            </p:cNvSpPr>
            <p:nvPr/>
          </p:nvSpPr>
          <p:spPr bwMode="auto">
            <a:xfrm>
              <a:off x="2165" y="987"/>
              <a:ext cx="266" cy="219"/>
            </a:xfrm>
            <a:custGeom>
              <a:avLst/>
              <a:gdLst>
                <a:gd name="T0" fmla="*/ 310 w 533"/>
                <a:gd name="T1" fmla="*/ 0 h 437"/>
                <a:gd name="T2" fmla="*/ 295 w 533"/>
                <a:gd name="T3" fmla="*/ 2 h 437"/>
                <a:gd name="T4" fmla="*/ 0 w 533"/>
                <a:gd name="T5" fmla="*/ 437 h 437"/>
                <a:gd name="T6" fmla="*/ 533 w 533"/>
                <a:gd name="T7" fmla="*/ 319 h 437"/>
                <a:gd name="T8" fmla="*/ 310 w 533"/>
                <a:gd name="T9" fmla="*/ 0 h 4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37">
                  <a:moveTo>
                    <a:pt x="310" y="0"/>
                  </a:moveTo>
                  <a:lnTo>
                    <a:pt x="295" y="2"/>
                  </a:lnTo>
                  <a:lnTo>
                    <a:pt x="0" y="437"/>
                  </a:lnTo>
                  <a:lnTo>
                    <a:pt x="533" y="319"/>
                  </a:lnTo>
                  <a:lnTo>
                    <a:pt x="3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41"/>
            <p:cNvSpPr>
              <a:spLocks/>
            </p:cNvSpPr>
            <p:nvPr/>
          </p:nvSpPr>
          <p:spPr bwMode="auto">
            <a:xfrm>
              <a:off x="2172" y="993"/>
              <a:ext cx="245" cy="190"/>
            </a:xfrm>
            <a:custGeom>
              <a:avLst/>
              <a:gdLst>
                <a:gd name="T0" fmla="*/ 491 w 491"/>
                <a:gd name="T1" fmla="*/ 296 h 380"/>
                <a:gd name="T2" fmla="*/ 0 w 491"/>
                <a:gd name="T3" fmla="*/ 380 h 380"/>
                <a:gd name="T4" fmla="*/ 284 w 491"/>
                <a:gd name="T5" fmla="*/ 0 h 380"/>
                <a:gd name="T6" fmla="*/ 491 w 491"/>
                <a:gd name="T7" fmla="*/ 296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1" h="380">
                  <a:moveTo>
                    <a:pt x="491" y="296"/>
                  </a:moveTo>
                  <a:lnTo>
                    <a:pt x="0" y="380"/>
                  </a:lnTo>
                  <a:lnTo>
                    <a:pt x="284" y="0"/>
                  </a:lnTo>
                  <a:lnTo>
                    <a:pt x="491" y="296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42"/>
            <p:cNvSpPr>
              <a:spLocks/>
            </p:cNvSpPr>
            <p:nvPr/>
          </p:nvSpPr>
          <p:spPr bwMode="auto">
            <a:xfrm>
              <a:off x="1796" y="1246"/>
              <a:ext cx="213" cy="85"/>
            </a:xfrm>
            <a:custGeom>
              <a:avLst/>
              <a:gdLst>
                <a:gd name="T0" fmla="*/ 97 w 425"/>
                <a:gd name="T1" fmla="*/ 0 h 169"/>
                <a:gd name="T2" fmla="*/ 0 w 425"/>
                <a:gd name="T3" fmla="*/ 128 h 169"/>
                <a:gd name="T4" fmla="*/ 346 w 425"/>
                <a:gd name="T5" fmla="*/ 169 h 169"/>
                <a:gd name="T6" fmla="*/ 425 w 425"/>
                <a:gd name="T7" fmla="*/ 21 h 169"/>
                <a:gd name="T8" fmla="*/ 97 w 425"/>
                <a:gd name="T9" fmla="*/ 0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5" h="169">
                  <a:moveTo>
                    <a:pt x="97" y="0"/>
                  </a:moveTo>
                  <a:lnTo>
                    <a:pt x="0" y="128"/>
                  </a:lnTo>
                  <a:lnTo>
                    <a:pt x="346" y="169"/>
                  </a:lnTo>
                  <a:lnTo>
                    <a:pt x="425" y="21"/>
                  </a:lnTo>
                  <a:lnTo>
                    <a:pt x="9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43"/>
            <p:cNvSpPr>
              <a:spLocks/>
            </p:cNvSpPr>
            <p:nvPr/>
          </p:nvSpPr>
          <p:spPr bwMode="auto">
            <a:xfrm>
              <a:off x="1810" y="1254"/>
              <a:ext cx="186" cy="68"/>
            </a:xfrm>
            <a:custGeom>
              <a:avLst/>
              <a:gdLst>
                <a:gd name="T0" fmla="*/ 307 w 371"/>
                <a:gd name="T1" fmla="*/ 136 h 136"/>
                <a:gd name="T2" fmla="*/ 0 w 371"/>
                <a:gd name="T3" fmla="*/ 99 h 136"/>
                <a:gd name="T4" fmla="*/ 76 w 371"/>
                <a:gd name="T5" fmla="*/ 0 h 136"/>
                <a:gd name="T6" fmla="*/ 371 w 371"/>
                <a:gd name="T7" fmla="*/ 18 h 136"/>
                <a:gd name="T8" fmla="*/ 307 w 371"/>
                <a:gd name="T9" fmla="*/ 136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1" h="136">
                  <a:moveTo>
                    <a:pt x="307" y="136"/>
                  </a:moveTo>
                  <a:lnTo>
                    <a:pt x="0" y="99"/>
                  </a:lnTo>
                  <a:lnTo>
                    <a:pt x="76" y="0"/>
                  </a:lnTo>
                  <a:lnTo>
                    <a:pt x="371" y="18"/>
                  </a:lnTo>
                  <a:lnTo>
                    <a:pt x="307" y="136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44"/>
            <p:cNvSpPr>
              <a:spLocks/>
            </p:cNvSpPr>
            <p:nvPr/>
          </p:nvSpPr>
          <p:spPr bwMode="auto">
            <a:xfrm>
              <a:off x="2212" y="1192"/>
              <a:ext cx="315" cy="301"/>
            </a:xfrm>
            <a:custGeom>
              <a:avLst/>
              <a:gdLst>
                <a:gd name="T0" fmla="*/ 508 w 630"/>
                <a:gd name="T1" fmla="*/ 0 h 601"/>
                <a:gd name="T2" fmla="*/ 0 w 630"/>
                <a:gd name="T3" fmla="*/ 221 h 601"/>
                <a:gd name="T4" fmla="*/ 0 w 630"/>
                <a:gd name="T5" fmla="*/ 535 h 601"/>
                <a:gd name="T6" fmla="*/ 431 w 630"/>
                <a:gd name="T7" fmla="*/ 601 h 601"/>
                <a:gd name="T8" fmla="*/ 575 w 630"/>
                <a:gd name="T9" fmla="*/ 519 h 601"/>
                <a:gd name="T10" fmla="*/ 630 w 630"/>
                <a:gd name="T11" fmla="*/ 192 h 601"/>
                <a:gd name="T12" fmla="*/ 508 w 630"/>
                <a:gd name="T13" fmla="*/ 0 h 6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30" h="601">
                  <a:moveTo>
                    <a:pt x="508" y="0"/>
                  </a:moveTo>
                  <a:lnTo>
                    <a:pt x="0" y="221"/>
                  </a:lnTo>
                  <a:lnTo>
                    <a:pt x="0" y="535"/>
                  </a:lnTo>
                  <a:lnTo>
                    <a:pt x="431" y="601"/>
                  </a:lnTo>
                  <a:lnTo>
                    <a:pt x="575" y="519"/>
                  </a:lnTo>
                  <a:lnTo>
                    <a:pt x="630" y="192"/>
                  </a:lnTo>
                  <a:lnTo>
                    <a:pt x="50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45"/>
            <p:cNvSpPr>
              <a:spLocks/>
            </p:cNvSpPr>
            <p:nvPr/>
          </p:nvSpPr>
          <p:spPr bwMode="auto">
            <a:xfrm>
              <a:off x="2220" y="1202"/>
              <a:ext cx="289" cy="282"/>
            </a:xfrm>
            <a:custGeom>
              <a:avLst/>
              <a:gdLst>
                <a:gd name="T0" fmla="*/ 409 w 577"/>
                <a:gd name="T1" fmla="*/ 564 h 564"/>
                <a:gd name="T2" fmla="*/ 0 w 577"/>
                <a:gd name="T3" fmla="*/ 502 h 564"/>
                <a:gd name="T4" fmla="*/ 0 w 577"/>
                <a:gd name="T5" fmla="*/ 212 h 564"/>
                <a:gd name="T6" fmla="*/ 463 w 577"/>
                <a:gd name="T7" fmla="*/ 0 h 564"/>
                <a:gd name="T8" fmla="*/ 577 w 577"/>
                <a:gd name="T9" fmla="*/ 186 h 564"/>
                <a:gd name="T10" fmla="*/ 496 w 577"/>
                <a:gd name="T11" fmla="*/ 445 h 564"/>
                <a:gd name="T12" fmla="*/ 409 w 577"/>
                <a:gd name="T13" fmla="*/ 564 h 5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7" h="564">
                  <a:moveTo>
                    <a:pt x="409" y="564"/>
                  </a:moveTo>
                  <a:lnTo>
                    <a:pt x="0" y="502"/>
                  </a:lnTo>
                  <a:lnTo>
                    <a:pt x="0" y="212"/>
                  </a:lnTo>
                  <a:lnTo>
                    <a:pt x="463" y="0"/>
                  </a:lnTo>
                  <a:lnTo>
                    <a:pt x="577" y="186"/>
                  </a:lnTo>
                  <a:lnTo>
                    <a:pt x="496" y="445"/>
                  </a:lnTo>
                  <a:lnTo>
                    <a:pt x="409" y="56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46"/>
            <p:cNvSpPr>
              <a:spLocks/>
            </p:cNvSpPr>
            <p:nvPr/>
          </p:nvSpPr>
          <p:spPr bwMode="auto">
            <a:xfrm>
              <a:off x="2412" y="1201"/>
              <a:ext cx="97" cy="283"/>
            </a:xfrm>
            <a:custGeom>
              <a:avLst/>
              <a:gdLst>
                <a:gd name="T0" fmla="*/ 19 w 193"/>
                <a:gd name="T1" fmla="*/ 564 h 565"/>
                <a:gd name="T2" fmla="*/ 25 w 193"/>
                <a:gd name="T3" fmla="*/ 565 h 565"/>
                <a:gd name="T4" fmla="*/ 160 w 193"/>
                <a:gd name="T5" fmla="*/ 489 h 565"/>
                <a:gd name="T6" fmla="*/ 193 w 193"/>
                <a:gd name="T7" fmla="*/ 187 h 565"/>
                <a:gd name="T8" fmla="*/ 83 w 193"/>
                <a:gd name="T9" fmla="*/ 0 h 565"/>
                <a:gd name="T10" fmla="*/ 16 w 193"/>
                <a:gd name="T11" fmla="*/ 30 h 565"/>
                <a:gd name="T12" fmla="*/ 0 w 193"/>
                <a:gd name="T13" fmla="*/ 62 h 565"/>
                <a:gd name="T14" fmla="*/ 19 w 193"/>
                <a:gd name="T15" fmla="*/ 564 h 5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3" h="565">
                  <a:moveTo>
                    <a:pt x="19" y="564"/>
                  </a:moveTo>
                  <a:lnTo>
                    <a:pt x="25" y="565"/>
                  </a:lnTo>
                  <a:lnTo>
                    <a:pt x="160" y="489"/>
                  </a:lnTo>
                  <a:lnTo>
                    <a:pt x="193" y="187"/>
                  </a:lnTo>
                  <a:lnTo>
                    <a:pt x="83" y="0"/>
                  </a:lnTo>
                  <a:lnTo>
                    <a:pt x="16" y="30"/>
                  </a:lnTo>
                  <a:lnTo>
                    <a:pt x="0" y="62"/>
                  </a:lnTo>
                  <a:lnTo>
                    <a:pt x="19" y="564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47"/>
            <p:cNvSpPr>
              <a:spLocks/>
            </p:cNvSpPr>
            <p:nvPr/>
          </p:nvSpPr>
          <p:spPr bwMode="auto">
            <a:xfrm>
              <a:off x="1624" y="985"/>
              <a:ext cx="696" cy="221"/>
            </a:xfrm>
            <a:custGeom>
              <a:avLst/>
              <a:gdLst>
                <a:gd name="T0" fmla="*/ 252 w 1390"/>
                <a:gd name="T1" fmla="*/ 0 h 442"/>
                <a:gd name="T2" fmla="*/ 0 w 1390"/>
                <a:gd name="T3" fmla="*/ 357 h 442"/>
                <a:gd name="T4" fmla="*/ 1103 w 1390"/>
                <a:gd name="T5" fmla="*/ 442 h 442"/>
                <a:gd name="T6" fmla="*/ 1390 w 1390"/>
                <a:gd name="T7" fmla="*/ 0 h 442"/>
                <a:gd name="T8" fmla="*/ 252 w 1390"/>
                <a:gd name="T9" fmla="*/ 0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0" h="442">
                  <a:moveTo>
                    <a:pt x="252" y="0"/>
                  </a:moveTo>
                  <a:lnTo>
                    <a:pt x="0" y="357"/>
                  </a:lnTo>
                  <a:lnTo>
                    <a:pt x="1103" y="442"/>
                  </a:lnTo>
                  <a:lnTo>
                    <a:pt x="1390" y="0"/>
                  </a:lnTo>
                  <a:lnTo>
                    <a:pt x="25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48"/>
            <p:cNvSpPr>
              <a:spLocks/>
            </p:cNvSpPr>
            <p:nvPr/>
          </p:nvSpPr>
          <p:spPr bwMode="auto">
            <a:xfrm>
              <a:off x="1639" y="993"/>
              <a:ext cx="666" cy="189"/>
            </a:xfrm>
            <a:custGeom>
              <a:avLst/>
              <a:gdLst>
                <a:gd name="T0" fmla="*/ 1078 w 1330"/>
                <a:gd name="T1" fmla="*/ 378 h 378"/>
                <a:gd name="T2" fmla="*/ 0 w 1330"/>
                <a:gd name="T3" fmla="*/ 326 h 378"/>
                <a:gd name="T4" fmla="*/ 230 w 1330"/>
                <a:gd name="T5" fmla="*/ 0 h 378"/>
                <a:gd name="T6" fmla="*/ 1330 w 1330"/>
                <a:gd name="T7" fmla="*/ 0 h 378"/>
                <a:gd name="T8" fmla="*/ 1078 w 1330"/>
                <a:gd name="T9" fmla="*/ 378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30" h="378">
                  <a:moveTo>
                    <a:pt x="1078" y="378"/>
                  </a:moveTo>
                  <a:lnTo>
                    <a:pt x="0" y="326"/>
                  </a:lnTo>
                  <a:lnTo>
                    <a:pt x="230" y="0"/>
                  </a:lnTo>
                  <a:lnTo>
                    <a:pt x="1330" y="0"/>
                  </a:lnTo>
                  <a:lnTo>
                    <a:pt x="1078" y="378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Rectangle 49"/>
            <p:cNvSpPr>
              <a:spLocks noChangeArrowheads="1"/>
            </p:cNvSpPr>
            <p:nvPr/>
          </p:nvSpPr>
          <p:spPr bwMode="auto">
            <a:xfrm>
              <a:off x="1740" y="922"/>
              <a:ext cx="8" cy="7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50"/>
            <p:cNvSpPr>
              <a:spLocks/>
            </p:cNvSpPr>
            <p:nvPr/>
          </p:nvSpPr>
          <p:spPr bwMode="auto">
            <a:xfrm>
              <a:off x="1734" y="1004"/>
              <a:ext cx="562" cy="16"/>
            </a:xfrm>
            <a:custGeom>
              <a:avLst/>
              <a:gdLst>
                <a:gd name="T0" fmla="*/ 0 w 1123"/>
                <a:gd name="T1" fmla="*/ 0 h 32"/>
                <a:gd name="T2" fmla="*/ 0 w 1123"/>
                <a:gd name="T3" fmla="*/ 16 h 32"/>
                <a:gd name="T4" fmla="*/ 1122 w 1123"/>
                <a:gd name="T5" fmla="*/ 32 h 32"/>
                <a:gd name="T6" fmla="*/ 1123 w 1123"/>
                <a:gd name="T7" fmla="*/ 16 h 32"/>
                <a:gd name="T8" fmla="*/ 0 w 1123"/>
                <a:gd name="T9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3" h="32">
                  <a:moveTo>
                    <a:pt x="0" y="0"/>
                  </a:moveTo>
                  <a:lnTo>
                    <a:pt x="0" y="16"/>
                  </a:lnTo>
                  <a:lnTo>
                    <a:pt x="1122" y="32"/>
                  </a:lnTo>
                  <a:lnTo>
                    <a:pt x="1123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51"/>
            <p:cNvSpPr>
              <a:spLocks/>
            </p:cNvSpPr>
            <p:nvPr/>
          </p:nvSpPr>
          <p:spPr bwMode="auto">
            <a:xfrm>
              <a:off x="1711" y="1036"/>
              <a:ext cx="560" cy="20"/>
            </a:xfrm>
            <a:custGeom>
              <a:avLst/>
              <a:gdLst>
                <a:gd name="T0" fmla="*/ 0 w 1119"/>
                <a:gd name="T1" fmla="*/ 17 h 41"/>
                <a:gd name="T2" fmla="*/ 1119 w 1119"/>
                <a:gd name="T3" fmla="*/ 41 h 41"/>
                <a:gd name="T4" fmla="*/ 1119 w 1119"/>
                <a:gd name="T5" fmla="*/ 25 h 41"/>
                <a:gd name="T6" fmla="*/ 1 w 1119"/>
                <a:gd name="T7" fmla="*/ 0 h 41"/>
                <a:gd name="T8" fmla="*/ 0 w 1119"/>
                <a:gd name="T9" fmla="*/ 1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9" h="41">
                  <a:moveTo>
                    <a:pt x="0" y="17"/>
                  </a:moveTo>
                  <a:lnTo>
                    <a:pt x="1119" y="41"/>
                  </a:lnTo>
                  <a:lnTo>
                    <a:pt x="1119" y="25"/>
                  </a:lnTo>
                  <a:lnTo>
                    <a:pt x="1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52"/>
            <p:cNvSpPr>
              <a:spLocks/>
            </p:cNvSpPr>
            <p:nvPr/>
          </p:nvSpPr>
          <p:spPr bwMode="auto">
            <a:xfrm>
              <a:off x="1689" y="1068"/>
              <a:ext cx="557" cy="25"/>
            </a:xfrm>
            <a:custGeom>
              <a:avLst/>
              <a:gdLst>
                <a:gd name="T0" fmla="*/ 0 w 1115"/>
                <a:gd name="T1" fmla="*/ 16 h 48"/>
                <a:gd name="T2" fmla="*/ 1115 w 1115"/>
                <a:gd name="T3" fmla="*/ 48 h 48"/>
                <a:gd name="T4" fmla="*/ 1115 w 1115"/>
                <a:gd name="T5" fmla="*/ 32 h 48"/>
                <a:gd name="T6" fmla="*/ 0 w 1115"/>
                <a:gd name="T7" fmla="*/ 0 h 48"/>
                <a:gd name="T8" fmla="*/ 0 w 1115"/>
                <a:gd name="T9" fmla="*/ 16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5" h="48">
                  <a:moveTo>
                    <a:pt x="0" y="16"/>
                  </a:moveTo>
                  <a:lnTo>
                    <a:pt x="1115" y="48"/>
                  </a:lnTo>
                  <a:lnTo>
                    <a:pt x="1115" y="32"/>
                  </a:lnTo>
                  <a:lnTo>
                    <a:pt x="0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53"/>
            <p:cNvSpPr>
              <a:spLocks/>
            </p:cNvSpPr>
            <p:nvPr/>
          </p:nvSpPr>
          <p:spPr bwMode="auto">
            <a:xfrm>
              <a:off x="1666" y="1101"/>
              <a:ext cx="556" cy="28"/>
            </a:xfrm>
            <a:custGeom>
              <a:avLst/>
              <a:gdLst>
                <a:gd name="T0" fmla="*/ 0 w 1111"/>
                <a:gd name="T1" fmla="*/ 17 h 57"/>
                <a:gd name="T2" fmla="*/ 1111 w 1111"/>
                <a:gd name="T3" fmla="*/ 57 h 57"/>
                <a:gd name="T4" fmla="*/ 1111 w 1111"/>
                <a:gd name="T5" fmla="*/ 42 h 57"/>
                <a:gd name="T6" fmla="*/ 1 w 1111"/>
                <a:gd name="T7" fmla="*/ 0 h 57"/>
                <a:gd name="T8" fmla="*/ 0 w 1111"/>
                <a:gd name="T9" fmla="*/ 17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1" h="57">
                  <a:moveTo>
                    <a:pt x="0" y="17"/>
                  </a:moveTo>
                  <a:lnTo>
                    <a:pt x="1111" y="57"/>
                  </a:lnTo>
                  <a:lnTo>
                    <a:pt x="1111" y="42"/>
                  </a:lnTo>
                  <a:lnTo>
                    <a:pt x="1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54"/>
            <p:cNvSpPr>
              <a:spLocks/>
            </p:cNvSpPr>
            <p:nvPr/>
          </p:nvSpPr>
          <p:spPr bwMode="auto">
            <a:xfrm>
              <a:off x="1643" y="1133"/>
              <a:ext cx="555" cy="33"/>
            </a:xfrm>
            <a:custGeom>
              <a:avLst/>
              <a:gdLst>
                <a:gd name="T0" fmla="*/ 0 w 1108"/>
                <a:gd name="T1" fmla="*/ 16 h 66"/>
                <a:gd name="T2" fmla="*/ 1107 w 1108"/>
                <a:gd name="T3" fmla="*/ 66 h 66"/>
                <a:gd name="T4" fmla="*/ 1108 w 1108"/>
                <a:gd name="T5" fmla="*/ 49 h 66"/>
                <a:gd name="T6" fmla="*/ 1 w 1108"/>
                <a:gd name="T7" fmla="*/ 0 h 66"/>
                <a:gd name="T8" fmla="*/ 0 w 1108"/>
                <a:gd name="T9" fmla="*/ 1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08" h="66">
                  <a:moveTo>
                    <a:pt x="0" y="16"/>
                  </a:moveTo>
                  <a:lnTo>
                    <a:pt x="1107" y="66"/>
                  </a:lnTo>
                  <a:lnTo>
                    <a:pt x="1108" y="49"/>
                  </a:lnTo>
                  <a:lnTo>
                    <a:pt x="1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55"/>
            <p:cNvSpPr>
              <a:spLocks/>
            </p:cNvSpPr>
            <p:nvPr/>
          </p:nvSpPr>
          <p:spPr bwMode="auto">
            <a:xfrm>
              <a:off x="1718" y="1240"/>
              <a:ext cx="65" cy="92"/>
            </a:xfrm>
            <a:custGeom>
              <a:avLst/>
              <a:gdLst>
                <a:gd name="T0" fmla="*/ 0 w 132"/>
                <a:gd name="T1" fmla="*/ 0 h 184"/>
                <a:gd name="T2" fmla="*/ 0 w 132"/>
                <a:gd name="T3" fmla="*/ 168 h 184"/>
                <a:gd name="T4" fmla="*/ 132 w 132"/>
                <a:gd name="T5" fmla="*/ 184 h 184"/>
                <a:gd name="T6" fmla="*/ 132 w 132"/>
                <a:gd name="T7" fmla="*/ 12 h 184"/>
                <a:gd name="T8" fmla="*/ 0 w 132"/>
                <a:gd name="T9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84">
                  <a:moveTo>
                    <a:pt x="0" y="0"/>
                  </a:moveTo>
                  <a:lnTo>
                    <a:pt x="0" y="168"/>
                  </a:lnTo>
                  <a:lnTo>
                    <a:pt x="132" y="184"/>
                  </a:lnTo>
                  <a:lnTo>
                    <a:pt x="132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56"/>
            <p:cNvSpPr>
              <a:spLocks/>
            </p:cNvSpPr>
            <p:nvPr/>
          </p:nvSpPr>
          <p:spPr bwMode="auto">
            <a:xfrm>
              <a:off x="1726" y="1248"/>
              <a:ext cx="50" cy="74"/>
            </a:xfrm>
            <a:custGeom>
              <a:avLst/>
              <a:gdLst>
                <a:gd name="T0" fmla="*/ 100 w 100"/>
                <a:gd name="T1" fmla="*/ 149 h 149"/>
                <a:gd name="T2" fmla="*/ 0 w 100"/>
                <a:gd name="T3" fmla="*/ 137 h 149"/>
                <a:gd name="T4" fmla="*/ 0 w 100"/>
                <a:gd name="T5" fmla="*/ 0 h 149"/>
                <a:gd name="T6" fmla="*/ 100 w 100"/>
                <a:gd name="T7" fmla="*/ 8 h 149"/>
                <a:gd name="T8" fmla="*/ 100 w 100"/>
                <a:gd name="T9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149">
                  <a:moveTo>
                    <a:pt x="100" y="149"/>
                  </a:moveTo>
                  <a:lnTo>
                    <a:pt x="0" y="137"/>
                  </a:lnTo>
                  <a:lnTo>
                    <a:pt x="0" y="0"/>
                  </a:lnTo>
                  <a:lnTo>
                    <a:pt x="100" y="8"/>
                  </a:lnTo>
                  <a:lnTo>
                    <a:pt x="100" y="149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57"/>
            <p:cNvSpPr>
              <a:spLocks/>
            </p:cNvSpPr>
            <p:nvPr/>
          </p:nvSpPr>
          <p:spPr bwMode="auto">
            <a:xfrm>
              <a:off x="1720" y="1248"/>
              <a:ext cx="62" cy="77"/>
            </a:xfrm>
            <a:custGeom>
              <a:avLst/>
              <a:gdLst>
                <a:gd name="T0" fmla="*/ 124 w 124"/>
                <a:gd name="T1" fmla="*/ 74 h 155"/>
                <a:gd name="T2" fmla="*/ 65 w 124"/>
                <a:gd name="T3" fmla="*/ 67 h 155"/>
                <a:gd name="T4" fmla="*/ 65 w 124"/>
                <a:gd name="T5" fmla="*/ 0 h 155"/>
                <a:gd name="T6" fmla="*/ 52 w 124"/>
                <a:gd name="T7" fmla="*/ 0 h 155"/>
                <a:gd name="T8" fmla="*/ 52 w 124"/>
                <a:gd name="T9" fmla="*/ 66 h 155"/>
                <a:gd name="T10" fmla="*/ 1 w 124"/>
                <a:gd name="T11" fmla="*/ 60 h 155"/>
                <a:gd name="T12" fmla="*/ 0 w 124"/>
                <a:gd name="T13" fmla="*/ 73 h 155"/>
                <a:gd name="T14" fmla="*/ 52 w 124"/>
                <a:gd name="T15" fmla="*/ 79 h 155"/>
                <a:gd name="T16" fmla="*/ 52 w 124"/>
                <a:gd name="T17" fmla="*/ 155 h 155"/>
                <a:gd name="T18" fmla="*/ 65 w 124"/>
                <a:gd name="T19" fmla="*/ 155 h 155"/>
                <a:gd name="T20" fmla="*/ 65 w 124"/>
                <a:gd name="T21" fmla="*/ 80 h 155"/>
                <a:gd name="T22" fmla="*/ 123 w 124"/>
                <a:gd name="T23" fmla="*/ 87 h 155"/>
                <a:gd name="T24" fmla="*/ 124 w 124"/>
                <a:gd name="T25" fmla="*/ 7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" h="155">
                  <a:moveTo>
                    <a:pt x="124" y="74"/>
                  </a:moveTo>
                  <a:lnTo>
                    <a:pt x="65" y="67"/>
                  </a:lnTo>
                  <a:lnTo>
                    <a:pt x="65" y="0"/>
                  </a:lnTo>
                  <a:lnTo>
                    <a:pt x="52" y="0"/>
                  </a:lnTo>
                  <a:lnTo>
                    <a:pt x="52" y="66"/>
                  </a:lnTo>
                  <a:lnTo>
                    <a:pt x="1" y="60"/>
                  </a:lnTo>
                  <a:lnTo>
                    <a:pt x="0" y="73"/>
                  </a:lnTo>
                  <a:lnTo>
                    <a:pt x="52" y="79"/>
                  </a:lnTo>
                  <a:lnTo>
                    <a:pt x="52" y="155"/>
                  </a:lnTo>
                  <a:lnTo>
                    <a:pt x="65" y="155"/>
                  </a:lnTo>
                  <a:lnTo>
                    <a:pt x="65" y="80"/>
                  </a:lnTo>
                  <a:lnTo>
                    <a:pt x="123" y="87"/>
                  </a:lnTo>
                  <a:lnTo>
                    <a:pt x="124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58"/>
            <p:cNvSpPr>
              <a:spLocks/>
            </p:cNvSpPr>
            <p:nvPr/>
          </p:nvSpPr>
          <p:spPr bwMode="auto">
            <a:xfrm>
              <a:off x="2055" y="1273"/>
              <a:ext cx="65" cy="92"/>
            </a:xfrm>
            <a:custGeom>
              <a:avLst/>
              <a:gdLst>
                <a:gd name="T0" fmla="*/ 0 w 132"/>
                <a:gd name="T1" fmla="*/ 0 h 184"/>
                <a:gd name="T2" fmla="*/ 0 w 132"/>
                <a:gd name="T3" fmla="*/ 168 h 184"/>
                <a:gd name="T4" fmla="*/ 132 w 132"/>
                <a:gd name="T5" fmla="*/ 184 h 184"/>
                <a:gd name="T6" fmla="*/ 132 w 132"/>
                <a:gd name="T7" fmla="*/ 11 h 184"/>
                <a:gd name="T8" fmla="*/ 0 w 132"/>
                <a:gd name="T9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84">
                  <a:moveTo>
                    <a:pt x="0" y="0"/>
                  </a:moveTo>
                  <a:lnTo>
                    <a:pt x="0" y="168"/>
                  </a:lnTo>
                  <a:lnTo>
                    <a:pt x="132" y="184"/>
                  </a:lnTo>
                  <a:lnTo>
                    <a:pt x="132" y="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59"/>
            <p:cNvSpPr>
              <a:spLocks/>
            </p:cNvSpPr>
            <p:nvPr/>
          </p:nvSpPr>
          <p:spPr bwMode="auto">
            <a:xfrm>
              <a:off x="2063" y="1282"/>
              <a:ext cx="49" cy="74"/>
            </a:xfrm>
            <a:custGeom>
              <a:avLst/>
              <a:gdLst>
                <a:gd name="T0" fmla="*/ 100 w 100"/>
                <a:gd name="T1" fmla="*/ 149 h 149"/>
                <a:gd name="T2" fmla="*/ 0 w 100"/>
                <a:gd name="T3" fmla="*/ 137 h 149"/>
                <a:gd name="T4" fmla="*/ 0 w 100"/>
                <a:gd name="T5" fmla="*/ 0 h 149"/>
                <a:gd name="T6" fmla="*/ 100 w 100"/>
                <a:gd name="T7" fmla="*/ 9 h 149"/>
                <a:gd name="T8" fmla="*/ 100 w 100"/>
                <a:gd name="T9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149">
                  <a:moveTo>
                    <a:pt x="100" y="149"/>
                  </a:moveTo>
                  <a:lnTo>
                    <a:pt x="0" y="137"/>
                  </a:lnTo>
                  <a:lnTo>
                    <a:pt x="0" y="0"/>
                  </a:lnTo>
                  <a:lnTo>
                    <a:pt x="100" y="9"/>
                  </a:lnTo>
                  <a:lnTo>
                    <a:pt x="100" y="149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60"/>
            <p:cNvSpPr>
              <a:spLocks/>
            </p:cNvSpPr>
            <p:nvPr/>
          </p:nvSpPr>
          <p:spPr bwMode="auto">
            <a:xfrm>
              <a:off x="2057" y="1282"/>
              <a:ext cx="62" cy="77"/>
            </a:xfrm>
            <a:custGeom>
              <a:avLst/>
              <a:gdLst>
                <a:gd name="T0" fmla="*/ 124 w 124"/>
                <a:gd name="T1" fmla="*/ 74 h 154"/>
                <a:gd name="T2" fmla="*/ 63 w 124"/>
                <a:gd name="T3" fmla="*/ 67 h 154"/>
                <a:gd name="T4" fmla="*/ 63 w 124"/>
                <a:gd name="T5" fmla="*/ 0 h 154"/>
                <a:gd name="T6" fmla="*/ 52 w 124"/>
                <a:gd name="T7" fmla="*/ 0 h 154"/>
                <a:gd name="T8" fmla="*/ 52 w 124"/>
                <a:gd name="T9" fmla="*/ 66 h 154"/>
                <a:gd name="T10" fmla="*/ 1 w 124"/>
                <a:gd name="T11" fmla="*/ 61 h 154"/>
                <a:gd name="T12" fmla="*/ 0 w 124"/>
                <a:gd name="T13" fmla="*/ 73 h 154"/>
                <a:gd name="T14" fmla="*/ 52 w 124"/>
                <a:gd name="T15" fmla="*/ 78 h 154"/>
                <a:gd name="T16" fmla="*/ 52 w 124"/>
                <a:gd name="T17" fmla="*/ 154 h 154"/>
                <a:gd name="T18" fmla="*/ 63 w 124"/>
                <a:gd name="T19" fmla="*/ 154 h 154"/>
                <a:gd name="T20" fmla="*/ 63 w 124"/>
                <a:gd name="T21" fmla="*/ 80 h 154"/>
                <a:gd name="T22" fmla="*/ 123 w 124"/>
                <a:gd name="T23" fmla="*/ 86 h 154"/>
                <a:gd name="T24" fmla="*/ 124 w 124"/>
                <a:gd name="T25" fmla="*/ 7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" h="154">
                  <a:moveTo>
                    <a:pt x="124" y="74"/>
                  </a:moveTo>
                  <a:lnTo>
                    <a:pt x="63" y="67"/>
                  </a:lnTo>
                  <a:lnTo>
                    <a:pt x="63" y="0"/>
                  </a:lnTo>
                  <a:lnTo>
                    <a:pt x="52" y="0"/>
                  </a:lnTo>
                  <a:lnTo>
                    <a:pt x="52" y="66"/>
                  </a:lnTo>
                  <a:lnTo>
                    <a:pt x="1" y="61"/>
                  </a:lnTo>
                  <a:lnTo>
                    <a:pt x="0" y="73"/>
                  </a:lnTo>
                  <a:lnTo>
                    <a:pt x="52" y="78"/>
                  </a:lnTo>
                  <a:lnTo>
                    <a:pt x="52" y="154"/>
                  </a:lnTo>
                  <a:lnTo>
                    <a:pt x="63" y="154"/>
                  </a:lnTo>
                  <a:lnTo>
                    <a:pt x="63" y="80"/>
                  </a:lnTo>
                  <a:lnTo>
                    <a:pt x="123" y="86"/>
                  </a:lnTo>
                  <a:lnTo>
                    <a:pt x="124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61"/>
            <p:cNvSpPr>
              <a:spLocks/>
            </p:cNvSpPr>
            <p:nvPr/>
          </p:nvSpPr>
          <p:spPr bwMode="auto">
            <a:xfrm>
              <a:off x="2251" y="1346"/>
              <a:ext cx="41" cy="58"/>
            </a:xfrm>
            <a:custGeom>
              <a:avLst/>
              <a:gdLst>
                <a:gd name="T0" fmla="*/ 0 w 83"/>
                <a:gd name="T1" fmla="*/ 0 h 116"/>
                <a:gd name="T2" fmla="*/ 0 w 83"/>
                <a:gd name="T3" fmla="*/ 106 h 116"/>
                <a:gd name="T4" fmla="*/ 83 w 83"/>
                <a:gd name="T5" fmla="*/ 116 h 116"/>
                <a:gd name="T6" fmla="*/ 83 w 83"/>
                <a:gd name="T7" fmla="*/ 8 h 116"/>
                <a:gd name="T8" fmla="*/ 0 w 83"/>
                <a:gd name="T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3" h="116">
                  <a:moveTo>
                    <a:pt x="0" y="0"/>
                  </a:moveTo>
                  <a:lnTo>
                    <a:pt x="0" y="106"/>
                  </a:lnTo>
                  <a:lnTo>
                    <a:pt x="83" y="116"/>
                  </a:lnTo>
                  <a:lnTo>
                    <a:pt x="83" y="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62"/>
            <p:cNvSpPr>
              <a:spLocks/>
            </p:cNvSpPr>
            <p:nvPr/>
          </p:nvSpPr>
          <p:spPr bwMode="auto">
            <a:xfrm>
              <a:off x="2256" y="1352"/>
              <a:ext cx="31" cy="46"/>
            </a:xfrm>
            <a:custGeom>
              <a:avLst/>
              <a:gdLst>
                <a:gd name="T0" fmla="*/ 63 w 63"/>
                <a:gd name="T1" fmla="*/ 93 h 93"/>
                <a:gd name="T2" fmla="*/ 0 w 63"/>
                <a:gd name="T3" fmla="*/ 85 h 93"/>
                <a:gd name="T4" fmla="*/ 0 w 63"/>
                <a:gd name="T5" fmla="*/ 0 h 93"/>
                <a:gd name="T6" fmla="*/ 63 w 63"/>
                <a:gd name="T7" fmla="*/ 4 h 93"/>
                <a:gd name="T8" fmla="*/ 63 w 63"/>
                <a:gd name="T9" fmla="*/ 9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93">
                  <a:moveTo>
                    <a:pt x="63" y="93"/>
                  </a:moveTo>
                  <a:lnTo>
                    <a:pt x="0" y="85"/>
                  </a:lnTo>
                  <a:lnTo>
                    <a:pt x="0" y="0"/>
                  </a:lnTo>
                  <a:lnTo>
                    <a:pt x="63" y="4"/>
                  </a:lnTo>
                  <a:lnTo>
                    <a:pt x="63" y="93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63"/>
            <p:cNvSpPr>
              <a:spLocks/>
            </p:cNvSpPr>
            <p:nvPr/>
          </p:nvSpPr>
          <p:spPr bwMode="auto">
            <a:xfrm>
              <a:off x="2252" y="1352"/>
              <a:ext cx="39" cy="48"/>
            </a:xfrm>
            <a:custGeom>
              <a:avLst/>
              <a:gdLst>
                <a:gd name="T0" fmla="*/ 79 w 79"/>
                <a:gd name="T1" fmla="*/ 46 h 96"/>
                <a:gd name="T2" fmla="*/ 40 w 79"/>
                <a:gd name="T3" fmla="*/ 41 h 96"/>
                <a:gd name="T4" fmla="*/ 40 w 79"/>
                <a:gd name="T5" fmla="*/ 0 h 96"/>
                <a:gd name="T6" fmla="*/ 33 w 79"/>
                <a:gd name="T7" fmla="*/ 0 h 96"/>
                <a:gd name="T8" fmla="*/ 33 w 79"/>
                <a:gd name="T9" fmla="*/ 41 h 96"/>
                <a:gd name="T10" fmla="*/ 0 w 79"/>
                <a:gd name="T11" fmla="*/ 38 h 96"/>
                <a:gd name="T12" fmla="*/ 0 w 79"/>
                <a:gd name="T13" fmla="*/ 46 h 96"/>
                <a:gd name="T14" fmla="*/ 33 w 79"/>
                <a:gd name="T15" fmla="*/ 49 h 96"/>
                <a:gd name="T16" fmla="*/ 33 w 79"/>
                <a:gd name="T17" fmla="*/ 96 h 96"/>
                <a:gd name="T18" fmla="*/ 40 w 79"/>
                <a:gd name="T19" fmla="*/ 96 h 96"/>
                <a:gd name="T20" fmla="*/ 40 w 79"/>
                <a:gd name="T21" fmla="*/ 49 h 96"/>
                <a:gd name="T22" fmla="*/ 78 w 79"/>
                <a:gd name="T23" fmla="*/ 54 h 96"/>
                <a:gd name="T24" fmla="*/ 79 w 79"/>
                <a:gd name="T25" fmla="*/ 4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9" h="96">
                  <a:moveTo>
                    <a:pt x="79" y="46"/>
                  </a:moveTo>
                  <a:lnTo>
                    <a:pt x="40" y="41"/>
                  </a:lnTo>
                  <a:lnTo>
                    <a:pt x="40" y="0"/>
                  </a:lnTo>
                  <a:lnTo>
                    <a:pt x="33" y="0"/>
                  </a:lnTo>
                  <a:lnTo>
                    <a:pt x="33" y="41"/>
                  </a:lnTo>
                  <a:lnTo>
                    <a:pt x="0" y="38"/>
                  </a:lnTo>
                  <a:lnTo>
                    <a:pt x="0" y="46"/>
                  </a:lnTo>
                  <a:lnTo>
                    <a:pt x="33" y="49"/>
                  </a:lnTo>
                  <a:lnTo>
                    <a:pt x="33" y="96"/>
                  </a:lnTo>
                  <a:lnTo>
                    <a:pt x="40" y="96"/>
                  </a:lnTo>
                  <a:lnTo>
                    <a:pt x="40" y="49"/>
                  </a:lnTo>
                  <a:lnTo>
                    <a:pt x="78" y="54"/>
                  </a:lnTo>
                  <a:lnTo>
                    <a:pt x="79" y="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64"/>
            <p:cNvSpPr>
              <a:spLocks/>
            </p:cNvSpPr>
            <p:nvPr/>
          </p:nvSpPr>
          <p:spPr bwMode="auto">
            <a:xfrm>
              <a:off x="2337" y="1358"/>
              <a:ext cx="41" cy="58"/>
            </a:xfrm>
            <a:custGeom>
              <a:avLst/>
              <a:gdLst>
                <a:gd name="T0" fmla="*/ 0 w 82"/>
                <a:gd name="T1" fmla="*/ 0 h 116"/>
                <a:gd name="T2" fmla="*/ 0 w 82"/>
                <a:gd name="T3" fmla="*/ 106 h 116"/>
                <a:gd name="T4" fmla="*/ 82 w 82"/>
                <a:gd name="T5" fmla="*/ 116 h 116"/>
                <a:gd name="T6" fmla="*/ 82 w 82"/>
                <a:gd name="T7" fmla="*/ 7 h 116"/>
                <a:gd name="T8" fmla="*/ 0 w 82"/>
                <a:gd name="T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116">
                  <a:moveTo>
                    <a:pt x="0" y="0"/>
                  </a:moveTo>
                  <a:lnTo>
                    <a:pt x="0" y="106"/>
                  </a:lnTo>
                  <a:lnTo>
                    <a:pt x="82" y="116"/>
                  </a:lnTo>
                  <a:lnTo>
                    <a:pt x="8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65"/>
            <p:cNvSpPr>
              <a:spLocks/>
            </p:cNvSpPr>
            <p:nvPr/>
          </p:nvSpPr>
          <p:spPr bwMode="auto">
            <a:xfrm>
              <a:off x="2342" y="1363"/>
              <a:ext cx="32" cy="47"/>
            </a:xfrm>
            <a:custGeom>
              <a:avLst/>
              <a:gdLst>
                <a:gd name="T0" fmla="*/ 64 w 64"/>
                <a:gd name="T1" fmla="*/ 95 h 95"/>
                <a:gd name="T2" fmla="*/ 0 w 64"/>
                <a:gd name="T3" fmla="*/ 87 h 95"/>
                <a:gd name="T4" fmla="*/ 0 w 64"/>
                <a:gd name="T5" fmla="*/ 0 h 95"/>
                <a:gd name="T6" fmla="*/ 64 w 64"/>
                <a:gd name="T7" fmla="*/ 6 h 95"/>
                <a:gd name="T8" fmla="*/ 64 w 64"/>
                <a:gd name="T9" fmla="*/ 9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95">
                  <a:moveTo>
                    <a:pt x="64" y="95"/>
                  </a:moveTo>
                  <a:lnTo>
                    <a:pt x="0" y="87"/>
                  </a:lnTo>
                  <a:lnTo>
                    <a:pt x="0" y="0"/>
                  </a:lnTo>
                  <a:lnTo>
                    <a:pt x="64" y="6"/>
                  </a:lnTo>
                  <a:lnTo>
                    <a:pt x="64" y="95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66"/>
            <p:cNvSpPr>
              <a:spLocks/>
            </p:cNvSpPr>
            <p:nvPr/>
          </p:nvSpPr>
          <p:spPr bwMode="auto">
            <a:xfrm>
              <a:off x="2339" y="1363"/>
              <a:ext cx="39" cy="49"/>
            </a:xfrm>
            <a:custGeom>
              <a:avLst/>
              <a:gdLst>
                <a:gd name="T0" fmla="*/ 79 w 79"/>
                <a:gd name="T1" fmla="*/ 46 h 96"/>
                <a:gd name="T2" fmla="*/ 41 w 79"/>
                <a:gd name="T3" fmla="*/ 41 h 96"/>
                <a:gd name="T4" fmla="*/ 41 w 79"/>
                <a:gd name="T5" fmla="*/ 0 h 96"/>
                <a:gd name="T6" fmla="*/ 33 w 79"/>
                <a:gd name="T7" fmla="*/ 0 h 96"/>
                <a:gd name="T8" fmla="*/ 33 w 79"/>
                <a:gd name="T9" fmla="*/ 41 h 96"/>
                <a:gd name="T10" fmla="*/ 1 w 79"/>
                <a:gd name="T11" fmla="*/ 38 h 96"/>
                <a:gd name="T12" fmla="*/ 0 w 79"/>
                <a:gd name="T13" fmla="*/ 44 h 96"/>
                <a:gd name="T14" fmla="*/ 33 w 79"/>
                <a:gd name="T15" fmla="*/ 48 h 96"/>
                <a:gd name="T16" fmla="*/ 33 w 79"/>
                <a:gd name="T17" fmla="*/ 96 h 96"/>
                <a:gd name="T18" fmla="*/ 41 w 79"/>
                <a:gd name="T19" fmla="*/ 96 h 96"/>
                <a:gd name="T20" fmla="*/ 41 w 79"/>
                <a:gd name="T21" fmla="*/ 49 h 96"/>
                <a:gd name="T22" fmla="*/ 79 w 79"/>
                <a:gd name="T23" fmla="*/ 54 h 96"/>
                <a:gd name="T24" fmla="*/ 79 w 79"/>
                <a:gd name="T25" fmla="*/ 4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9" h="96">
                  <a:moveTo>
                    <a:pt x="79" y="46"/>
                  </a:moveTo>
                  <a:lnTo>
                    <a:pt x="41" y="41"/>
                  </a:lnTo>
                  <a:lnTo>
                    <a:pt x="41" y="0"/>
                  </a:lnTo>
                  <a:lnTo>
                    <a:pt x="33" y="0"/>
                  </a:lnTo>
                  <a:lnTo>
                    <a:pt x="33" y="41"/>
                  </a:lnTo>
                  <a:lnTo>
                    <a:pt x="1" y="38"/>
                  </a:lnTo>
                  <a:lnTo>
                    <a:pt x="0" y="44"/>
                  </a:lnTo>
                  <a:lnTo>
                    <a:pt x="33" y="48"/>
                  </a:lnTo>
                  <a:lnTo>
                    <a:pt x="33" y="96"/>
                  </a:lnTo>
                  <a:lnTo>
                    <a:pt x="41" y="96"/>
                  </a:lnTo>
                  <a:lnTo>
                    <a:pt x="41" y="49"/>
                  </a:lnTo>
                  <a:lnTo>
                    <a:pt x="79" y="54"/>
                  </a:lnTo>
                  <a:lnTo>
                    <a:pt x="79" y="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67"/>
            <p:cNvSpPr>
              <a:spLocks/>
            </p:cNvSpPr>
            <p:nvPr/>
          </p:nvSpPr>
          <p:spPr bwMode="auto">
            <a:xfrm>
              <a:off x="1963" y="1257"/>
              <a:ext cx="53" cy="73"/>
            </a:xfrm>
            <a:custGeom>
              <a:avLst/>
              <a:gdLst>
                <a:gd name="T0" fmla="*/ 105 w 106"/>
                <a:gd name="T1" fmla="*/ 111 h 146"/>
                <a:gd name="T2" fmla="*/ 90 w 106"/>
                <a:gd name="T3" fmla="*/ 2 h 146"/>
                <a:gd name="T4" fmla="*/ 75 w 106"/>
                <a:gd name="T5" fmla="*/ 0 h 146"/>
                <a:gd name="T6" fmla="*/ 0 w 106"/>
                <a:gd name="T7" fmla="*/ 134 h 146"/>
                <a:gd name="T8" fmla="*/ 9 w 106"/>
                <a:gd name="T9" fmla="*/ 146 h 146"/>
                <a:gd name="T10" fmla="*/ 99 w 106"/>
                <a:gd name="T11" fmla="*/ 120 h 146"/>
                <a:gd name="T12" fmla="*/ 106 w 106"/>
                <a:gd name="T13" fmla="*/ 118 h 146"/>
                <a:gd name="T14" fmla="*/ 105 w 106"/>
                <a:gd name="T15" fmla="*/ 11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6" h="146">
                  <a:moveTo>
                    <a:pt x="105" y="111"/>
                  </a:moveTo>
                  <a:lnTo>
                    <a:pt x="90" y="2"/>
                  </a:lnTo>
                  <a:lnTo>
                    <a:pt x="75" y="0"/>
                  </a:lnTo>
                  <a:lnTo>
                    <a:pt x="0" y="134"/>
                  </a:lnTo>
                  <a:lnTo>
                    <a:pt x="9" y="146"/>
                  </a:lnTo>
                  <a:lnTo>
                    <a:pt x="99" y="120"/>
                  </a:lnTo>
                  <a:lnTo>
                    <a:pt x="106" y="118"/>
                  </a:lnTo>
                  <a:lnTo>
                    <a:pt x="105" y="1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68"/>
            <p:cNvSpPr>
              <a:spLocks/>
            </p:cNvSpPr>
            <p:nvPr/>
          </p:nvSpPr>
          <p:spPr bwMode="auto">
            <a:xfrm>
              <a:off x="1974" y="1271"/>
              <a:ext cx="33" cy="49"/>
            </a:xfrm>
            <a:custGeom>
              <a:avLst/>
              <a:gdLst>
                <a:gd name="T0" fmla="*/ 66 w 66"/>
                <a:gd name="T1" fmla="*/ 79 h 97"/>
                <a:gd name="T2" fmla="*/ 0 w 66"/>
                <a:gd name="T3" fmla="*/ 97 h 97"/>
                <a:gd name="T4" fmla="*/ 54 w 66"/>
                <a:gd name="T5" fmla="*/ 0 h 97"/>
                <a:gd name="T6" fmla="*/ 66 w 66"/>
                <a:gd name="T7" fmla="*/ 79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97">
                  <a:moveTo>
                    <a:pt x="66" y="79"/>
                  </a:moveTo>
                  <a:lnTo>
                    <a:pt x="0" y="97"/>
                  </a:lnTo>
                  <a:lnTo>
                    <a:pt x="54" y="0"/>
                  </a:lnTo>
                  <a:lnTo>
                    <a:pt x="66" y="79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Rectangle 69"/>
            <p:cNvSpPr>
              <a:spLocks noChangeArrowheads="1"/>
            </p:cNvSpPr>
            <p:nvPr/>
          </p:nvSpPr>
          <p:spPr bwMode="auto">
            <a:xfrm>
              <a:off x="1813" y="1309"/>
              <a:ext cx="12" cy="8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Rectangle 70"/>
            <p:cNvSpPr>
              <a:spLocks noChangeArrowheads="1"/>
            </p:cNvSpPr>
            <p:nvPr/>
          </p:nvSpPr>
          <p:spPr bwMode="auto">
            <a:xfrm>
              <a:off x="1941" y="1325"/>
              <a:ext cx="12" cy="8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71"/>
            <p:cNvSpPr>
              <a:spLocks/>
            </p:cNvSpPr>
            <p:nvPr/>
          </p:nvSpPr>
          <p:spPr bwMode="auto">
            <a:xfrm>
              <a:off x="2174" y="1167"/>
              <a:ext cx="292" cy="177"/>
            </a:xfrm>
            <a:custGeom>
              <a:avLst/>
              <a:gdLst>
                <a:gd name="T0" fmla="*/ 167 w 583"/>
                <a:gd name="T1" fmla="*/ 0 h 353"/>
                <a:gd name="T2" fmla="*/ 0 w 583"/>
                <a:gd name="T3" fmla="*/ 287 h 353"/>
                <a:gd name="T4" fmla="*/ 485 w 583"/>
                <a:gd name="T5" fmla="*/ 353 h 353"/>
                <a:gd name="T6" fmla="*/ 583 w 583"/>
                <a:gd name="T7" fmla="*/ 38 h 353"/>
                <a:gd name="T8" fmla="*/ 167 w 583"/>
                <a:gd name="T9" fmla="*/ 0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3" h="353">
                  <a:moveTo>
                    <a:pt x="167" y="0"/>
                  </a:moveTo>
                  <a:lnTo>
                    <a:pt x="0" y="287"/>
                  </a:lnTo>
                  <a:lnTo>
                    <a:pt x="485" y="353"/>
                  </a:lnTo>
                  <a:lnTo>
                    <a:pt x="583" y="38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72"/>
            <p:cNvSpPr>
              <a:spLocks/>
            </p:cNvSpPr>
            <p:nvPr/>
          </p:nvSpPr>
          <p:spPr bwMode="auto">
            <a:xfrm>
              <a:off x="2195" y="1176"/>
              <a:ext cx="254" cy="150"/>
            </a:xfrm>
            <a:custGeom>
              <a:avLst/>
              <a:gdLst>
                <a:gd name="T0" fmla="*/ 439 w 507"/>
                <a:gd name="T1" fmla="*/ 302 h 302"/>
                <a:gd name="T2" fmla="*/ 0 w 507"/>
                <a:gd name="T3" fmla="*/ 241 h 302"/>
                <a:gd name="T4" fmla="*/ 135 w 507"/>
                <a:gd name="T5" fmla="*/ 0 h 302"/>
                <a:gd name="T6" fmla="*/ 507 w 507"/>
                <a:gd name="T7" fmla="*/ 50 h 302"/>
                <a:gd name="T8" fmla="*/ 439 w 507"/>
                <a:gd name="T9" fmla="*/ 302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7" h="302">
                  <a:moveTo>
                    <a:pt x="439" y="302"/>
                  </a:moveTo>
                  <a:lnTo>
                    <a:pt x="0" y="241"/>
                  </a:lnTo>
                  <a:lnTo>
                    <a:pt x="135" y="0"/>
                  </a:lnTo>
                  <a:lnTo>
                    <a:pt x="507" y="50"/>
                  </a:lnTo>
                  <a:lnTo>
                    <a:pt x="439" y="302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73"/>
            <p:cNvSpPr>
              <a:spLocks/>
            </p:cNvSpPr>
            <p:nvPr/>
          </p:nvSpPr>
          <p:spPr bwMode="auto">
            <a:xfrm>
              <a:off x="2411" y="1326"/>
              <a:ext cx="15" cy="167"/>
            </a:xfrm>
            <a:custGeom>
              <a:avLst/>
              <a:gdLst>
                <a:gd name="T0" fmla="*/ 15 w 29"/>
                <a:gd name="T1" fmla="*/ 0 h 333"/>
                <a:gd name="T2" fmla="*/ 0 w 29"/>
                <a:gd name="T3" fmla="*/ 1 h 333"/>
                <a:gd name="T4" fmla="*/ 14 w 29"/>
                <a:gd name="T5" fmla="*/ 333 h 333"/>
                <a:gd name="T6" fmla="*/ 29 w 29"/>
                <a:gd name="T7" fmla="*/ 332 h 333"/>
                <a:gd name="T8" fmla="*/ 15 w 29"/>
                <a:gd name="T9" fmla="*/ 0 h 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333">
                  <a:moveTo>
                    <a:pt x="15" y="0"/>
                  </a:moveTo>
                  <a:lnTo>
                    <a:pt x="0" y="1"/>
                  </a:lnTo>
                  <a:lnTo>
                    <a:pt x="14" y="333"/>
                  </a:lnTo>
                  <a:lnTo>
                    <a:pt x="29" y="332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74"/>
            <p:cNvSpPr>
              <a:spLocks/>
            </p:cNvSpPr>
            <p:nvPr/>
          </p:nvSpPr>
          <p:spPr bwMode="auto">
            <a:xfrm>
              <a:off x="2453" y="1316"/>
              <a:ext cx="24" cy="74"/>
            </a:xfrm>
            <a:custGeom>
              <a:avLst/>
              <a:gdLst>
                <a:gd name="T0" fmla="*/ 47 w 47"/>
                <a:gd name="T1" fmla="*/ 117 h 150"/>
                <a:gd name="T2" fmla="*/ 47 w 47"/>
                <a:gd name="T3" fmla="*/ 0 h 150"/>
                <a:gd name="T4" fmla="*/ 0 w 47"/>
                <a:gd name="T5" fmla="*/ 15 h 150"/>
                <a:gd name="T6" fmla="*/ 0 w 47"/>
                <a:gd name="T7" fmla="*/ 150 h 150"/>
                <a:gd name="T8" fmla="*/ 47 w 47"/>
                <a:gd name="T9" fmla="*/ 1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50">
                  <a:moveTo>
                    <a:pt x="47" y="117"/>
                  </a:moveTo>
                  <a:lnTo>
                    <a:pt x="47" y="0"/>
                  </a:lnTo>
                  <a:lnTo>
                    <a:pt x="0" y="15"/>
                  </a:lnTo>
                  <a:lnTo>
                    <a:pt x="0" y="150"/>
                  </a:lnTo>
                  <a:lnTo>
                    <a:pt x="47" y="1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75"/>
            <p:cNvSpPr>
              <a:spLocks/>
            </p:cNvSpPr>
            <p:nvPr/>
          </p:nvSpPr>
          <p:spPr bwMode="auto">
            <a:xfrm>
              <a:off x="2304" y="1070"/>
              <a:ext cx="23" cy="68"/>
            </a:xfrm>
            <a:custGeom>
              <a:avLst/>
              <a:gdLst>
                <a:gd name="T0" fmla="*/ 47 w 47"/>
                <a:gd name="T1" fmla="*/ 132 h 137"/>
                <a:gd name="T2" fmla="*/ 47 w 47"/>
                <a:gd name="T3" fmla="*/ 0 h 137"/>
                <a:gd name="T4" fmla="*/ 0 w 47"/>
                <a:gd name="T5" fmla="*/ 3 h 137"/>
                <a:gd name="T6" fmla="*/ 0 w 47"/>
                <a:gd name="T7" fmla="*/ 137 h 137"/>
                <a:gd name="T8" fmla="*/ 47 w 47"/>
                <a:gd name="T9" fmla="*/ 132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37">
                  <a:moveTo>
                    <a:pt x="47" y="132"/>
                  </a:moveTo>
                  <a:lnTo>
                    <a:pt x="47" y="0"/>
                  </a:lnTo>
                  <a:lnTo>
                    <a:pt x="0" y="3"/>
                  </a:lnTo>
                  <a:lnTo>
                    <a:pt x="0" y="137"/>
                  </a:lnTo>
                  <a:lnTo>
                    <a:pt x="47" y="1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76"/>
            <p:cNvSpPr>
              <a:spLocks/>
            </p:cNvSpPr>
            <p:nvPr/>
          </p:nvSpPr>
          <p:spPr bwMode="auto">
            <a:xfrm>
              <a:off x="2293" y="1417"/>
              <a:ext cx="41" cy="56"/>
            </a:xfrm>
            <a:custGeom>
              <a:avLst/>
              <a:gdLst>
                <a:gd name="T0" fmla="*/ 1 w 82"/>
                <a:gd name="T1" fmla="*/ 98 h 111"/>
                <a:gd name="T2" fmla="*/ 0 w 82"/>
                <a:gd name="T3" fmla="*/ 0 h 111"/>
                <a:gd name="T4" fmla="*/ 80 w 82"/>
                <a:gd name="T5" fmla="*/ 11 h 111"/>
                <a:gd name="T6" fmla="*/ 82 w 82"/>
                <a:gd name="T7" fmla="*/ 111 h 111"/>
                <a:gd name="T8" fmla="*/ 1 w 82"/>
                <a:gd name="T9" fmla="*/ 98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111">
                  <a:moveTo>
                    <a:pt x="1" y="98"/>
                  </a:moveTo>
                  <a:lnTo>
                    <a:pt x="0" y="0"/>
                  </a:lnTo>
                  <a:lnTo>
                    <a:pt x="80" y="11"/>
                  </a:lnTo>
                  <a:lnTo>
                    <a:pt x="82" y="111"/>
                  </a:lnTo>
                  <a:lnTo>
                    <a:pt x="1" y="9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77"/>
            <p:cNvSpPr>
              <a:spLocks/>
            </p:cNvSpPr>
            <p:nvPr/>
          </p:nvSpPr>
          <p:spPr bwMode="auto">
            <a:xfrm>
              <a:off x="2299" y="1431"/>
              <a:ext cx="28" cy="40"/>
            </a:xfrm>
            <a:custGeom>
              <a:avLst/>
              <a:gdLst>
                <a:gd name="T0" fmla="*/ 1 w 55"/>
                <a:gd name="T1" fmla="*/ 71 h 81"/>
                <a:gd name="T2" fmla="*/ 0 w 55"/>
                <a:gd name="T3" fmla="*/ 0 h 81"/>
                <a:gd name="T4" fmla="*/ 54 w 55"/>
                <a:gd name="T5" fmla="*/ 26 h 81"/>
                <a:gd name="T6" fmla="*/ 55 w 55"/>
                <a:gd name="T7" fmla="*/ 81 h 81"/>
                <a:gd name="T8" fmla="*/ 1 w 55"/>
                <a:gd name="T9" fmla="*/ 7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" h="81">
                  <a:moveTo>
                    <a:pt x="1" y="71"/>
                  </a:moveTo>
                  <a:lnTo>
                    <a:pt x="0" y="0"/>
                  </a:lnTo>
                  <a:lnTo>
                    <a:pt x="54" y="26"/>
                  </a:lnTo>
                  <a:lnTo>
                    <a:pt x="55" y="81"/>
                  </a:lnTo>
                  <a:lnTo>
                    <a:pt x="1" y="71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78"/>
            <p:cNvSpPr>
              <a:spLocks/>
            </p:cNvSpPr>
            <p:nvPr/>
          </p:nvSpPr>
          <p:spPr bwMode="auto">
            <a:xfrm>
              <a:off x="1871" y="1317"/>
              <a:ext cx="48" cy="107"/>
            </a:xfrm>
            <a:custGeom>
              <a:avLst/>
              <a:gdLst>
                <a:gd name="T0" fmla="*/ 93 w 97"/>
                <a:gd name="T1" fmla="*/ 215 h 215"/>
                <a:gd name="T2" fmla="*/ 97 w 97"/>
                <a:gd name="T3" fmla="*/ 15 h 215"/>
                <a:gd name="T4" fmla="*/ 0 w 97"/>
                <a:gd name="T5" fmla="*/ 0 h 215"/>
                <a:gd name="T6" fmla="*/ 0 w 97"/>
                <a:gd name="T7" fmla="*/ 202 h 215"/>
                <a:gd name="T8" fmla="*/ 93 w 97"/>
                <a:gd name="T9" fmla="*/ 215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215">
                  <a:moveTo>
                    <a:pt x="93" y="215"/>
                  </a:moveTo>
                  <a:lnTo>
                    <a:pt x="97" y="15"/>
                  </a:lnTo>
                  <a:lnTo>
                    <a:pt x="0" y="0"/>
                  </a:lnTo>
                  <a:lnTo>
                    <a:pt x="0" y="202"/>
                  </a:lnTo>
                  <a:lnTo>
                    <a:pt x="93" y="2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79"/>
            <p:cNvSpPr>
              <a:spLocks/>
            </p:cNvSpPr>
            <p:nvPr/>
          </p:nvSpPr>
          <p:spPr bwMode="auto">
            <a:xfrm>
              <a:off x="2255" y="1185"/>
              <a:ext cx="190" cy="31"/>
            </a:xfrm>
            <a:custGeom>
              <a:avLst/>
              <a:gdLst>
                <a:gd name="T0" fmla="*/ 380 w 380"/>
                <a:gd name="T1" fmla="*/ 55 h 63"/>
                <a:gd name="T2" fmla="*/ 5 w 380"/>
                <a:gd name="T3" fmla="*/ 0 h 63"/>
                <a:gd name="T4" fmla="*/ 0 w 380"/>
                <a:gd name="T5" fmla="*/ 7 h 63"/>
                <a:gd name="T6" fmla="*/ 378 w 380"/>
                <a:gd name="T7" fmla="*/ 63 h 63"/>
                <a:gd name="T8" fmla="*/ 380 w 380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0" h="63">
                  <a:moveTo>
                    <a:pt x="380" y="55"/>
                  </a:moveTo>
                  <a:lnTo>
                    <a:pt x="5" y="0"/>
                  </a:lnTo>
                  <a:lnTo>
                    <a:pt x="0" y="7"/>
                  </a:lnTo>
                  <a:lnTo>
                    <a:pt x="378" y="63"/>
                  </a:lnTo>
                  <a:lnTo>
                    <a:pt x="380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80"/>
            <p:cNvSpPr>
              <a:spLocks/>
            </p:cNvSpPr>
            <p:nvPr/>
          </p:nvSpPr>
          <p:spPr bwMode="auto">
            <a:xfrm>
              <a:off x="2244" y="1204"/>
              <a:ext cx="196" cy="31"/>
            </a:xfrm>
            <a:custGeom>
              <a:avLst/>
              <a:gdLst>
                <a:gd name="T0" fmla="*/ 392 w 392"/>
                <a:gd name="T1" fmla="*/ 56 h 63"/>
                <a:gd name="T2" fmla="*/ 5 w 392"/>
                <a:gd name="T3" fmla="*/ 0 h 63"/>
                <a:gd name="T4" fmla="*/ 0 w 392"/>
                <a:gd name="T5" fmla="*/ 8 h 63"/>
                <a:gd name="T6" fmla="*/ 390 w 392"/>
                <a:gd name="T7" fmla="*/ 63 h 63"/>
                <a:gd name="T8" fmla="*/ 392 w 392"/>
                <a:gd name="T9" fmla="*/ 56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2" h="63">
                  <a:moveTo>
                    <a:pt x="392" y="56"/>
                  </a:moveTo>
                  <a:lnTo>
                    <a:pt x="5" y="0"/>
                  </a:lnTo>
                  <a:lnTo>
                    <a:pt x="0" y="8"/>
                  </a:lnTo>
                  <a:lnTo>
                    <a:pt x="390" y="63"/>
                  </a:lnTo>
                  <a:lnTo>
                    <a:pt x="392" y="56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81"/>
            <p:cNvSpPr>
              <a:spLocks/>
            </p:cNvSpPr>
            <p:nvPr/>
          </p:nvSpPr>
          <p:spPr bwMode="auto">
            <a:xfrm>
              <a:off x="2234" y="1223"/>
              <a:ext cx="201" cy="32"/>
            </a:xfrm>
            <a:custGeom>
              <a:avLst/>
              <a:gdLst>
                <a:gd name="T0" fmla="*/ 402 w 402"/>
                <a:gd name="T1" fmla="*/ 55 h 63"/>
                <a:gd name="T2" fmla="*/ 3 w 402"/>
                <a:gd name="T3" fmla="*/ 0 h 63"/>
                <a:gd name="T4" fmla="*/ 0 w 402"/>
                <a:gd name="T5" fmla="*/ 7 h 63"/>
                <a:gd name="T6" fmla="*/ 399 w 402"/>
                <a:gd name="T7" fmla="*/ 63 h 63"/>
                <a:gd name="T8" fmla="*/ 402 w 402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2" h="63">
                  <a:moveTo>
                    <a:pt x="402" y="55"/>
                  </a:moveTo>
                  <a:lnTo>
                    <a:pt x="3" y="0"/>
                  </a:lnTo>
                  <a:lnTo>
                    <a:pt x="0" y="7"/>
                  </a:lnTo>
                  <a:lnTo>
                    <a:pt x="399" y="63"/>
                  </a:lnTo>
                  <a:lnTo>
                    <a:pt x="402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82"/>
            <p:cNvSpPr>
              <a:spLocks/>
            </p:cNvSpPr>
            <p:nvPr/>
          </p:nvSpPr>
          <p:spPr bwMode="auto">
            <a:xfrm>
              <a:off x="2223" y="1242"/>
              <a:ext cx="207" cy="32"/>
            </a:xfrm>
            <a:custGeom>
              <a:avLst/>
              <a:gdLst>
                <a:gd name="T0" fmla="*/ 413 w 413"/>
                <a:gd name="T1" fmla="*/ 56 h 63"/>
                <a:gd name="T2" fmla="*/ 3 w 413"/>
                <a:gd name="T3" fmla="*/ 0 h 63"/>
                <a:gd name="T4" fmla="*/ 0 w 413"/>
                <a:gd name="T5" fmla="*/ 8 h 63"/>
                <a:gd name="T6" fmla="*/ 412 w 413"/>
                <a:gd name="T7" fmla="*/ 63 h 63"/>
                <a:gd name="T8" fmla="*/ 413 w 413"/>
                <a:gd name="T9" fmla="*/ 56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3" h="63">
                  <a:moveTo>
                    <a:pt x="413" y="56"/>
                  </a:moveTo>
                  <a:lnTo>
                    <a:pt x="3" y="0"/>
                  </a:lnTo>
                  <a:lnTo>
                    <a:pt x="0" y="8"/>
                  </a:lnTo>
                  <a:lnTo>
                    <a:pt x="412" y="63"/>
                  </a:lnTo>
                  <a:lnTo>
                    <a:pt x="413" y="56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83"/>
            <p:cNvSpPr>
              <a:spLocks/>
            </p:cNvSpPr>
            <p:nvPr/>
          </p:nvSpPr>
          <p:spPr bwMode="auto">
            <a:xfrm>
              <a:off x="2212" y="1262"/>
              <a:ext cx="212" cy="32"/>
            </a:xfrm>
            <a:custGeom>
              <a:avLst/>
              <a:gdLst>
                <a:gd name="T0" fmla="*/ 425 w 425"/>
                <a:gd name="T1" fmla="*/ 55 h 63"/>
                <a:gd name="T2" fmla="*/ 4 w 425"/>
                <a:gd name="T3" fmla="*/ 0 h 63"/>
                <a:gd name="T4" fmla="*/ 0 w 425"/>
                <a:gd name="T5" fmla="*/ 7 h 63"/>
                <a:gd name="T6" fmla="*/ 424 w 425"/>
                <a:gd name="T7" fmla="*/ 63 h 63"/>
                <a:gd name="T8" fmla="*/ 425 w 425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5" h="63">
                  <a:moveTo>
                    <a:pt x="425" y="55"/>
                  </a:moveTo>
                  <a:lnTo>
                    <a:pt x="4" y="0"/>
                  </a:lnTo>
                  <a:lnTo>
                    <a:pt x="0" y="7"/>
                  </a:lnTo>
                  <a:lnTo>
                    <a:pt x="424" y="63"/>
                  </a:lnTo>
                  <a:lnTo>
                    <a:pt x="425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84"/>
            <p:cNvSpPr>
              <a:spLocks/>
            </p:cNvSpPr>
            <p:nvPr/>
          </p:nvSpPr>
          <p:spPr bwMode="auto">
            <a:xfrm>
              <a:off x="2201" y="1282"/>
              <a:ext cx="219" cy="31"/>
            </a:xfrm>
            <a:custGeom>
              <a:avLst/>
              <a:gdLst>
                <a:gd name="T0" fmla="*/ 438 w 438"/>
                <a:gd name="T1" fmla="*/ 55 h 62"/>
                <a:gd name="T2" fmla="*/ 5 w 438"/>
                <a:gd name="T3" fmla="*/ 0 h 62"/>
                <a:gd name="T4" fmla="*/ 0 w 438"/>
                <a:gd name="T5" fmla="*/ 7 h 62"/>
                <a:gd name="T6" fmla="*/ 435 w 438"/>
                <a:gd name="T7" fmla="*/ 62 h 62"/>
                <a:gd name="T8" fmla="*/ 438 w 438"/>
                <a:gd name="T9" fmla="*/ 55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8" h="62">
                  <a:moveTo>
                    <a:pt x="438" y="55"/>
                  </a:moveTo>
                  <a:lnTo>
                    <a:pt x="5" y="0"/>
                  </a:lnTo>
                  <a:lnTo>
                    <a:pt x="0" y="7"/>
                  </a:lnTo>
                  <a:lnTo>
                    <a:pt x="435" y="62"/>
                  </a:lnTo>
                  <a:lnTo>
                    <a:pt x="438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85"/>
            <p:cNvSpPr>
              <a:spLocks/>
            </p:cNvSpPr>
            <p:nvPr/>
          </p:nvSpPr>
          <p:spPr bwMode="auto">
            <a:xfrm>
              <a:off x="1793" y="1387"/>
              <a:ext cx="180" cy="55"/>
            </a:xfrm>
            <a:custGeom>
              <a:avLst/>
              <a:gdLst>
                <a:gd name="T0" fmla="*/ 361 w 361"/>
                <a:gd name="T1" fmla="*/ 50 h 109"/>
                <a:gd name="T2" fmla="*/ 0 w 361"/>
                <a:gd name="T3" fmla="*/ 0 h 109"/>
                <a:gd name="T4" fmla="*/ 1 w 361"/>
                <a:gd name="T5" fmla="*/ 56 h 109"/>
                <a:gd name="T6" fmla="*/ 361 w 361"/>
                <a:gd name="T7" fmla="*/ 109 h 109"/>
                <a:gd name="T8" fmla="*/ 361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1" y="50"/>
                  </a:moveTo>
                  <a:lnTo>
                    <a:pt x="0" y="0"/>
                  </a:lnTo>
                  <a:lnTo>
                    <a:pt x="1" y="56"/>
                  </a:lnTo>
                  <a:lnTo>
                    <a:pt x="361" y="109"/>
                  </a:lnTo>
                  <a:lnTo>
                    <a:pt x="361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86"/>
            <p:cNvSpPr>
              <a:spLocks/>
            </p:cNvSpPr>
            <p:nvPr/>
          </p:nvSpPr>
          <p:spPr bwMode="auto">
            <a:xfrm>
              <a:off x="1801" y="1396"/>
              <a:ext cx="164" cy="36"/>
            </a:xfrm>
            <a:custGeom>
              <a:avLst/>
              <a:gdLst>
                <a:gd name="T0" fmla="*/ 330 w 330"/>
                <a:gd name="T1" fmla="*/ 73 h 73"/>
                <a:gd name="T2" fmla="*/ 1 w 330"/>
                <a:gd name="T3" fmla="*/ 26 h 73"/>
                <a:gd name="T4" fmla="*/ 0 w 330"/>
                <a:gd name="T5" fmla="*/ 0 h 73"/>
                <a:gd name="T6" fmla="*/ 330 w 330"/>
                <a:gd name="T7" fmla="*/ 46 h 73"/>
                <a:gd name="T8" fmla="*/ 330 w 330"/>
                <a:gd name="T9" fmla="*/ 7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0" h="73">
                  <a:moveTo>
                    <a:pt x="330" y="73"/>
                  </a:moveTo>
                  <a:lnTo>
                    <a:pt x="1" y="26"/>
                  </a:lnTo>
                  <a:lnTo>
                    <a:pt x="0" y="0"/>
                  </a:lnTo>
                  <a:lnTo>
                    <a:pt x="330" y="46"/>
                  </a:lnTo>
                  <a:lnTo>
                    <a:pt x="330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87"/>
            <p:cNvSpPr>
              <a:spLocks/>
            </p:cNvSpPr>
            <p:nvPr/>
          </p:nvSpPr>
          <p:spPr bwMode="auto">
            <a:xfrm>
              <a:off x="1779" y="1405"/>
              <a:ext cx="181" cy="54"/>
            </a:xfrm>
            <a:custGeom>
              <a:avLst/>
              <a:gdLst>
                <a:gd name="T0" fmla="*/ 360 w 361"/>
                <a:gd name="T1" fmla="*/ 50 h 109"/>
                <a:gd name="T2" fmla="*/ 0 w 361"/>
                <a:gd name="T3" fmla="*/ 0 h 109"/>
                <a:gd name="T4" fmla="*/ 1 w 361"/>
                <a:gd name="T5" fmla="*/ 57 h 109"/>
                <a:gd name="T6" fmla="*/ 361 w 361"/>
                <a:gd name="T7" fmla="*/ 109 h 109"/>
                <a:gd name="T8" fmla="*/ 360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0" y="50"/>
                  </a:moveTo>
                  <a:lnTo>
                    <a:pt x="0" y="0"/>
                  </a:lnTo>
                  <a:lnTo>
                    <a:pt x="1" y="57"/>
                  </a:lnTo>
                  <a:lnTo>
                    <a:pt x="361" y="109"/>
                  </a:lnTo>
                  <a:lnTo>
                    <a:pt x="360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88"/>
            <p:cNvSpPr>
              <a:spLocks/>
            </p:cNvSpPr>
            <p:nvPr/>
          </p:nvSpPr>
          <p:spPr bwMode="auto">
            <a:xfrm>
              <a:off x="1787" y="1414"/>
              <a:ext cx="165" cy="36"/>
            </a:xfrm>
            <a:custGeom>
              <a:avLst/>
              <a:gdLst>
                <a:gd name="T0" fmla="*/ 329 w 329"/>
                <a:gd name="T1" fmla="*/ 72 h 72"/>
                <a:gd name="T2" fmla="*/ 1 w 329"/>
                <a:gd name="T3" fmla="*/ 25 h 72"/>
                <a:gd name="T4" fmla="*/ 0 w 329"/>
                <a:gd name="T5" fmla="*/ 0 h 72"/>
                <a:gd name="T6" fmla="*/ 329 w 329"/>
                <a:gd name="T7" fmla="*/ 46 h 72"/>
                <a:gd name="T8" fmla="*/ 329 w 329"/>
                <a:gd name="T9" fmla="*/ 7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9" h="72">
                  <a:moveTo>
                    <a:pt x="329" y="72"/>
                  </a:moveTo>
                  <a:lnTo>
                    <a:pt x="1" y="25"/>
                  </a:lnTo>
                  <a:lnTo>
                    <a:pt x="0" y="0"/>
                  </a:lnTo>
                  <a:lnTo>
                    <a:pt x="329" y="46"/>
                  </a:lnTo>
                  <a:lnTo>
                    <a:pt x="329" y="7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89"/>
            <p:cNvSpPr>
              <a:spLocks/>
            </p:cNvSpPr>
            <p:nvPr/>
          </p:nvSpPr>
          <p:spPr bwMode="auto">
            <a:xfrm>
              <a:off x="1767" y="1420"/>
              <a:ext cx="181" cy="55"/>
            </a:xfrm>
            <a:custGeom>
              <a:avLst/>
              <a:gdLst>
                <a:gd name="T0" fmla="*/ 361 w 361"/>
                <a:gd name="T1" fmla="*/ 50 h 109"/>
                <a:gd name="T2" fmla="*/ 0 w 361"/>
                <a:gd name="T3" fmla="*/ 0 h 109"/>
                <a:gd name="T4" fmla="*/ 2 w 361"/>
                <a:gd name="T5" fmla="*/ 56 h 109"/>
                <a:gd name="T6" fmla="*/ 361 w 361"/>
                <a:gd name="T7" fmla="*/ 109 h 109"/>
                <a:gd name="T8" fmla="*/ 361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1" y="50"/>
                  </a:moveTo>
                  <a:lnTo>
                    <a:pt x="0" y="0"/>
                  </a:lnTo>
                  <a:lnTo>
                    <a:pt x="2" y="56"/>
                  </a:lnTo>
                  <a:lnTo>
                    <a:pt x="361" y="109"/>
                  </a:lnTo>
                  <a:lnTo>
                    <a:pt x="361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90"/>
            <p:cNvSpPr>
              <a:spLocks/>
            </p:cNvSpPr>
            <p:nvPr/>
          </p:nvSpPr>
          <p:spPr bwMode="auto">
            <a:xfrm>
              <a:off x="1775" y="1430"/>
              <a:ext cx="164" cy="36"/>
            </a:xfrm>
            <a:custGeom>
              <a:avLst/>
              <a:gdLst>
                <a:gd name="T0" fmla="*/ 328 w 328"/>
                <a:gd name="T1" fmla="*/ 73 h 73"/>
                <a:gd name="T2" fmla="*/ 0 w 328"/>
                <a:gd name="T3" fmla="*/ 24 h 73"/>
                <a:gd name="T4" fmla="*/ 0 w 328"/>
                <a:gd name="T5" fmla="*/ 0 h 73"/>
                <a:gd name="T6" fmla="*/ 328 w 328"/>
                <a:gd name="T7" fmla="*/ 46 h 73"/>
                <a:gd name="T8" fmla="*/ 328 w 328"/>
                <a:gd name="T9" fmla="*/ 7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8" h="73">
                  <a:moveTo>
                    <a:pt x="328" y="73"/>
                  </a:moveTo>
                  <a:lnTo>
                    <a:pt x="0" y="24"/>
                  </a:lnTo>
                  <a:lnTo>
                    <a:pt x="0" y="0"/>
                  </a:lnTo>
                  <a:lnTo>
                    <a:pt x="328" y="46"/>
                  </a:lnTo>
                  <a:lnTo>
                    <a:pt x="328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91"/>
            <p:cNvSpPr>
              <a:spLocks/>
            </p:cNvSpPr>
            <p:nvPr/>
          </p:nvSpPr>
          <p:spPr bwMode="auto">
            <a:xfrm>
              <a:off x="1944" y="1412"/>
              <a:ext cx="30" cy="62"/>
            </a:xfrm>
            <a:custGeom>
              <a:avLst/>
              <a:gdLst>
                <a:gd name="T0" fmla="*/ 5 w 60"/>
                <a:gd name="T1" fmla="*/ 125 h 125"/>
                <a:gd name="T2" fmla="*/ 60 w 60"/>
                <a:gd name="T3" fmla="*/ 78 h 125"/>
                <a:gd name="T4" fmla="*/ 58 w 60"/>
                <a:gd name="T5" fmla="*/ 0 h 125"/>
                <a:gd name="T6" fmla="*/ 50 w 60"/>
                <a:gd name="T7" fmla="*/ 4 h 125"/>
                <a:gd name="T8" fmla="*/ 49 w 60"/>
                <a:gd name="T9" fmla="*/ 22 h 125"/>
                <a:gd name="T10" fmla="*/ 19 w 60"/>
                <a:gd name="T11" fmla="*/ 41 h 125"/>
                <a:gd name="T12" fmla="*/ 20 w 60"/>
                <a:gd name="T13" fmla="*/ 55 h 125"/>
                <a:gd name="T14" fmla="*/ 0 w 60"/>
                <a:gd name="T15" fmla="*/ 70 h 125"/>
                <a:gd name="T16" fmla="*/ 5 w 60"/>
                <a:gd name="T17" fmla="*/ 125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0" h="125">
                  <a:moveTo>
                    <a:pt x="5" y="125"/>
                  </a:moveTo>
                  <a:lnTo>
                    <a:pt x="60" y="78"/>
                  </a:lnTo>
                  <a:lnTo>
                    <a:pt x="58" y="0"/>
                  </a:lnTo>
                  <a:lnTo>
                    <a:pt x="50" y="4"/>
                  </a:lnTo>
                  <a:lnTo>
                    <a:pt x="49" y="22"/>
                  </a:lnTo>
                  <a:lnTo>
                    <a:pt x="19" y="41"/>
                  </a:lnTo>
                  <a:lnTo>
                    <a:pt x="20" y="55"/>
                  </a:lnTo>
                  <a:lnTo>
                    <a:pt x="0" y="70"/>
                  </a:lnTo>
                  <a:lnTo>
                    <a:pt x="5" y="1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92"/>
            <p:cNvSpPr>
              <a:spLocks/>
            </p:cNvSpPr>
            <p:nvPr/>
          </p:nvSpPr>
          <p:spPr bwMode="auto">
            <a:xfrm>
              <a:off x="1878" y="1333"/>
              <a:ext cx="34" cy="69"/>
            </a:xfrm>
            <a:custGeom>
              <a:avLst/>
              <a:gdLst>
                <a:gd name="T0" fmla="*/ 0 w 69"/>
                <a:gd name="T1" fmla="*/ 126 h 138"/>
                <a:gd name="T2" fmla="*/ 0 w 69"/>
                <a:gd name="T3" fmla="*/ 0 h 138"/>
                <a:gd name="T4" fmla="*/ 69 w 69"/>
                <a:gd name="T5" fmla="*/ 30 h 138"/>
                <a:gd name="T6" fmla="*/ 68 w 69"/>
                <a:gd name="T7" fmla="*/ 138 h 138"/>
                <a:gd name="T8" fmla="*/ 0 w 69"/>
                <a:gd name="T9" fmla="*/ 126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38">
                  <a:moveTo>
                    <a:pt x="0" y="126"/>
                  </a:moveTo>
                  <a:lnTo>
                    <a:pt x="0" y="0"/>
                  </a:lnTo>
                  <a:lnTo>
                    <a:pt x="69" y="30"/>
                  </a:lnTo>
                  <a:lnTo>
                    <a:pt x="68" y="138"/>
                  </a:lnTo>
                  <a:lnTo>
                    <a:pt x="0" y="126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93"/>
            <p:cNvSpPr>
              <a:spLocks/>
            </p:cNvSpPr>
            <p:nvPr/>
          </p:nvSpPr>
          <p:spPr bwMode="auto">
            <a:xfrm>
              <a:off x="1900" y="1364"/>
              <a:ext cx="6" cy="8"/>
            </a:xfrm>
            <a:custGeom>
              <a:avLst/>
              <a:gdLst>
                <a:gd name="T0" fmla="*/ 7 w 13"/>
                <a:gd name="T1" fmla="*/ 15 h 15"/>
                <a:gd name="T2" fmla="*/ 10 w 13"/>
                <a:gd name="T3" fmla="*/ 14 h 15"/>
                <a:gd name="T4" fmla="*/ 12 w 13"/>
                <a:gd name="T5" fmla="*/ 13 h 15"/>
                <a:gd name="T6" fmla="*/ 13 w 13"/>
                <a:gd name="T7" fmla="*/ 10 h 15"/>
                <a:gd name="T8" fmla="*/ 13 w 13"/>
                <a:gd name="T9" fmla="*/ 7 h 15"/>
                <a:gd name="T10" fmla="*/ 13 w 13"/>
                <a:gd name="T11" fmla="*/ 4 h 15"/>
                <a:gd name="T12" fmla="*/ 12 w 13"/>
                <a:gd name="T13" fmla="*/ 2 h 15"/>
                <a:gd name="T14" fmla="*/ 10 w 13"/>
                <a:gd name="T15" fmla="*/ 1 h 15"/>
                <a:gd name="T16" fmla="*/ 7 w 13"/>
                <a:gd name="T17" fmla="*/ 0 h 15"/>
                <a:gd name="T18" fmla="*/ 5 w 13"/>
                <a:gd name="T19" fmla="*/ 1 h 15"/>
                <a:gd name="T20" fmla="*/ 3 w 13"/>
                <a:gd name="T21" fmla="*/ 2 h 15"/>
                <a:gd name="T22" fmla="*/ 2 w 13"/>
                <a:gd name="T23" fmla="*/ 4 h 15"/>
                <a:gd name="T24" fmla="*/ 0 w 13"/>
                <a:gd name="T25" fmla="*/ 7 h 15"/>
                <a:gd name="T26" fmla="*/ 2 w 13"/>
                <a:gd name="T27" fmla="*/ 10 h 15"/>
                <a:gd name="T28" fmla="*/ 3 w 13"/>
                <a:gd name="T29" fmla="*/ 13 h 15"/>
                <a:gd name="T30" fmla="*/ 5 w 13"/>
                <a:gd name="T31" fmla="*/ 14 h 15"/>
                <a:gd name="T32" fmla="*/ 7 w 13"/>
                <a:gd name="T33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" h="15">
                  <a:moveTo>
                    <a:pt x="7" y="15"/>
                  </a:moveTo>
                  <a:lnTo>
                    <a:pt x="10" y="14"/>
                  </a:lnTo>
                  <a:lnTo>
                    <a:pt x="12" y="13"/>
                  </a:lnTo>
                  <a:lnTo>
                    <a:pt x="13" y="10"/>
                  </a:lnTo>
                  <a:lnTo>
                    <a:pt x="13" y="7"/>
                  </a:lnTo>
                  <a:lnTo>
                    <a:pt x="13" y="4"/>
                  </a:lnTo>
                  <a:lnTo>
                    <a:pt x="12" y="2"/>
                  </a:lnTo>
                  <a:lnTo>
                    <a:pt x="10" y="1"/>
                  </a:lnTo>
                  <a:lnTo>
                    <a:pt x="7" y="0"/>
                  </a:lnTo>
                  <a:lnTo>
                    <a:pt x="5" y="1"/>
                  </a:lnTo>
                  <a:lnTo>
                    <a:pt x="3" y="2"/>
                  </a:lnTo>
                  <a:lnTo>
                    <a:pt x="2" y="4"/>
                  </a:lnTo>
                  <a:lnTo>
                    <a:pt x="0" y="7"/>
                  </a:lnTo>
                  <a:lnTo>
                    <a:pt x="2" y="10"/>
                  </a:lnTo>
                  <a:lnTo>
                    <a:pt x="3" y="13"/>
                  </a:lnTo>
                  <a:lnTo>
                    <a:pt x="5" y="14"/>
                  </a:lnTo>
                  <a:lnTo>
                    <a:pt x="7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125" name="Picture 23" descr="C:\Users\q98ew7\Obrázky\Obrázek1 HJ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4" r="4716" b="22330"/>
          <a:stretch/>
        </p:blipFill>
        <p:spPr bwMode="auto">
          <a:xfrm>
            <a:off x="6450841" y="1611232"/>
            <a:ext cx="1500084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Obrázek 12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392" y="3618957"/>
            <a:ext cx="1407714" cy="1008000"/>
          </a:xfrm>
          <a:prstGeom prst="rect">
            <a:avLst/>
          </a:prstGeom>
        </p:spPr>
      </p:pic>
      <p:pic>
        <p:nvPicPr>
          <p:cNvPr id="128" name="Obrázek 12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2048" y="3716131"/>
            <a:ext cx="1351185" cy="1080000"/>
          </a:xfrm>
          <a:prstGeom prst="rect">
            <a:avLst/>
          </a:prstGeom>
        </p:spPr>
      </p:pic>
      <p:pic>
        <p:nvPicPr>
          <p:cNvPr id="129" name="Picture 25" descr="C:\Users\Public\Pictures\Obrázek1.bmp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942" y="3848188"/>
            <a:ext cx="126473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" name="Obrázek 12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13" y="4916074"/>
            <a:ext cx="972000" cy="972000"/>
          </a:xfrm>
          <a:prstGeom prst="rect">
            <a:avLst/>
          </a:prstGeom>
        </p:spPr>
      </p:pic>
      <p:sp>
        <p:nvSpPr>
          <p:cNvPr id="132" name="TextovéPole 131"/>
          <p:cNvSpPr txBox="1"/>
          <p:nvPr/>
        </p:nvSpPr>
        <p:spPr>
          <a:xfrm>
            <a:off x="7235515" y="5060513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míč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7365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2795" y="352203"/>
            <a:ext cx="136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Kontrola.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441018" y="2434193"/>
            <a:ext cx="29193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EDVÍDEK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3758432" y="5122068"/>
            <a:ext cx="299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ucho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ůrka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28481" y="2245804"/>
            <a:ext cx="12570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ísa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261595" y="3902188"/>
            <a:ext cx="1382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otýl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00713" y="5476011"/>
            <a:ext cx="12458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M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ÁK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220518" y="2434193"/>
            <a:ext cx="14847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DŮ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56" y="1034170"/>
            <a:ext cx="1013363" cy="1332000"/>
          </a:xfrm>
          <a:prstGeom prst="rect">
            <a:avLst/>
          </a:prstGeom>
        </p:spPr>
      </p:pic>
      <p:grpSp>
        <p:nvGrpSpPr>
          <p:cNvPr id="33" name="Group 5"/>
          <p:cNvGrpSpPr>
            <a:grpSpLocks noChangeAspect="1"/>
          </p:cNvGrpSpPr>
          <p:nvPr/>
        </p:nvGrpSpPr>
        <p:grpSpPr bwMode="auto">
          <a:xfrm>
            <a:off x="3819855" y="1099117"/>
            <a:ext cx="1944981" cy="1116000"/>
            <a:chOff x="1610" y="909"/>
            <a:chExt cx="1152" cy="661"/>
          </a:xfrm>
        </p:grpSpPr>
        <p:sp>
          <p:nvSpPr>
            <p:cNvPr id="34" name="AutoShape 4"/>
            <p:cNvSpPr>
              <a:spLocks noChangeAspect="1" noChangeArrowheads="1" noTextEdit="1"/>
            </p:cNvSpPr>
            <p:nvPr/>
          </p:nvSpPr>
          <p:spPr bwMode="auto">
            <a:xfrm>
              <a:off x="1610" y="909"/>
              <a:ext cx="1152" cy="6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6"/>
            <p:cNvSpPr>
              <a:spLocks/>
            </p:cNvSpPr>
            <p:nvPr/>
          </p:nvSpPr>
          <p:spPr bwMode="auto">
            <a:xfrm>
              <a:off x="1687" y="1373"/>
              <a:ext cx="966" cy="197"/>
            </a:xfrm>
            <a:custGeom>
              <a:avLst/>
              <a:gdLst>
                <a:gd name="T0" fmla="*/ 0 w 1932"/>
                <a:gd name="T1" fmla="*/ 39 h 394"/>
                <a:gd name="T2" fmla="*/ 1318 w 1932"/>
                <a:gd name="T3" fmla="*/ 394 h 394"/>
                <a:gd name="T4" fmla="*/ 1932 w 1932"/>
                <a:gd name="T5" fmla="*/ 194 h 394"/>
                <a:gd name="T6" fmla="*/ 1491 w 1932"/>
                <a:gd name="T7" fmla="*/ 0 h 394"/>
                <a:gd name="T8" fmla="*/ 0 w 1932"/>
                <a:gd name="T9" fmla="*/ 39 h 3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2" h="394">
                  <a:moveTo>
                    <a:pt x="0" y="39"/>
                  </a:moveTo>
                  <a:lnTo>
                    <a:pt x="1318" y="394"/>
                  </a:lnTo>
                  <a:lnTo>
                    <a:pt x="1932" y="194"/>
                  </a:lnTo>
                  <a:lnTo>
                    <a:pt x="1491" y="0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609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7"/>
            <p:cNvSpPr>
              <a:spLocks/>
            </p:cNvSpPr>
            <p:nvPr/>
          </p:nvSpPr>
          <p:spPr bwMode="auto">
            <a:xfrm>
              <a:off x="1610" y="909"/>
              <a:ext cx="1149" cy="592"/>
            </a:xfrm>
            <a:custGeom>
              <a:avLst/>
              <a:gdLst>
                <a:gd name="T0" fmla="*/ 2294 w 2297"/>
                <a:gd name="T1" fmla="*/ 641 h 1184"/>
                <a:gd name="T2" fmla="*/ 2291 w 2297"/>
                <a:gd name="T3" fmla="*/ 629 h 1184"/>
                <a:gd name="T4" fmla="*/ 2289 w 2297"/>
                <a:gd name="T5" fmla="*/ 591 h 1184"/>
                <a:gd name="T6" fmla="*/ 2289 w 2297"/>
                <a:gd name="T7" fmla="*/ 588 h 1184"/>
                <a:gd name="T8" fmla="*/ 2287 w 2297"/>
                <a:gd name="T9" fmla="*/ 579 h 1184"/>
                <a:gd name="T10" fmla="*/ 2256 w 2297"/>
                <a:gd name="T11" fmla="*/ 539 h 1184"/>
                <a:gd name="T12" fmla="*/ 2198 w 2297"/>
                <a:gd name="T13" fmla="*/ 502 h 1184"/>
                <a:gd name="T14" fmla="*/ 2135 w 2297"/>
                <a:gd name="T15" fmla="*/ 479 h 1184"/>
                <a:gd name="T16" fmla="*/ 2107 w 2297"/>
                <a:gd name="T17" fmla="*/ 469 h 1184"/>
                <a:gd name="T18" fmla="*/ 2081 w 2297"/>
                <a:gd name="T19" fmla="*/ 458 h 1184"/>
                <a:gd name="T20" fmla="*/ 2066 w 2297"/>
                <a:gd name="T21" fmla="*/ 449 h 1184"/>
                <a:gd name="T22" fmla="*/ 2070 w 2297"/>
                <a:gd name="T23" fmla="*/ 396 h 1184"/>
                <a:gd name="T24" fmla="*/ 2055 w 2297"/>
                <a:gd name="T25" fmla="*/ 349 h 1184"/>
                <a:gd name="T26" fmla="*/ 2008 w 2297"/>
                <a:gd name="T27" fmla="*/ 326 h 1184"/>
                <a:gd name="T28" fmla="*/ 1953 w 2297"/>
                <a:gd name="T29" fmla="*/ 320 h 1184"/>
                <a:gd name="T30" fmla="*/ 1894 w 2297"/>
                <a:gd name="T31" fmla="*/ 333 h 1184"/>
                <a:gd name="T32" fmla="*/ 1873 w 2297"/>
                <a:gd name="T33" fmla="*/ 344 h 1184"/>
                <a:gd name="T34" fmla="*/ 1870 w 2297"/>
                <a:gd name="T35" fmla="*/ 347 h 1184"/>
                <a:gd name="T36" fmla="*/ 1852 w 2297"/>
                <a:gd name="T37" fmla="*/ 360 h 1184"/>
                <a:gd name="T38" fmla="*/ 1832 w 2297"/>
                <a:gd name="T39" fmla="*/ 379 h 1184"/>
                <a:gd name="T40" fmla="*/ 1805 w 2297"/>
                <a:gd name="T41" fmla="*/ 402 h 1184"/>
                <a:gd name="T42" fmla="*/ 1757 w 2297"/>
                <a:gd name="T43" fmla="*/ 424 h 1184"/>
                <a:gd name="T44" fmla="*/ 1718 w 2297"/>
                <a:gd name="T45" fmla="*/ 450 h 1184"/>
                <a:gd name="T46" fmla="*/ 1702 w 2297"/>
                <a:gd name="T47" fmla="*/ 484 h 1184"/>
                <a:gd name="T48" fmla="*/ 1700 w 2297"/>
                <a:gd name="T49" fmla="*/ 509 h 1184"/>
                <a:gd name="T50" fmla="*/ 1700 w 2297"/>
                <a:gd name="T51" fmla="*/ 516 h 1184"/>
                <a:gd name="T52" fmla="*/ 1685 w 2297"/>
                <a:gd name="T53" fmla="*/ 530 h 1184"/>
                <a:gd name="T54" fmla="*/ 1673 w 2297"/>
                <a:gd name="T55" fmla="*/ 542 h 1184"/>
                <a:gd name="T56" fmla="*/ 1600 w 2297"/>
                <a:gd name="T57" fmla="*/ 541 h 1184"/>
                <a:gd name="T58" fmla="*/ 1428 w 2297"/>
                <a:gd name="T59" fmla="*/ 140 h 1184"/>
                <a:gd name="T60" fmla="*/ 285 w 2297"/>
                <a:gd name="T61" fmla="*/ 2 h 1184"/>
                <a:gd name="T62" fmla="*/ 150 w 2297"/>
                <a:gd name="T63" fmla="*/ 6 h 1184"/>
                <a:gd name="T64" fmla="*/ 143 w 2297"/>
                <a:gd name="T65" fmla="*/ 321 h 1184"/>
                <a:gd name="T66" fmla="*/ 122 w 2297"/>
                <a:gd name="T67" fmla="*/ 995 h 1184"/>
                <a:gd name="T68" fmla="*/ 691 w 2297"/>
                <a:gd name="T69" fmla="*/ 1149 h 1184"/>
                <a:gd name="T70" fmla="*/ 744 w 2297"/>
                <a:gd name="T71" fmla="*/ 1069 h 1184"/>
                <a:gd name="T72" fmla="*/ 1131 w 2297"/>
                <a:gd name="T73" fmla="*/ 1122 h 1184"/>
                <a:gd name="T74" fmla="*/ 1152 w 2297"/>
                <a:gd name="T75" fmla="*/ 1114 h 1184"/>
                <a:gd name="T76" fmla="*/ 1165 w 2297"/>
                <a:gd name="T77" fmla="*/ 1109 h 1184"/>
                <a:gd name="T78" fmla="*/ 1188 w 2297"/>
                <a:gd name="T79" fmla="*/ 1115 h 1184"/>
                <a:gd name="T80" fmla="*/ 1629 w 2297"/>
                <a:gd name="T81" fmla="*/ 1183 h 1184"/>
                <a:gd name="T82" fmla="*/ 1642 w 2297"/>
                <a:gd name="T83" fmla="*/ 1182 h 1184"/>
                <a:gd name="T84" fmla="*/ 1821 w 2297"/>
                <a:gd name="T85" fmla="*/ 943 h 1184"/>
                <a:gd name="T86" fmla="*/ 1856 w 2297"/>
                <a:gd name="T87" fmla="*/ 941 h 1184"/>
                <a:gd name="T88" fmla="*/ 1888 w 2297"/>
                <a:gd name="T89" fmla="*/ 943 h 1184"/>
                <a:gd name="T90" fmla="*/ 1897 w 2297"/>
                <a:gd name="T91" fmla="*/ 951 h 1184"/>
                <a:gd name="T92" fmla="*/ 1884 w 2297"/>
                <a:gd name="T93" fmla="*/ 1063 h 1184"/>
                <a:gd name="T94" fmla="*/ 2010 w 2297"/>
                <a:gd name="T95" fmla="*/ 1030 h 1184"/>
                <a:gd name="T96" fmla="*/ 2064 w 2297"/>
                <a:gd name="T97" fmla="*/ 1030 h 1184"/>
                <a:gd name="T98" fmla="*/ 2115 w 2297"/>
                <a:gd name="T99" fmla="*/ 1020 h 1184"/>
                <a:gd name="T100" fmla="*/ 2159 w 2297"/>
                <a:gd name="T101" fmla="*/ 1003 h 1184"/>
                <a:gd name="T102" fmla="*/ 2197 w 2297"/>
                <a:gd name="T103" fmla="*/ 978 h 1184"/>
                <a:gd name="T104" fmla="*/ 2227 w 2297"/>
                <a:gd name="T105" fmla="*/ 944 h 1184"/>
                <a:gd name="T106" fmla="*/ 2237 w 2297"/>
                <a:gd name="T107" fmla="*/ 901 h 1184"/>
                <a:gd name="T108" fmla="*/ 2223 w 2297"/>
                <a:gd name="T109" fmla="*/ 859 h 1184"/>
                <a:gd name="T110" fmla="*/ 2212 w 2297"/>
                <a:gd name="T111" fmla="*/ 838 h 1184"/>
                <a:gd name="T112" fmla="*/ 2211 w 2297"/>
                <a:gd name="T113" fmla="*/ 838 h 1184"/>
                <a:gd name="T114" fmla="*/ 2200 w 2297"/>
                <a:gd name="T115" fmla="*/ 826 h 1184"/>
                <a:gd name="T116" fmla="*/ 2188 w 2297"/>
                <a:gd name="T117" fmla="*/ 815 h 1184"/>
                <a:gd name="T118" fmla="*/ 2185 w 2297"/>
                <a:gd name="T119" fmla="*/ 813 h 1184"/>
                <a:gd name="T120" fmla="*/ 2274 w 2297"/>
                <a:gd name="T121" fmla="*/ 747 h 1184"/>
                <a:gd name="T122" fmla="*/ 2297 w 2297"/>
                <a:gd name="T123" fmla="*/ 685 h 1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97" h="1184">
                  <a:moveTo>
                    <a:pt x="2294" y="641"/>
                  </a:moveTo>
                  <a:lnTo>
                    <a:pt x="2294" y="641"/>
                  </a:lnTo>
                  <a:lnTo>
                    <a:pt x="2294" y="641"/>
                  </a:lnTo>
                  <a:lnTo>
                    <a:pt x="2294" y="641"/>
                  </a:lnTo>
                  <a:lnTo>
                    <a:pt x="2294" y="641"/>
                  </a:lnTo>
                  <a:lnTo>
                    <a:pt x="2291" y="629"/>
                  </a:lnTo>
                  <a:lnTo>
                    <a:pt x="2290" y="616"/>
                  </a:lnTo>
                  <a:lnTo>
                    <a:pt x="2289" y="605"/>
                  </a:lnTo>
                  <a:lnTo>
                    <a:pt x="2289" y="591"/>
                  </a:lnTo>
                  <a:lnTo>
                    <a:pt x="2289" y="591"/>
                  </a:lnTo>
                  <a:lnTo>
                    <a:pt x="2289" y="590"/>
                  </a:lnTo>
                  <a:lnTo>
                    <a:pt x="2289" y="588"/>
                  </a:lnTo>
                  <a:lnTo>
                    <a:pt x="2289" y="588"/>
                  </a:lnTo>
                  <a:lnTo>
                    <a:pt x="2289" y="584"/>
                  </a:lnTo>
                  <a:lnTo>
                    <a:pt x="2287" y="579"/>
                  </a:lnTo>
                  <a:lnTo>
                    <a:pt x="2286" y="577"/>
                  </a:lnTo>
                  <a:lnTo>
                    <a:pt x="2272" y="556"/>
                  </a:lnTo>
                  <a:lnTo>
                    <a:pt x="2256" y="539"/>
                  </a:lnTo>
                  <a:lnTo>
                    <a:pt x="2237" y="524"/>
                  </a:lnTo>
                  <a:lnTo>
                    <a:pt x="2218" y="512"/>
                  </a:lnTo>
                  <a:lnTo>
                    <a:pt x="2198" y="502"/>
                  </a:lnTo>
                  <a:lnTo>
                    <a:pt x="2177" y="493"/>
                  </a:lnTo>
                  <a:lnTo>
                    <a:pt x="2155" y="486"/>
                  </a:lnTo>
                  <a:lnTo>
                    <a:pt x="2135" y="479"/>
                  </a:lnTo>
                  <a:lnTo>
                    <a:pt x="2125" y="476"/>
                  </a:lnTo>
                  <a:lnTo>
                    <a:pt x="2116" y="472"/>
                  </a:lnTo>
                  <a:lnTo>
                    <a:pt x="2107" y="469"/>
                  </a:lnTo>
                  <a:lnTo>
                    <a:pt x="2098" y="465"/>
                  </a:lnTo>
                  <a:lnTo>
                    <a:pt x="2090" y="462"/>
                  </a:lnTo>
                  <a:lnTo>
                    <a:pt x="2081" y="458"/>
                  </a:lnTo>
                  <a:lnTo>
                    <a:pt x="2074" y="455"/>
                  </a:lnTo>
                  <a:lnTo>
                    <a:pt x="2066" y="450"/>
                  </a:lnTo>
                  <a:lnTo>
                    <a:pt x="2066" y="449"/>
                  </a:lnTo>
                  <a:lnTo>
                    <a:pt x="2068" y="432"/>
                  </a:lnTo>
                  <a:lnTo>
                    <a:pt x="2070" y="415"/>
                  </a:lnTo>
                  <a:lnTo>
                    <a:pt x="2070" y="396"/>
                  </a:lnTo>
                  <a:lnTo>
                    <a:pt x="2069" y="379"/>
                  </a:lnTo>
                  <a:lnTo>
                    <a:pt x="2064" y="363"/>
                  </a:lnTo>
                  <a:lnTo>
                    <a:pt x="2055" y="349"/>
                  </a:lnTo>
                  <a:lnTo>
                    <a:pt x="2042" y="337"/>
                  </a:lnTo>
                  <a:lnTo>
                    <a:pt x="2024" y="329"/>
                  </a:lnTo>
                  <a:lnTo>
                    <a:pt x="2008" y="326"/>
                  </a:lnTo>
                  <a:lnTo>
                    <a:pt x="1990" y="322"/>
                  </a:lnTo>
                  <a:lnTo>
                    <a:pt x="1971" y="320"/>
                  </a:lnTo>
                  <a:lnTo>
                    <a:pt x="1953" y="320"/>
                  </a:lnTo>
                  <a:lnTo>
                    <a:pt x="1933" y="322"/>
                  </a:lnTo>
                  <a:lnTo>
                    <a:pt x="1913" y="326"/>
                  </a:lnTo>
                  <a:lnTo>
                    <a:pt x="1894" y="333"/>
                  </a:lnTo>
                  <a:lnTo>
                    <a:pt x="1874" y="343"/>
                  </a:lnTo>
                  <a:lnTo>
                    <a:pt x="1873" y="343"/>
                  </a:lnTo>
                  <a:lnTo>
                    <a:pt x="1873" y="344"/>
                  </a:lnTo>
                  <a:lnTo>
                    <a:pt x="1872" y="345"/>
                  </a:lnTo>
                  <a:lnTo>
                    <a:pt x="1871" y="345"/>
                  </a:lnTo>
                  <a:lnTo>
                    <a:pt x="1870" y="347"/>
                  </a:lnTo>
                  <a:lnTo>
                    <a:pt x="1865" y="351"/>
                  </a:lnTo>
                  <a:lnTo>
                    <a:pt x="1859" y="356"/>
                  </a:lnTo>
                  <a:lnTo>
                    <a:pt x="1852" y="360"/>
                  </a:lnTo>
                  <a:lnTo>
                    <a:pt x="1846" y="366"/>
                  </a:lnTo>
                  <a:lnTo>
                    <a:pt x="1839" y="372"/>
                  </a:lnTo>
                  <a:lnTo>
                    <a:pt x="1832" y="379"/>
                  </a:lnTo>
                  <a:lnTo>
                    <a:pt x="1825" y="387"/>
                  </a:lnTo>
                  <a:lnTo>
                    <a:pt x="1819" y="396"/>
                  </a:lnTo>
                  <a:lnTo>
                    <a:pt x="1805" y="402"/>
                  </a:lnTo>
                  <a:lnTo>
                    <a:pt x="1789" y="409"/>
                  </a:lnTo>
                  <a:lnTo>
                    <a:pt x="1773" y="416"/>
                  </a:lnTo>
                  <a:lnTo>
                    <a:pt x="1757" y="424"/>
                  </a:lnTo>
                  <a:lnTo>
                    <a:pt x="1742" y="432"/>
                  </a:lnTo>
                  <a:lnTo>
                    <a:pt x="1728" y="441"/>
                  </a:lnTo>
                  <a:lnTo>
                    <a:pt x="1718" y="450"/>
                  </a:lnTo>
                  <a:lnTo>
                    <a:pt x="1710" y="461"/>
                  </a:lnTo>
                  <a:lnTo>
                    <a:pt x="1704" y="471"/>
                  </a:lnTo>
                  <a:lnTo>
                    <a:pt x="1702" y="484"/>
                  </a:lnTo>
                  <a:lnTo>
                    <a:pt x="1700" y="495"/>
                  </a:lnTo>
                  <a:lnTo>
                    <a:pt x="1700" y="507"/>
                  </a:lnTo>
                  <a:lnTo>
                    <a:pt x="1700" y="509"/>
                  </a:lnTo>
                  <a:lnTo>
                    <a:pt x="1700" y="511"/>
                  </a:lnTo>
                  <a:lnTo>
                    <a:pt x="1700" y="514"/>
                  </a:lnTo>
                  <a:lnTo>
                    <a:pt x="1700" y="516"/>
                  </a:lnTo>
                  <a:lnTo>
                    <a:pt x="1696" y="521"/>
                  </a:lnTo>
                  <a:lnTo>
                    <a:pt x="1690" y="525"/>
                  </a:lnTo>
                  <a:lnTo>
                    <a:pt x="1685" y="530"/>
                  </a:lnTo>
                  <a:lnTo>
                    <a:pt x="1682" y="534"/>
                  </a:lnTo>
                  <a:lnTo>
                    <a:pt x="1677" y="538"/>
                  </a:lnTo>
                  <a:lnTo>
                    <a:pt x="1673" y="542"/>
                  </a:lnTo>
                  <a:lnTo>
                    <a:pt x="1669" y="546"/>
                  </a:lnTo>
                  <a:lnTo>
                    <a:pt x="1666" y="549"/>
                  </a:lnTo>
                  <a:lnTo>
                    <a:pt x="1600" y="541"/>
                  </a:lnTo>
                  <a:lnTo>
                    <a:pt x="1600" y="499"/>
                  </a:lnTo>
                  <a:lnTo>
                    <a:pt x="1668" y="487"/>
                  </a:lnTo>
                  <a:lnTo>
                    <a:pt x="1428" y="140"/>
                  </a:lnTo>
                  <a:lnTo>
                    <a:pt x="384" y="136"/>
                  </a:lnTo>
                  <a:lnTo>
                    <a:pt x="386" y="60"/>
                  </a:lnTo>
                  <a:lnTo>
                    <a:pt x="285" y="2"/>
                  </a:lnTo>
                  <a:lnTo>
                    <a:pt x="281" y="0"/>
                  </a:lnTo>
                  <a:lnTo>
                    <a:pt x="275" y="0"/>
                  </a:lnTo>
                  <a:lnTo>
                    <a:pt x="150" y="6"/>
                  </a:lnTo>
                  <a:lnTo>
                    <a:pt x="150" y="303"/>
                  </a:lnTo>
                  <a:lnTo>
                    <a:pt x="143" y="319"/>
                  </a:lnTo>
                  <a:lnTo>
                    <a:pt x="143" y="321"/>
                  </a:lnTo>
                  <a:lnTo>
                    <a:pt x="0" y="523"/>
                  </a:lnTo>
                  <a:lnTo>
                    <a:pt x="122" y="529"/>
                  </a:lnTo>
                  <a:lnTo>
                    <a:pt x="122" y="995"/>
                  </a:lnTo>
                  <a:lnTo>
                    <a:pt x="298" y="1016"/>
                  </a:lnTo>
                  <a:lnTo>
                    <a:pt x="300" y="1093"/>
                  </a:lnTo>
                  <a:lnTo>
                    <a:pt x="691" y="1149"/>
                  </a:lnTo>
                  <a:lnTo>
                    <a:pt x="691" y="1137"/>
                  </a:lnTo>
                  <a:lnTo>
                    <a:pt x="744" y="1091"/>
                  </a:lnTo>
                  <a:lnTo>
                    <a:pt x="744" y="1069"/>
                  </a:lnTo>
                  <a:lnTo>
                    <a:pt x="1126" y="1123"/>
                  </a:lnTo>
                  <a:lnTo>
                    <a:pt x="1127" y="1123"/>
                  </a:lnTo>
                  <a:lnTo>
                    <a:pt x="1131" y="1122"/>
                  </a:lnTo>
                  <a:lnTo>
                    <a:pt x="1138" y="1119"/>
                  </a:lnTo>
                  <a:lnTo>
                    <a:pt x="1145" y="1116"/>
                  </a:lnTo>
                  <a:lnTo>
                    <a:pt x="1152" y="1114"/>
                  </a:lnTo>
                  <a:lnTo>
                    <a:pt x="1159" y="1111"/>
                  </a:lnTo>
                  <a:lnTo>
                    <a:pt x="1164" y="1110"/>
                  </a:lnTo>
                  <a:lnTo>
                    <a:pt x="1165" y="1109"/>
                  </a:lnTo>
                  <a:lnTo>
                    <a:pt x="1188" y="1101"/>
                  </a:lnTo>
                  <a:lnTo>
                    <a:pt x="1188" y="1102"/>
                  </a:lnTo>
                  <a:lnTo>
                    <a:pt x="1188" y="1115"/>
                  </a:lnTo>
                  <a:lnTo>
                    <a:pt x="1600" y="1178"/>
                  </a:lnTo>
                  <a:lnTo>
                    <a:pt x="1600" y="1184"/>
                  </a:lnTo>
                  <a:lnTo>
                    <a:pt x="1629" y="1183"/>
                  </a:lnTo>
                  <a:lnTo>
                    <a:pt x="1632" y="1183"/>
                  </a:lnTo>
                  <a:lnTo>
                    <a:pt x="1637" y="1184"/>
                  </a:lnTo>
                  <a:lnTo>
                    <a:pt x="1642" y="1182"/>
                  </a:lnTo>
                  <a:lnTo>
                    <a:pt x="1794" y="1096"/>
                  </a:lnTo>
                  <a:lnTo>
                    <a:pt x="1810" y="944"/>
                  </a:lnTo>
                  <a:lnTo>
                    <a:pt x="1821" y="943"/>
                  </a:lnTo>
                  <a:lnTo>
                    <a:pt x="1834" y="942"/>
                  </a:lnTo>
                  <a:lnTo>
                    <a:pt x="1846" y="941"/>
                  </a:lnTo>
                  <a:lnTo>
                    <a:pt x="1856" y="941"/>
                  </a:lnTo>
                  <a:lnTo>
                    <a:pt x="1867" y="941"/>
                  </a:lnTo>
                  <a:lnTo>
                    <a:pt x="1878" y="942"/>
                  </a:lnTo>
                  <a:lnTo>
                    <a:pt x="1888" y="943"/>
                  </a:lnTo>
                  <a:lnTo>
                    <a:pt x="1897" y="947"/>
                  </a:lnTo>
                  <a:lnTo>
                    <a:pt x="1897" y="949"/>
                  </a:lnTo>
                  <a:lnTo>
                    <a:pt x="1897" y="951"/>
                  </a:lnTo>
                  <a:lnTo>
                    <a:pt x="1897" y="955"/>
                  </a:lnTo>
                  <a:lnTo>
                    <a:pt x="1898" y="957"/>
                  </a:lnTo>
                  <a:lnTo>
                    <a:pt x="1884" y="1063"/>
                  </a:lnTo>
                  <a:lnTo>
                    <a:pt x="1986" y="1095"/>
                  </a:lnTo>
                  <a:lnTo>
                    <a:pt x="1991" y="1027"/>
                  </a:lnTo>
                  <a:lnTo>
                    <a:pt x="2010" y="1030"/>
                  </a:lnTo>
                  <a:lnTo>
                    <a:pt x="2029" y="1031"/>
                  </a:lnTo>
                  <a:lnTo>
                    <a:pt x="2047" y="1031"/>
                  </a:lnTo>
                  <a:lnTo>
                    <a:pt x="2064" y="1030"/>
                  </a:lnTo>
                  <a:lnTo>
                    <a:pt x="2082" y="1027"/>
                  </a:lnTo>
                  <a:lnTo>
                    <a:pt x="2099" y="1025"/>
                  </a:lnTo>
                  <a:lnTo>
                    <a:pt x="2115" y="1020"/>
                  </a:lnTo>
                  <a:lnTo>
                    <a:pt x="2130" y="1016"/>
                  </a:lnTo>
                  <a:lnTo>
                    <a:pt x="2145" y="1010"/>
                  </a:lnTo>
                  <a:lnTo>
                    <a:pt x="2159" y="1003"/>
                  </a:lnTo>
                  <a:lnTo>
                    <a:pt x="2173" y="995"/>
                  </a:lnTo>
                  <a:lnTo>
                    <a:pt x="2185" y="987"/>
                  </a:lnTo>
                  <a:lnTo>
                    <a:pt x="2197" y="978"/>
                  </a:lnTo>
                  <a:lnTo>
                    <a:pt x="2208" y="967"/>
                  </a:lnTo>
                  <a:lnTo>
                    <a:pt x="2218" y="956"/>
                  </a:lnTo>
                  <a:lnTo>
                    <a:pt x="2227" y="944"/>
                  </a:lnTo>
                  <a:lnTo>
                    <a:pt x="2234" y="930"/>
                  </a:lnTo>
                  <a:lnTo>
                    <a:pt x="2237" y="915"/>
                  </a:lnTo>
                  <a:lnTo>
                    <a:pt x="2237" y="901"/>
                  </a:lnTo>
                  <a:lnTo>
                    <a:pt x="2234" y="887"/>
                  </a:lnTo>
                  <a:lnTo>
                    <a:pt x="2229" y="873"/>
                  </a:lnTo>
                  <a:lnTo>
                    <a:pt x="2223" y="859"/>
                  </a:lnTo>
                  <a:lnTo>
                    <a:pt x="2218" y="849"/>
                  </a:lnTo>
                  <a:lnTo>
                    <a:pt x="2212" y="839"/>
                  </a:lnTo>
                  <a:lnTo>
                    <a:pt x="2212" y="838"/>
                  </a:lnTo>
                  <a:lnTo>
                    <a:pt x="2212" y="838"/>
                  </a:lnTo>
                  <a:lnTo>
                    <a:pt x="2212" y="838"/>
                  </a:lnTo>
                  <a:lnTo>
                    <a:pt x="2211" y="838"/>
                  </a:lnTo>
                  <a:lnTo>
                    <a:pt x="2211" y="838"/>
                  </a:lnTo>
                  <a:lnTo>
                    <a:pt x="2205" y="831"/>
                  </a:lnTo>
                  <a:lnTo>
                    <a:pt x="2200" y="826"/>
                  </a:lnTo>
                  <a:lnTo>
                    <a:pt x="2195" y="821"/>
                  </a:lnTo>
                  <a:lnTo>
                    <a:pt x="2189" y="816"/>
                  </a:lnTo>
                  <a:lnTo>
                    <a:pt x="2188" y="815"/>
                  </a:lnTo>
                  <a:lnTo>
                    <a:pt x="2186" y="814"/>
                  </a:lnTo>
                  <a:lnTo>
                    <a:pt x="2186" y="814"/>
                  </a:lnTo>
                  <a:lnTo>
                    <a:pt x="2185" y="813"/>
                  </a:lnTo>
                  <a:lnTo>
                    <a:pt x="2223" y="790"/>
                  </a:lnTo>
                  <a:lnTo>
                    <a:pt x="2253" y="768"/>
                  </a:lnTo>
                  <a:lnTo>
                    <a:pt x="2274" y="747"/>
                  </a:lnTo>
                  <a:lnTo>
                    <a:pt x="2287" y="727"/>
                  </a:lnTo>
                  <a:lnTo>
                    <a:pt x="2295" y="706"/>
                  </a:lnTo>
                  <a:lnTo>
                    <a:pt x="2297" y="685"/>
                  </a:lnTo>
                  <a:lnTo>
                    <a:pt x="2297" y="663"/>
                  </a:lnTo>
                  <a:lnTo>
                    <a:pt x="2294" y="6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8"/>
            <p:cNvSpPr>
              <a:spLocks/>
            </p:cNvSpPr>
            <p:nvPr/>
          </p:nvSpPr>
          <p:spPr bwMode="auto">
            <a:xfrm>
              <a:off x="2430" y="1077"/>
              <a:ext cx="321" cy="339"/>
            </a:xfrm>
            <a:custGeom>
              <a:avLst/>
              <a:gdLst>
                <a:gd name="T0" fmla="*/ 76 w 643"/>
                <a:gd name="T1" fmla="*/ 189 h 679"/>
                <a:gd name="T2" fmla="*/ 77 w 643"/>
                <a:gd name="T3" fmla="*/ 175 h 679"/>
                <a:gd name="T4" fmla="*/ 79 w 643"/>
                <a:gd name="T5" fmla="*/ 151 h 679"/>
                <a:gd name="T6" fmla="*/ 91 w 643"/>
                <a:gd name="T7" fmla="*/ 123 h 679"/>
                <a:gd name="T8" fmla="*/ 136 w 643"/>
                <a:gd name="T9" fmla="*/ 96 h 679"/>
                <a:gd name="T10" fmla="*/ 180 w 643"/>
                <a:gd name="T11" fmla="*/ 77 h 679"/>
                <a:gd name="T12" fmla="*/ 201 w 643"/>
                <a:gd name="T13" fmla="*/ 57 h 679"/>
                <a:gd name="T14" fmla="*/ 223 w 643"/>
                <a:gd name="T15" fmla="*/ 37 h 679"/>
                <a:gd name="T16" fmla="*/ 242 w 643"/>
                <a:gd name="T17" fmla="*/ 22 h 679"/>
                <a:gd name="T18" fmla="*/ 279 w 643"/>
                <a:gd name="T19" fmla="*/ 5 h 679"/>
                <a:gd name="T20" fmla="*/ 332 w 643"/>
                <a:gd name="T21" fmla="*/ 0 h 679"/>
                <a:gd name="T22" fmla="*/ 382 w 643"/>
                <a:gd name="T23" fmla="*/ 9 h 679"/>
                <a:gd name="T24" fmla="*/ 413 w 643"/>
                <a:gd name="T25" fmla="*/ 39 h 679"/>
                <a:gd name="T26" fmla="*/ 414 w 643"/>
                <a:gd name="T27" fmla="*/ 90 h 679"/>
                <a:gd name="T28" fmla="*/ 418 w 643"/>
                <a:gd name="T29" fmla="*/ 129 h 679"/>
                <a:gd name="T30" fmla="*/ 447 w 643"/>
                <a:gd name="T31" fmla="*/ 142 h 679"/>
                <a:gd name="T32" fmla="*/ 481 w 643"/>
                <a:gd name="T33" fmla="*/ 155 h 679"/>
                <a:gd name="T34" fmla="*/ 533 w 643"/>
                <a:gd name="T35" fmla="*/ 172 h 679"/>
                <a:gd name="T36" fmla="*/ 589 w 643"/>
                <a:gd name="T37" fmla="*/ 201 h 679"/>
                <a:gd name="T38" fmla="*/ 633 w 643"/>
                <a:gd name="T39" fmla="*/ 249 h 679"/>
                <a:gd name="T40" fmla="*/ 634 w 643"/>
                <a:gd name="T41" fmla="*/ 269 h 679"/>
                <a:gd name="T42" fmla="*/ 639 w 643"/>
                <a:gd name="T43" fmla="*/ 308 h 679"/>
                <a:gd name="T44" fmla="*/ 641 w 643"/>
                <a:gd name="T45" fmla="*/ 364 h 679"/>
                <a:gd name="T46" fmla="*/ 600 w 643"/>
                <a:gd name="T47" fmla="*/ 424 h 679"/>
                <a:gd name="T48" fmla="*/ 524 w 643"/>
                <a:gd name="T49" fmla="*/ 474 h 679"/>
                <a:gd name="T50" fmla="*/ 539 w 643"/>
                <a:gd name="T51" fmla="*/ 492 h 679"/>
                <a:gd name="T52" fmla="*/ 554 w 643"/>
                <a:gd name="T53" fmla="*/ 506 h 679"/>
                <a:gd name="T54" fmla="*/ 559 w 643"/>
                <a:gd name="T55" fmla="*/ 512 h 679"/>
                <a:gd name="T56" fmla="*/ 582 w 643"/>
                <a:gd name="T57" fmla="*/ 579 h 679"/>
                <a:gd name="T58" fmla="*/ 558 w 643"/>
                <a:gd name="T59" fmla="*/ 621 h 679"/>
                <a:gd name="T60" fmla="*/ 524 w 643"/>
                <a:gd name="T61" fmla="*/ 646 h 679"/>
                <a:gd name="T62" fmla="*/ 484 w 643"/>
                <a:gd name="T63" fmla="*/ 665 h 679"/>
                <a:gd name="T64" fmla="*/ 438 w 643"/>
                <a:gd name="T65" fmla="*/ 676 h 679"/>
                <a:gd name="T66" fmla="*/ 387 w 643"/>
                <a:gd name="T67" fmla="*/ 679 h 679"/>
                <a:gd name="T68" fmla="*/ 338 w 643"/>
                <a:gd name="T69" fmla="*/ 673 h 679"/>
                <a:gd name="T70" fmla="*/ 298 w 643"/>
                <a:gd name="T71" fmla="*/ 651 h 679"/>
                <a:gd name="T72" fmla="*/ 272 w 643"/>
                <a:gd name="T73" fmla="*/ 615 h 679"/>
                <a:gd name="T74" fmla="*/ 253 w 643"/>
                <a:gd name="T75" fmla="*/ 592 h 679"/>
                <a:gd name="T76" fmla="*/ 223 w 643"/>
                <a:gd name="T77" fmla="*/ 589 h 679"/>
                <a:gd name="T78" fmla="*/ 192 w 643"/>
                <a:gd name="T79" fmla="*/ 591 h 679"/>
                <a:gd name="T80" fmla="*/ 163 w 643"/>
                <a:gd name="T81" fmla="*/ 593 h 679"/>
                <a:gd name="T82" fmla="*/ 133 w 643"/>
                <a:gd name="T83" fmla="*/ 592 h 679"/>
                <a:gd name="T84" fmla="*/ 110 w 643"/>
                <a:gd name="T85" fmla="*/ 584 h 679"/>
                <a:gd name="T86" fmla="*/ 105 w 643"/>
                <a:gd name="T87" fmla="*/ 554 h 679"/>
                <a:gd name="T88" fmla="*/ 101 w 643"/>
                <a:gd name="T89" fmla="*/ 502 h 679"/>
                <a:gd name="T90" fmla="*/ 79 w 643"/>
                <a:gd name="T91" fmla="*/ 431 h 679"/>
                <a:gd name="T92" fmla="*/ 60 w 643"/>
                <a:gd name="T93" fmla="*/ 411 h 679"/>
                <a:gd name="T94" fmla="*/ 38 w 643"/>
                <a:gd name="T95" fmla="*/ 389 h 679"/>
                <a:gd name="T96" fmla="*/ 18 w 643"/>
                <a:gd name="T97" fmla="*/ 365 h 679"/>
                <a:gd name="T98" fmla="*/ 4 w 643"/>
                <a:gd name="T99" fmla="*/ 334 h 679"/>
                <a:gd name="T100" fmla="*/ 7 w 643"/>
                <a:gd name="T101" fmla="*/ 271 h 679"/>
                <a:gd name="T102" fmla="*/ 42 w 643"/>
                <a:gd name="T103" fmla="*/ 219 h 6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43" h="679">
                  <a:moveTo>
                    <a:pt x="75" y="189"/>
                  </a:moveTo>
                  <a:lnTo>
                    <a:pt x="75" y="189"/>
                  </a:lnTo>
                  <a:lnTo>
                    <a:pt x="76" y="189"/>
                  </a:lnTo>
                  <a:lnTo>
                    <a:pt x="77" y="186"/>
                  </a:lnTo>
                  <a:lnTo>
                    <a:pt x="77" y="181"/>
                  </a:lnTo>
                  <a:lnTo>
                    <a:pt x="77" y="175"/>
                  </a:lnTo>
                  <a:lnTo>
                    <a:pt x="77" y="171"/>
                  </a:lnTo>
                  <a:lnTo>
                    <a:pt x="77" y="160"/>
                  </a:lnTo>
                  <a:lnTo>
                    <a:pt x="79" y="151"/>
                  </a:lnTo>
                  <a:lnTo>
                    <a:pt x="80" y="141"/>
                  </a:lnTo>
                  <a:lnTo>
                    <a:pt x="83" y="133"/>
                  </a:lnTo>
                  <a:lnTo>
                    <a:pt x="91" y="123"/>
                  </a:lnTo>
                  <a:lnTo>
                    <a:pt x="104" y="113"/>
                  </a:lnTo>
                  <a:lnTo>
                    <a:pt x="119" y="105"/>
                  </a:lnTo>
                  <a:lnTo>
                    <a:pt x="136" y="96"/>
                  </a:lnTo>
                  <a:lnTo>
                    <a:pt x="152" y="89"/>
                  </a:lnTo>
                  <a:lnTo>
                    <a:pt x="167" y="82"/>
                  </a:lnTo>
                  <a:lnTo>
                    <a:pt x="180" y="77"/>
                  </a:lnTo>
                  <a:lnTo>
                    <a:pt x="189" y="74"/>
                  </a:lnTo>
                  <a:lnTo>
                    <a:pt x="195" y="65"/>
                  </a:lnTo>
                  <a:lnTo>
                    <a:pt x="201" y="57"/>
                  </a:lnTo>
                  <a:lnTo>
                    <a:pt x="208" y="50"/>
                  </a:lnTo>
                  <a:lnTo>
                    <a:pt x="216" y="43"/>
                  </a:lnTo>
                  <a:lnTo>
                    <a:pt x="223" y="37"/>
                  </a:lnTo>
                  <a:lnTo>
                    <a:pt x="230" y="33"/>
                  </a:lnTo>
                  <a:lnTo>
                    <a:pt x="236" y="27"/>
                  </a:lnTo>
                  <a:lnTo>
                    <a:pt x="242" y="22"/>
                  </a:lnTo>
                  <a:lnTo>
                    <a:pt x="243" y="21"/>
                  </a:lnTo>
                  <a:lnTo>
                    <a:pt x="261" y="12"/>
                  </a:lnTo>
                  <a:lnTo>
                    <a:pt x="279" y="5"/>
                  </a:lnTo>
                  <a:lnTo>
                    <a:pt x="298" y="1"/>
                  </a:lnTo>
                  <a:lnTo>
                    <a:pt x="315" y="0"/>
                  </a:lnTo>
                  <a:lnTo>
                    <a:pt x="332" y="0"/>
                  </a:lnTo>
                  <a:lnTo>
                    <a:pt x="349" y="3"/>
                  </a:lnTo>
                  <a:lnTo>
                    <a:pt x="365" y="6"/>
                  </a:lnTo>
                  <a:lnTo>
                    <a:pt x="382" y="9"/>
                  </a:lnTo>
                  <a:lnTo>
                    <a:pt x="397" y="16"/>
                  </a:lnTo>
                  <a:lnTo>
                    <a:pt x="407" y="27"/>
                  </a:lnTo>
                  <a:lnTo>
                    <a:pt x="413" y="39"/>
                  </a:lnTo>
                  <a:lnTo>
                    <a:pt x="415" y="56"/>
                  </a:lnTo>
                  <a:lnTo>
                    <a:pt x="415" y="72"/>
                  </a:lnTo>
                  <a:lnTo>
                    <a:pt x="414" y="90"/>
                  </a:lnTo>
                  <a:lnTo>
                    <a:pt x="412" y="107"/>
                  </a:lnTo>
                  <a:lnTo>
                    <a:pt x="409" y="123"/>
                  </a:lnTo>
                  <a:lnTo>
                    <a:pt x="418" y="129"/>
                  </a:lnTo>
                  <a:lnTo>
                    <a:pt x="428" y="134"/>
                  </a:lnTo>
                  <a:lnTo>
                    <a:pt x="437" y="138"/>
                  </a:lnTo>
                  <a:lnTo>
                    <a:pt x="447" y="142"/>
                  </a:lnTo>
                  <a:lnTo>
                    <a:pt x="459" y="147"/>
                  </a:lnTo>
                  <a:lnTo>
                    <a:pt x="469" y="150"/>
                  </a:lnTo>
                  <a:lnTo>
                    <a:pt x="481" y="155"/>
                  </a:lnTo>
                  <a:lnTo>
                    <a:pt x="492" y="158"/>
                  </a:lnTo>
                  <a:lnTo>
                    <a:pt x="513" y="165"/>
                  </a:lnTo>
                  <a:lnTo>
                    <a:pt x="533" y="172"/>
                  </a:lnTo>
                  <a:lnTo>
                    <a:pt x="552" y="180"/>
                  </a:lnTo>
                  <a:lnTo>
                    <a:pt x="572" y="189"/>
                  </a:lnTo>
                  <a:lnTo>
                    <a:pt x="589" y="201"/>
                  </a:lnTo>
                  <a:lnTo>
                    <a:pt x="605" y="214"/>
                  </a:lnTo>
                  <a:lnTo>
                    <a:pt x="620" y="229"/>
                  </a:lnTo>
                  <a:lnTo>
                    <a:pt x="633" y="249"/>
                  </a:lnTo>
                  <a:lnTo>
                    <a:pt x="634" y="251"/>
                  </a:lnTo>
                  <a:lnTo>
                    <a:pt x="634" y="254"/>
                  </a:lnTo>
                  <a:lnTo>
                    <a:pt x="634" y="269"/>
                  </a:lnTo>
                  <a:lnTo>
                    <a:pt x="635" y="282"/>
                  </a:lnTo>
                  <a:lnTo>
                    <a:pt x="636" y="295"/>
                  </a:lnTo>
                  <a:lnTo>
                    <a:pt x="639" y="308"/>
                  </a:lnTo>
                  <a:lnTo>
                    <a:pt x="642" y="327"/>
                  </a:lnTo>
                  <a:lnTo>
                    <a:pt x="643" y="346"/>
                  </a:lnTo>
                  <a:lnTo>
                    <a:pt x="641" y="364"/>
                  </a:lnTo>
                  <a:lnTo>
                    <a:pt x="635" y="384"/>
                  </a:lnTo>
                  <a:lnTo>
                    <a:pt x="621" y="403"/>
                  </a:lnTo>
                  <a:lnTo>
                    <a:pt x="600" y="424"/>
                  </a:lnTo>
                  <a:lnTo>
                    <a:pt x="569" y="446"/>
                  </a:lnTo>
                  <a:lnTo>
                    <a:pt x="527" y="469"/>
                  </a:lnTo>
                  <a:lnTo>
                    <a:pt x="524" y="474"/>
                  </a:lnTo>
                  <a:lnTo>
                    <a:pt x="526" y="478"/>
                  </a:lnTo>
                  <a:lnTo>
                    <a:pt x="530" y="484"/>
                  </a:lnTo>
                  <a:lnTo>
                    <a:pt x="539" y="492"/>
                  </a:lnTo>
                  <a:lnTo>
                    <a:pt x="544" y="497"/>
                  </a:lnTo>
                  <a:lnTo>
                    <a:pt x="550" y="501"/>
                  </a:lnTo>
                  <a:lnTo>
                    <a:pt x="554" y="506"/>
                  </a:lnTo>
                  <a:lnTo>
                    <a:pt x="559" y="510"/>
                  </a:lnTo>
                  <a:lnTo>
                    <a:pt x="559" y="512"/>
                  </a:lnTo>
                  <a:lnTo>
                    <a:pt x="559" y="512"/>
                  </a:lnTo>
                  <a:lnTo>
                    <a:pt x="572" y="535"/>
                  </a:lnTo>
                  <a:lnTo>
                    <a:pt x="581" y="558"/>
                  </a:lnTo>
                  <a:lnTo>
                    <a:pt x="582" y="579"/>
                  </a:lnTo>
                  <a:lnTo>
                    <a:pt x="575" y="599"/>
                  </a:lnTo>
                  <a:lnTo>
                    <a:pt x="567" y="611"/>
                  </a:lnTo>
                  <a:lnTo>
                    <a:pt x="558" y="621"/>
                  </a:lnTo>
                  <a:lnTo>
                    <a:pt x="547" y="630"/>
                  </a:lnTo>
                  <a:lnTo>
                    <a:pt x="536" y="638"/>
                  </a:lnTo>
                  <a:lnTo>
                    <a:pt x="524" y="646"/>
                  </a:lnTo>
                  <a:lnTo>
                    <a:pt x="512" y="653"/>
                  </a:lnTo>
                  <a:lnTo>
                    <a:pt x="498" y="660"/>
                  </a:lnTo>
                  <a:lnTo>
                    <a:pt x="484" y="665"/>
                  </a:lnTo>
                  <a:lnTo>
                    <a:pt x="469" y="669"/>
                  </a:lnTo>
                  <a:lnTo>
                    <a:pt x="454" y="674"/>
                  </a:lnTo>
                  <a:lnTo>
                    <a:pt x="438" y="676"/>
                  </a:lnTo>
                  <a:lnTo>
                    <a:pt x="422" y="679"/>
                  </a:lnTo>
                  <a:lnTo>
                    <a:pt x="405" y="679"/>
                  </a:lnTo>
                  <a:lnTo>
                    <a:pt x="387" y="679"/>
                  </a:lnTo>
                  <a:lnTo>
                    <a:pt x="370" y="679"/>
                  </a:lnTo>
                  <a:lnTo>
                    <a:pt x="352" y="676"/>
                  </a:lnTo>
                  <a:lnTo>
                    <a:pt x="338" y="673"/>
                  </a:lnTo>
                  <a:lnTo>
                    <a:pt x="324" y="667"/>
                  </a:lnTo>
                  <a:lnTo>
                    <a:pt x="310" y="660"/>
                  </a:lnTo>
                  <a:lnTo>
                    <a:pt x="298" y="651"/>
                  </a:lnTo>
                  <a:lnTo>
                    <a:pt x="287" y="641"/>
                  </a:lnTo>
                  <a:lnTo>
                    <a:pt x="278" y="629"/>
                  </a:lnTo>
                  <a:lnTo>
                    <a:pt x="272" y="615"/>
                  </a:lnTo>
                  <a:lnTo>
                    <a:pt x="271" y="599"/>
                  </a:lnTo>
                  <a:lnTo>
                    <a:pt x="262" y="594"/>
                  </a:lnTo>
                  <a:lnTo>
                    <a:pt x="253" y="592"/>
                  </a:lnTo>
                  <a:lnTo>
                    <a:pt x="243" y="590"/>
                  </a:lnTo>
                  <a:lnTo>
                    <a:pt x="233" y="590"/>
                  </a:lnTo>
                  <a:lnTo>
                    <a:pt x="223" y="589"/>
                  </a:lnTo>
                  <a:lnTo>
                    <a:pt x="212" y="590"/>
                  </a:lnTo>
                  <a:lnTo>
                    <a:pt x="202" y="590"/>
                  </a:lnTo>
                  <a:lnTo>
                    <a:pt x="192" y="591"/>
                  </a:lnTo>
                  <a:lnTo>
                    <a:pt x="182" y="592"/>
                  </a:lnTo>
                  <a:lnTo>
                    <a:pt x="172" y="592"/>
                  </a:lnTo>
                  <a:lnTo>
                    <a:pt x="163" y="593"/>
                  </a:lnTo>
                  <a:lnTo>
                    <a:pt x="152" y="593"/>
                  </a:lnTo>
                  <a:lnTo>
                    <a:pt x="143" y="593"/>
                  </a:lnTo>
                  <a:lnTo>
                    <a:pt x="133" y="592"/>
                  </a:lnTo>
                  <a:lnTo>
                    <a:pt x="124" y="590"/>
                  </a:lnTo>
                  <a:lnTo>
                    <a:pt x="113" y="586"/>
                  </a:lnTo>
                  <a:lnTo>
                    <a:pt x="110" y="584"/>
                  </a:lnTo>
                  <a:lnTo>
                    <a:pt x="109" y="581"/>
                  </a:lnTo>
                  <a:lnTo>
                    <a:pt x="106" y="567"/>
                  </a:lnTo>
                  <a:lnTo>
                    <a:pt x="105" y="554"/>
                  </a:lnTo>
                  <a:lnTo>
                    <a:pt x="104" y="540"/>
                  </a:lnTo>
                  <a:lnTo>
                    <a:pt x="103" y="528"/>
                  </a:lnTo>
                  <a:lnTo>
                    <a:pt x="101" y="502"/>
                  </a:lnTo>
                  <a:lnTo>
                    <a:pt x="97" y="477"/>
                  </a:lnTo>
                  <a:lnTo>
                    <a:pt x="90" y="454"/>
                  </a:lnTo>
                  <a:lnTo>
                    <a:pt x="79" y="431"/>
                  </a:lnTo>
                  <a:lnTo>
                    <a:pt x="73" y="424"/>
                  </a:lnTo>
                  <a:lnTo>
                    <a:pt x="66" y="417"/>
                  </a:lnTo>
                  <a:lnTo>
                    <a:pt x="60" y="411"/>
                  </a:lnTo>
                  <a:lnTo>
                    <a:pt x="53" y="404"/>
                  </a:lnTo>
                  <a:lnTo>
                    <a:pt x="45" y="398"/>
                  </a:lnTo>
                  <a:lnTo>
                    <a:pt x="38" y="389"/>
                  </a:lnTo>
                  <a:lnTo>
                    <a:pt x="30" y="381"/>
                  </a:lnTo>
                  <a:lnTo>
                    <a:pt x="23" y="373"/>
                  </a:lnTo>
                  <a:lnTo>
                    <a:pt x="18" y="365"/>
                  </a:lnTo>
                  <a:lnTo>
                    <a:pt x="12" y="356"/>
                  </a:lnTo>
                  <a:lnTo>
                    <a:pt x="7" y="346"/>
                  </a:lnTo>
                  <a:lnTo>
                    <a:pt x="4" y="334"/>
                  </a:lnTo>
                  <a:lnTo>
                    <a:pt x="0" y="311"/>
                  </a:lnTo>
                  <a:lnTo>
                    <a:pt x="1" y="290"/>
                  </a:lnTo>
                  <a:lnTo>
                    <a:pt x="7" y="271"/>
                  </a:lnTo>
                  <a:lnTo>
                    <a:pt x="16" y="252"/>
                  </a:lnTo>
                  <a:lnTo>
                    <a:pt x="28" y="236"/>
                  </a:lnTo>
                  <a:lnTo>
                    <a:pt x="42" y="219"/>
                  </a:lnTo>
                  <a:lnTo>
                    <a:pt x="58" y="204"/>
                  </a:lnTo>
                  <a:lnTo>
                    <a:pt x="75" y="18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9"/>
            <p:cNvSpPr>
              <a:spLocks/>
            </p:cNvSpPr>
            <p:nvPr/>
          </p:nvSpPr>
          <p:spPr bwMode="auto">
            <a:xfrm>
              <a:off x="2438" y="1085"/>
              <a:ext cx="306" cy="324"/>
            </a:xfrm>
            <a:custGeom>
              <a:avLst/>
              <a:gdLst>
                <a:gd name="T0" fmla="*/ 10 w 612"/>
                <a:gd name="T1" fmla="*/ 332 h 648"/>
                <a:gd name="T2" fmla="*/ 27 w 612"/>
                <a:gd name="T3" fmla="*/ 356 h 648"/>
                <a:gd name="T4" fmla="*/ 49 w 612"/>
                <a:gd name="T5" fmla="*/ 378 h 648"/>
                <a:gd name="T6" fmla="*/ 68 w 612"/>
                <a:gd name="T7" fmla="*/ 398 h 648"/>
                <a:gd name="T8" fmla="*/ 75 w 612"/>
                <a:gd name="T9" fmla="*/ 406 h 648"/>
                <a:gd name="T10" fmla="*/ 101 w 612"/>
                <a:gd name="T11" fmla="*/ 484 h 648"/>
                <a:gd name="T12" fmla="*/ 105 w 612"/>
                <a:gd name="T13" fmla="*/ 534 h 648"/>
                <a:gd name="T14" fmla="*/ 116 w 612"/>
                <a:gd name="T15" fmla="*/ 559 h 648"/>
                <a:gd name="T16" fmla="*/ 140 w 612"/>
                <a:gd name="T17" fmla="*/ 561 h 648"/>
                <a:gd name="T18" fmla="*/ 166 w 612"/>
                <a:gd name="T19" fmla="*/ 561 h 648"/>
                <a:gd name="T20" fmla="*/ 197 w 612"/>
                <a:gd name="T21" fmla="*/ 558 h 648"/>
                <a:gd name="T22" fmla="*/ 233 w 612"/>
                <a:gd name="T23" fmla="*/ 559 h 648"/>
                <a:gd name="T24" fmla="*/ 268 w 612"/>
                <a:gd name="T25" fmla="*/ 572 h 648"/>
                <a:gd name="T26" fmla="*/ 271 w 612"/>
                <a:gd name="T27" fmla="*/ 592 h 648"/>
                <a:gd name="T28" fmla="*/ 292 w 612"/>
                <a:gd name="T29" fmla="*/ 623 h 648"/>
                <a:gd name="T30" fmla="*/ 326 w 612"/>
                <a:gd name="T31" fmla="*/ 642 h 648"/>
                <a:gd name="T32" fmla="*/ 371 w 612"/>
                <a:gd name="T33" fmla="*/ 648 h 648"/>
                <a:gd name="T34" fmla="*/ 419 w 612"/>
                <a:gd name="T35" fmla="*/ 645 h 648"/>
                <a:gd name="T36" fmla="*/ 461 w 612"/>
                <a:gd name="T37" fmla="*/ 635 h 648"/>
                <a:gd name="T38" fmla="*/ 499 w 612"/>
                <a:gd name="T39" fmla="*/ 618 h 648"/>
                <a:gd name="T40" fmla="*/ 530 w 612"/>
                <a:gd name="T41" fmla="*/ 593 h 648"/>
                <a:gd name="T42" fmla="*/ 551 w 612"/>
                <a:gd name="T43" fmla="*/ 559 h 648"/>
                <a:gd name="T44" fmla="*/ 530 w 612"/>
                <a:gd name="T45" fmla="*/ 504 h 648"/>
                <a:gd name="T46" fmla="*/ 518 w 612"/>
                <a:gd name="T47" fmla="*/ 492 h 648"/>
                <a:gd name="T48" fmla="*/ 496 w 612"/>
                <a:gd name="T49" fmla="*/ 468 h 648"/>
                <a:gd name="T50" fmla="*/ 500 w 612"/>
                <a:gd name="T51" fmla="*/ 441 h 648"/>
                <a:gd name="T52" fmla="*/ 571 w 612"/>
                <a:gd name="T53" fmla="*/ 399 h 648"/>
                <a:gd name="T54" fmla="*/ 610 w 612"/>
                <a:gd name="T55" fmla="*/ 346 h 648"/>
                <a:gd name="T56" fmla="*/ 608 w 612"/>
                <a:gd name="T57" fmla="*/ 295 h 648"/>
                <a:gd name="T58" fmla="*/ 602 w 612"/>
                <a:gd name="T59" fmla="*/ 254 h 648"/>
                <a:gd name="T60" fmla="*/ 576 w 612"/>
                <a:gd name="T61" fmla="*/ 208 h 648"/>
                <a:gd name="T62" fmla="*/ 528 w 612"/>
                <a:gd name="T63" fmla="*/ 178 h 648"/>
                <a:gd name="T64" fmla="*/ 472 w 612"/>
                <a:gd name="T65" fmla="*/ 157 h 648"/>
                <a:gd name="T66" fmla="*/ 435 w 612"/>
                <a:gd name="T67" fmla="*/ 145 h 648"/>
                <a:gd name="T68" fmla="*/ 400 w 612"/>
                <a:gd name="T69" fmla="*/ 131 h 648"/>
                <a:gd name="T70" fmla="*/ 376 w 612"/>
                <a:gd name="T71" fmla="*/ 114 h 648"/>
                <a:gd name="T72" fmla="*/ 378 w 612"/>
                <a:gd name="T73" fmla="*/ 101 h 648"/>
                <a:gd name="T74" fmla="*/ 383 w 612"/>
                <a:gd name="T75" fmla="*/ 61 h 648"/>
                <a:gd name="T76" fmla="*/ 361 w 612"/>
                <a:gd name="T77" fmla="*/ 8 h 648"/>
                <a:gd name="T78" fmla="*/ 317 w 612"/>
                <a:gd name="T79" fmla="*/ 0 h 648"/>
                <a:gd name="T80" fmla="*/ 269 w 612"/>
                <a:gd name="T81" fmla="*/ 4 h 648"/>
                <a:gd name="T82" fmla="*/ 232 w 612"/>
                <a:gd name="T83" fmla="*/ 21 h 648"/>
                <a:gd name="T84" fmla="*/ 219 w 612"/>
                <a:gd name="T85" fmla="*/ 31 h 648"/>
                <a:gd name="T86" fmla="*/ 193 w 612"/>
                <a:gd name="T87" fmla="*/ 57 h 648"/>
                <a:gd name="T88" fmla="*/ 182 w 612"/>
                <a:gd name="T89" fmla="*/ 72 h 648"/>
                <a:gd name="T90" fmla="*/ 143 w 612"/>
                <a:gd name="T91" fmla="*/ 87 h 648"/>
                <a:gd name="T92" fmla="*/ 98 w 612"/>
                <a:gd name="T93" fmla="*/ 110 h 648"/>
                <a:gd name="T94" fmla="*/ 79 w 612"/>
                <a:gd name="T95" fmla="*/ 132 h 648"/>
                <a:gd name="T96" fmla="*/ 76 w 612"/>
                <a:gd name="T97" fmla="*/ 155 h 648"/>
                <a:gd name="T98" fmla="*/ 73 w 612"/>
                <a:gd name="T99" fmla="*/ 181 h 648"/>
                <a:gd name="T100" fmla="*/ 55 w 612"/>
                <a:gd name="T101" fmla="*/ 200 h 648"/>
                <a:gd name="T102" fmla="*/ 15 w 612"/>
                <a:gd name="T103" fmla="*/ 243 h 648"/>
                <a:gd name="T104" fmla="*/ 0 w 612"/>
                <a:gd name="T105" fmla="*/ 294 h 6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12" h="648">
                  <a:moveTo>
                    <a:pt x="3" y="314"/>
                  </a:moveTo>
                  <a:lnTo>
                    <a:pt x="6" y="324"/>
                  </a:lnTo>
                  <a:lnTo>
                    <a:pt x="10" y="332"/>
                  </a:lnTo>
                  <a:lnTo>
                    <a:pt x="15" y="341"/>
                  </a:lnTo>
                  <a:lnTo>
                    <a:pt x="21" y="349"/>
                  </a:lnTo>
                  <a:lnTo>
                    <a:pt x="27" y="356"/>
                  </a:lnTo>
                  <a:lnTo>
                    <a:pt x="34" y="363"/>
                  </a:lnTo>
                  <a:lnTo>
                    <a:pt x="41" y="371"/>
                  </a:lnTo>
                  <a:lnTo>
                    <a:pt x="49" y="378"/>
                  </a:lnTo>
                  <a:lnTo>
                    <a:pt x="56" y="384"/>
                  </a:lnTo>
                  <a:lnTo>
                    <a:pt x="63" y="391"/>
                  </a:lnTo>
                  <a:lnTo>
                    <a:pt x="68" y="398"/>
                  </a:lnTo>
                  <a:lnTo>
                    <a:pt x="75" y="406"/>
                  </a:lnTo>
                  <a:lnTo>
                    <a:pt x="75" y="406"/>
                  </a:lnTo>
                  <a:lnTo>
                    <a:pt x="75" y="406"/>
                  </a:lnTo>
                  <a:lnTo>
                    <a:pt x="89" y="431"/>
                  </a:lnTo>
                  <a:lnTo>
                    <a:pt x="97" y="458"/>
                  </a:lnTo>
                  <a:lnTo>
                    <a:pt x="101" y="484"/>
                  </a:lnTo>
                  <a:lnTo>
                    <a:pt x="103" y="511"/>
                  </a:lnTo>
                  <a:lnTo>
                    <a:pt x="104" y="522"/>
                  </a:lnTo>
                  <a:lnTo>
                    <a:pt x="105" y="534"/>
                  </a:lnTo>
                  <a:lnTo>
                    <a:pt x="106" y="545"/>
                  </a:lnTo>
                  <a:lnTo>
                    <a:pt x="108" y="557"/>
                  </a:lnTo>
                  <a:lnTo>
                    <a:pt x="116" y="559"/>
                  </a:lnTo>
                  <a:lnTo>
                    <a:pt x="124" y="560"/>
                  </a:lnTo>
                  <a:lnTo>
                    <a:pt x="132" y="561"/>
                  </a:lnTo>
                  <a:lnTo>
                    <a:pt x="140" y="561"/>
                  </a:lnTo>
                  <a:lnTo>
                    <a:pt x="149" y="562"/>
                  </a:lnTo>
                  <a:lnTo>
                    <a:pt x="157" y="561"/>
                  </a:lnTo>
                  <a:lnTo>
                    <a:pt x="166" y="561"/>
                  </a:lnTo>
                  <a:lnTo>
                    <a:pt x="174" y="560"/>
                  </a:lnTo>
                  <a:lnTo>
                    <a:pt x="186" y="559"/>
                  </a:lnTo>
                  <a:lnTo>
                    <a:pt x="197" y="558"/>
                  </a:lnTo>
                  <a:lnTo>
                    <a:pt x="209" y="558"/>
                  </a:lnTo>
                  <a:lnTo>
                    <a:pt x="222" y="558"/>
                  </a:lnTo>
                  <a:lnTo>
                    <a:pt x="233" y="559"/>
                  </a:lnTo>
                  <a:lnTo>
                    <a:pt x="245" y="561"/>
                  </a:lnTo>
                  <a:lnTo>
                    <a:pt x="256" y="566"/>
                  </a:lnTo>
                  <a:lnTo>
                    <a:pt x="268" y="572"/>
                  </a:lnTo>
                  <a:lnTo>
                    <a:pt x="272" y="574"/>
                  </a:lnTo>
                  <a:lnTo>
                    <a:pt x="271" y="580"/>
                  </a:lnTo>
                  <a:lnTo>
                    <a:pt x="271" y="592"/>
                  </a:lnTo>
                  <a:lnTo>
                    <a:pt x="276" y="604"/>
                  </a:lnTo>
                  <a:lnTo>
                    <a:pt x="283" y="614"/>
                  </a:lnTo>
                  <a:lnTo>
                    <a:pt x="292" y="623"/>
                  </a:lnTo>
                  <a:lnTo>
                    <a:pt x="303" y="631"/>
                  </a:lnTo>
                  <a:lnTo>
                    <a:pt x="315" y="637"/>
                  </a:lnTo>
                  <a:lnTo>
                    <a:pt x="326" y="642"/>
                  </a:lnTo>
                  <a:lnTo>
                    <a:pt x="338" y="644"/>
                  </a:lnTo>
                  <a:lnTo>
                    <a:pt x="355" y="646"/>
                  </a:lnTo>
                  <a:lnTo>
                    <a:pt x="371" y="648"/>
                  </a:lnTo>
                  <a:lnTo>
                    <a:pt x="387" y="648"/>
                  </a:lnTo>
                  <a:lnTo>
                    <a:pt x="404" y="646"/>
                  </a:lnTo>
                  <a:lnTo>
                    <a:pt x="419" y="645"/>
                  </a:lnTo>
                  <a:lnTo>
                    <a:pt x="434" y="642"/>
                  </a:lnTo>
                  <a:lnTo>
                    <a:pt x="447" y="640"/>
                  </a:lnTo>
                  <a:lnTo>
                    <a:pt x="461" y="635"/>
                  </a:lnTo>
                  <a:lnTo>
                    <a:pt x="475" y="630"/>
                  </a:lnTo>
                  <a:lnTo>
                    <a:pt x="488" y="625"/>
                  </a:lnTo>
                  <a:lnTo>
                    <a:pt x="499" y="618"/>
                  </a:lnTo>
                  <a:lnTo>
                    <a:pt x="510" y="611"/>
                  </a:lnTo>
                  <a:lnTo>
                    <a:pt x="520" y="603"/>
                  </a:lnTo>
                  <a:lnTo>
                    <a:pt x="530" y="593"/>
                  </a:lnTo>
                  <a:lnTo>
                    <a:pt x="538" y="584"/>
                  </a:lnTo>
                  <a:lnTo>
                    <a:pt x="546" y="574"/>
                  </a:lnTo>
                  <a:lnTo>
                    <a:pt x="551" y="559"/>
                  </a:lnTo>
                  <a:lnTo>
                    <a:pt x="549" y="542"/>
                  </a:lnTo>
                  <a:lnTo>
                    <a:pt x="541" y="523"/>
                  </a:lnTo>
                  <a:lnTo>
                    <a:pt x="530" y="504"/>
                  </a:lnTo>
                  <a:lnTo>
                    <a:pt x="527" y="499"/>
                  </a:lnTo>
                  <a:lnTo>
                    <a:pt x="522" y="496"/>
                  </a:lnTo>
                  <a:lnTo>
                    <a:pt x="518" y="492"/>
                  </a:lnTo>
                  <a:lnTo>
                    <a:pt x="513" y="487"/>
                  </a:lnTo>
                  <a:lnTo>
                    <a:pt x="504" y="478"/>
                  </a:lnTo>
                  <a:lnTo>
                    <a:pt x="496" y="468"/>
                  </a:lnTo>
                  <a:lnTo>
                    <a:pt x="493" y="456"/>
                  </a:lnTo>
                  <a:lnTo>
                    <a:pt x="499" y="443"/>
                  </a:lnTo>
                  <a:lnTo>
                    <a:pt x="500" y="441"/>
                  </a:lnTo>
                  <a:lnTo>
                    <a:pt x="502" y="440"/>
                  </a:lnTo>
                  <a:lnTo>
                    <a:pt x="541" y="418"/>
                  </a:lnTo>
                  <a:lnTo>
                    <a:pt x="571" y="399"/>
                  </a:lnTo>
                  <a:lnTo>
                    <a:pt x="590" y="380"/>
                  </a:lnTo>
                  <a:lnTo>
                    <a:pt x="603" y="363"/>
                  </a:lnTo>
                  <a:lnTo>
                    <a:pt x="610" y="346"/>
                  </a:lnTo>
                  <a:lnTo>
                    <a:pt x="612" y="330"/>
                  </a:lnTo>
                  <a:lnTo>
                    <a:pt x="611" y="312"/>
                  </a:lnTo>
                  <a:lnTo>
                    <a:pt x="608" y="295"/>
                  </a:lnTo>
                  <a:lnTo>
                    <a:pt x="605" y="283"/>
                  </a:lnTo>
                  <a:lnTo>
                    <a:pt x="603" y="269"/>
                  </a:lnTo>
                  <a:lnTo>
                    <a:pt x="602" y="254"/>
                  </a:lnTo>
                  <a:lnTo>
                    <a:pt x="602" y="239"/>
                  </a:lnTo>
                  <a:lnTo>
                    <a:pt x="590" y="221"/>
                  </a:lnTo>
                  <a:lnTo>
                    <a:pt x="576" y="208"/>
                  </a:lnTo>
                  <a:lnTo>
                    <a:pt x="561" y="196"/>
                  </a:lnTo>
                  <a:lnTo>
                    <a:pt x="545" y="186"/>
                  </a:lnTo>
                  <a:lnTo>
                    <a:pt x="528" y="178"/>
                  </a:lnTo>
                  <a:lnTo>
                    <a:pt x="510" y="170"/>
                  </a:lnTo>
                  <a:lnTo>
                    <a:pt x="491" y="163"/>
                  </a:lnTo>
                  <a:lnTo>
                    <a:pt x="472" y="157"/>
                  </a:lnTo>
                  <a:lnTo>
                    <a:pt x="459" y="154"/>
                  </a:lnTo>
                  <a:lnTo>
                    <a:pt x="447" y="149"/>
                  </a:lnTo>
                  <a:lnTo>
                    <a:pt x="435" y="145"/>
                  </a:lnTo>
                  <a:lnTo>
                    <a:pt x="423" y="141"/>
                  </a:lnTo>
                  <a:lnTo>
                    <a:pt x="412" y="135"/>
                  </a:lnTo>
                  <a:lnTo>
                    <a:pt x="400" y="131"/>
                  </a:lnTo>
                  <a:lnTo>
                    <a:pt x="390" y="125"/>
                  </a:lnTo>
                  <a:lnTo>
                    <a:pt x="379" y="118"/>
                  </a:lnTo>
                  <a:lnTo>
                    <a:pt x="376" y="114"/>
                  </a:lnTo>
                  <a:lnTo>
                    <a:pt x="376" y="110"/>
                  </a:lnTo>
                  <a:lnTo>
                    <a:pt x="377" y="105"/>
                  </a:lnTo>
                  <a:lnTo>
                    <a:pt x="378" y="101"/>
                  </a:lnTo>
                  <a:lnTo>
                    <a:pt x="378" y="96"/>
                  </a:lnTo>
                  <a:lnTo>
                    <a:pt x="379" y="91"/>
                  </a:lnTo>
                  <a:lnTo>
                    <a:pt x="383" y="61"/>
                  </a:lnTo>
                  <a:lnTo>
                    <a:pt x="383" y="36"/>
                  </a:lnTo>
                  <a:lnTo>
                    <a:pt x="376" y="18"/>
                  </a:lnTo>
                  <a:lnTo>
                    <a:pt x="361" y="8"/>
                  </a:lnTo>
                  <a:lnTo>
                    <a:pt x="347" y="5"/>
                  </a:lnTo>
                  <a:lnTo>
                    <a:pt x="332" y="3"/>
                  </a:lnTo>
                  <a:lnTo>
                    <a:pt x="317" y="0"/>
                  </a:lnTo>
                  <a:lnTo>
                    <a:pt x="301" y="0"/>
                  </a:lnTo>
                  <a:lnTo>
                    <a:pt x="285" y="2"/>
                  </a:lnTo>
                  <a:lnTo>
                    <a:pt x="269" y="4"/>
                  </a:lnTo>
                  <a:lnTo>
                    <a:pt x="253" y="10"/>
                  </a:lnTo>
                  <a:lnTo>
                    <a:pt x="237" y="18"/>
                  </a:lnTo>
                  <a:lnTo>
                    <a:pt x="232" y="21"/>
                  </a:lnTo>
                  <a:lnTo>
                    <a:pt x="229" y="25"/>
                  </a:lnTo>
                  <a:lnTo>
                    <a:pt x="224" y="28"/>
                  </a:lnTo>
                  <a:lnTo>
                    <a:pt x="219" y="31"/>
                  </a:lnTo>
                  <a:lnTo>
                    <a:pt x="210" y="40"/>
                  </a:lnTo>
                  <a:lnTo>
                    <a:pt x="201" y="48"/>
                  </a:lnTo>
                  <a:lnTo>
                    <a:pt x="193" y="57"/>
                  </a:lnTo>
                  <a:lnTo>
                    <a:pt x="187" y="67"/>
                  </a:lnTo>
                  <a:lnTo>
                    <a:pt x="186" y="69"/>
                  </a:lnTo>
                  <a:lnTo>
                    <a:pt x="182" y="72"/>
                  </a:lnTo>
                  <a:lnTo>
                    <a:pt x="172" y="75"/>
                  </a:lnTo>
                  <a:lnTo>
                    <a:pt x="158" y="81"/>
                  </a:lnTo>
                  <a:lnTo>
                    <a:pt x="143" y="87"/>
                  </a:lnTo>
                  <a:lnTo>
                    <a:pt x="127" y="95"/>
                  </a:lnTo>
                  <a:lnTo>
                    <a:pt x="112" y="103"/>
                  </a:lnTo>
                  <a:lnTo>
                    <a:pt x="98" y="110"/>
                  </a:lnTo>
                  <a:lnTo>
                    <a:pt x="88" y="118"/>
                  </a:lnTo>
                  <a:lnTo>
                    <a:pt x="81" y="126"/>
                  </a:lnTo>
                  <a:lnTo>
                    <a:pt x="79" y="132"/>
                  </a:lnTo>
                  <a:lnTo>
                    <a:pt x="78" y="139"/>
                  </a:lnTo>
                  <a:lnTo>
                    <a:pt x="76" y="147"/>
                  </a:lnTo>
                  <a:lnTo>
                    <a:pt x="76" y="155"/>
                  </a:lnTo>
                  <a:lnTo>
                    <a:pt x="76" y="165"/>
                  </a:lnTo>
                  <a:lnTo>
                    <a:pt x="75" y="174"/>
                  </a:lnTo>
                  <a:lnTo>
                    <a:pt x="73" y="181"/>
                  </a:lnTo>
                  <a:lnTo>
                    <a:pt x="67" y="187"/>
                  </a:lnTo>
                  <a:lnTo>
                    <a:pt x="70" y="186"/>
                  </a:lnTo>
                  <a:lnTo>
                    <a:pt x="55" y="200"/>
                  </a:lnTo>
                  <a:lnTo>
                    <a:pt x="40" y="213"/>
                  </a:lnTo>
                  <a:lnTo>
                    <a:pt x="27" y="228"/>
                  </a:lnTo>
                  <a:lnTo>
                    <a:pt x="15" y="243"/>
                  </a:lnTo>
                  <a:lnTo>
                    <a:pt x="7" y="259"/>
                  </a:lnTo>
                  <a:lnTo>
                    <a:pt x="2" y="277"/>
                  </a:lnTo>
                  <a:lnTo>
                    <a:pt x="0" y="294"/>
                  </a:lnTo>
                  <a:lnTo>
                    <a:pt x="3" y="314"/>
                  </a:lnTo>
                  <a:close/>
                </a:path>
              </a:pathLst>
            </a:custGeom>
            <a:solidFill>
              <a:srgbClr val="3F9E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10"/>
            <p:cNvSpPr>
              <a:spLocks/>
            </p:cNvSpPr>
            <p:nvPr/>
          </p:nvSpPr>
          <p:spPr bwMode="auto">
            <a:xfrm>
              <a:off x="2560" y="1226"/>
              <a:ext cx="94" cy="220"/>
            </a:xfrm>
            <a:custGeom>
              <a:avLst/>
              <a:gdLst>
                <a:gd name="T0" fmla="*/ 71 w 188"/>
                <a:gd name="T1" fmla="*/ 440 h 440"/>
                <a:gd name="T2" fmla="*/ 82 w 188"/>
                <a:gd name="T3" fmla="*/ 280 h 440"/>
                <a:gd name="T4" fmla="*/ 188 w 188"/>
                <a:gd name="T5" fmla="*/ 197 h 440"/>
                <a:gd name="T6" fmla="*/ 83 w 188"/>
                <a:gd name="T7" fmla="*/ 228 h 440"/>
                <a:gd name="T8" fmla="*/ 89 w 188"/>
                <a:gd name="T9" fmla="*/ 126 h 440"/>
                <a:gd name="T10" fmla="*/ 171 w 188"/>
                <a:gd name="T11" fmla="*/ 0 h 440"/>
                <a:gd name="T12" fmla="*/ 69 w 188"/>
                <a:gd name="T13" fmla="*/ 111 h 440"/>
                <a:gd name="T14" fmla="*/ 12 w 188"/>
                <a:gd name="T15" fmla="*/ 43 h 440"/>
                <a:gd name="T16" fmla="*/ 41 w 188"/>
                <a:gd name="T17" fmla="*/ 128 h 440"/>
                <a:gd name="T18" fmla="*/ 0 w 188"/>
                <a:gd name="T19" fmla="*/ 420 h 440"/>
                <a:gd name="T20" fmla="*/ 71 w 188"/>
                <a:gd name="T21" fmla="*/ 440 h 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8" h="440">
                  <a:moveTo>
                    <a:pt x="71" y="440"/>
                  </a:moveTo>
                  <a:lnTo>
                    <a:pt x="82" y="280"/>
                  </a:lnTo>
                  <a:lnTo>
                    <a:pt x="188" y="197"/>
                  </a:lnTo>
                  <a:lnTo>
                    <a:pt x="83" y="228"/>
                  </a:lnTo>
                  <a:lnTo>
                    <a:pt x="89" y="126"/>
                  </a:lnTo>
                  <a:lnTo>
                    <a:pt x="171" y="0"/>
                  </a:lnTo>
                  <a:lnTo>
                    <a:pt x="69" y="111"/>
                  </a:lnTo>
                  <a:lnTo>
                    <a:pt x="12" y="43"/>
                  </a:lnTo>
                  <a:lnTo>
                    <a:pt x="41" y="128"/>
                  </a:lnTo>
                  <a:lnTo>
                    <a:pt x="0" y="420"/>
                  </a:lnTo>
                  <a:lnTo>
                    <a:pt x="71" y="4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11"/>
            <p:cNvSpPr>
              <a:spLocks/>
            </p:cNvSpPr>
            <p:nvPr/>
          </p:nvSpPr>
          <p:spPr bwMode="auto">
            <a:xfrm>
              <a:off x="2657" y="1194"/>
              <a:ext cx="17" cy="16"/>
            </a:xfrm>
            <a:custGeom>
              <a:avLst/>
              <a:gdLst>
                <a:gd name="T0" fmla="*/ 23 w 34"/>
                <a:gd name="T1" fmla="*/ 22 h 31"/>
                <a:gd name="T2" fmla="*/ 16 w 34"/>
                <a:gd name="T3" fmla="*/ 27 h 31"/>
                <a:gd name="T4" fmla="*/ 11 w 34"/>
                <a:gd name="T5" fmla="*/ 30 h 31"/>
                <a:gd name="T6" fmla="*/ 5 w 34"/>
                <a:gd name="T7" fmla="*/ 31 h 31"/>
                <a:gd name="T8" fmla="*/ 1 w 34"/>
                <a:gd name="T9" fmla="*/ 30 h 31"/>
                <a:gd name="T10" fmla="*/ 0 w 34"/>
                <a:gd name="T11" fmla="*/ 27 h 31"/>
                <a:gd name="T12" fmla="*/ 3 w 34"/>
                <a:gd name="T13" fmla="*/ 21 h 31"/>
                <a:gd name="T14" fmla="*/ 6 w 34"/>
                <a:gd name="T15" fmla="*/ 15 h 31"/>
                <a:gd name="T16" fmla="*/ 12 w 34"/>
                <a:gd name="T17" fmla="*/ 9 h 31"/>
                <a:gd name="T18" fmla="*/ 18 w 34"/>
                <a:gd name="T19" fmla="*/ 5 h 31"/>
                <a:gd name="T20" fmla="*/ 25 w 34"/>
                <a:gd name="T21" fmla="*/ 1 h 31"/>
                <a:gd name="T22" fmla="*/ 29 w 34"/>
                <a:gd name="T23" fmla="*/ 0 h 31"/>
                <a:gd name="T24" fmla="*/ 33 w 34"/>
                <a:gd name="T25" fmla="*/ 1 h 31"/>
                <a:gd name="T26" fmla="*/ 34 w 34"/>
                <a:gd name="T27" fmla="*/ 5 h 31"/>
                <a:gd name="T28" fmla="*/ 33 w 34"/>
                <a:gd name="T29" fmla="*/ 9 h 31"/>
                <a:gd name="T30" fmla="*/ 29 w 34"/>
                <a:gd name="T31" fmla="*/ 16 h 31"/>
                <a:gd name="T32" fmla="*/ 23 w 34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31">
                  <a:moveTo>
                    <a:pt x="23" y="22"/>
                  </a:moveTo>
                  <a:lnTo>
                    <a:pt x="16" y="27"/>
                  </a:lnTo>
                  <a:lnTo>
                    <a:pt x="11" y="30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7"/>
                  </a:lnTo>
                  <a:lnTo>
                    <a:pt x="3" y="21"/>
                  </a:lnTo>
                  <a:lnTo>
                    <a:pt x="6" y="15"/>
                  </a:lnTo>
                  <a:lnTo>
                    <a:pt x="12" y="9"/>
                  </a:lnTo>
                  <a:lnTo>
                    <a:pt x="18" y="5"/>
                  </a:lnTo>
                  <a:lnTo>
                    <a:pt x="25" y="1"/>
                  </a:lnTo>
                  <a:lnTo>
                    <a:pt x="29" y="0"/>
                  </a:lnTo>
                  <a:lnTo>
                    <a:pt x="33" y="1"/>
                  </a:lnTo>
                  <a:lnTo>
                    <a:pt x="34" y="5"/>
                  </a:lnTo>
                  <a:lnTo>
                    <a:pt x="33" y="9"/>
                  </a:lnTo>
                  <a:lnTo>
                    <a:pt x="29" y="16"/>
                  </a:lnTo>
                  <a:lnTo>
                    <a:pt x="23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12"/>
            <p:cNvSpPr>
              <a:spLocks/>
            </p:cNvSpPr>
            <p:nvPr/>
          </p:nvSpPr>
          <p:spPr bwMode="auto">
            <a:xfrm>
              <a:off x="2687" y="1204"/>
              <a:ext cx="16" cy="15"/>
            </a:xfrm>
            <a:custGeom>
              <a:avLst/>
              <a:gdLst>
                <a:gd name="T0" fmla="*/ 22 w 32"/>
                <a:gd name="T1" fmla="*/ 20 h 30"/>
                <a:gd name="T2" fmla="*/ 15 w 32"/>
                <a:gd name="T3" fmla="*/ 25 h 30"/>
                <a:gd name="T4" fmla="*/ 9 w 32"/>
                <a:gd name="T5" fmla="*/ 29 h 30"/>
                <a:gd name="T6" fmla="*/ 4 w 32"/>
                <a:gd name="T7" fmla="*/ 30 h 30"/>
                <a:gd name="T8" fmla="*/ 0 w 32"/>
                <a:gd name="T9" fmla="*/ 29 h 30"/>
                <a:gd name="T10" fmla="*/ 0 w 32"/>
                <a:gd name="T11" fmla="*/ 25 h 30"/>
                <a:gd name="T12" fmla="*/ 1 w 32"/>
                <a:gd name="T13" fmla="*/ 20 h 30"/>
                <a:gd name="T14" fmla="*/ 5 w 32"/>
                <a:gd name="T15" fmla="*/ 15 h 30"/>
                <a:gd name="T16" fmla="*/ 10 w 32"/>
                <a:gd name="T17" fmla="*/ 9 h 30"/>
                <a:gd name="T18" fmla="*/ 16 w 32"/>
                <a:gd name="T19" fmla="*/ 4 h 30"/>
                <a:gd name="T20" fmla="*/ 23 w 32"/>
                <a:gd name="T21" fmla="*/ 1 h 30"/>
                <a:gd name="T22" fmla="*/ 28 w 32"/>
                <a:gd name="T23" fmla="*/ 0 h 30"/>
                <a:gd name="T24" fmla="*/ 31 w 32"/>
                <a:gd name="T25" fmla="*/ 1 h 30"/>
                <a:gd name="T26" fmla="*/ 32 w 32"/>
                <a:gd name="T27" fmla="*/ 4 h 30"/>
                <a:gd name="T28" fmla="*/ 31 w 32"/>
                <a:gd name="T29" fmla="*/ 9 h 30"/>
                <a:gd name="T30" fmla="*/ 28 w 32"/>
                <a:gd name="T31" fmla="*/ 15 h 30"/>
                <a:gd name="T32" fmla="*/ 22 w 32"/>
                <a:gd name="T33" fmla="*/ 2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" h="30">
                  <a:moveTo>
                    <a:pt x="22" y="20"/>
                  </a:moveTo>
                  <a:lnTo>
                    <a:pt x="15" y="25"/>
                  </a:lnTo>
                  <a:lnTo>
                    <a:pt x="9" y="29"/>
                  </a:lnTo>
                  <a:lnTo>
                    <a:pt x="4" y="30"/>
                  </a:lnTo>
                  <a:lnTo>
                    <a:pt x="0" y="29"/>
                  </a:lnTo>
                  <a:lnTo>
                    <a:pt x="0" y="25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0" y="9"/>
                  </a:lnTo>
                  <a:lnTo>
                    <a:pt x="16" y="4"/>
                  </a:lnTo>
                  <a:lnTo>
                    <a:pt x="23" y="1"/>
                  </a:lnTo>
                  <a:lnTo>
                    <a:pt x="28" y="0"/>
                  </a:lnTo>
                  <a:lnTo>
                    <a:pt x="31" y="1"/>
                  </a:lnTo>
                  <a:lnTo>
                    <a:pt x="32" y="4"/>
                  </a:lnTo>
                  <a:lnTo>
                    <a:pt x="31" y="9"/>
                  </a:lnTo>
                  <a:lnTo>
                    <a:pt x="28" y="15"/>
                  </a:lnTo>
                  <a:lnTo>
                    <a:pt x="2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13"/>
            <p:cNvSpPr>
              <a:spLocks/>
            </p:cNvSpPr>
            <p:nvPr/>
          </p:nvSpPr>
          <p:spPr bwMode="auto">
            <a:xfrm>
              <a:off x="2631" y="1178"/>
              <a:ext cx="18" cy="14"/>
            </a:xfrm>
            <a:custGeom>
              <a:avLst/>
              <a:gdLst>
                <a:gd name="T0" fmla="*/ 12 w 35"/>
                <a:gd name="T1" fmla="*/ 20 h 28"/>
                <a:gd name="T2" fmla="*/ 6 w 35"/>
                <a:gd name="T3" fmla="*/ 14 h 28"/>
                <a:gd name="T4" fmla="*/ 2 w 35"/>
                <a:gd name="T5" fmla="*/ 9 h 28"/>
                <a:gd name="T6" fmla="*/ 0 w 35"/>
                <a:gd name="T7" fmla="*/ 5 h 28"/>
                <a:gd name="T8" fmla="*/ 0 w 35"/>
                <a:gd name="T9" fmla="*/ 1 h 28"/>
                <a:gd name="T10" fmla="*/ 4 w 35"/>
                <a:gd name="T11" fmla="*/ 0 h 28"/>
                <a:gd name="T12" fmla="*/ 10 w 35"/>
                <a:gd name="T13" fmla="*/ 0 h 28"/>
                <a:gd name="T14" fmla="*/ 15 w 35"/>
                <a:gd name="T15" fmla="*/ 2 h 28"/>
                <a:gd name="T16" fmla="*/ 22 w 35"/>
                <a:gd name="T17" fmla="*/ 7 h 28"/>
                <a:gd name="T18" fmla="*/ 28 w 35"/>
                <a:gd name="T19" fmla="*/ 13 h 28"/>
                <a:gd name="T20" fmla="*/ 33 w 35"/>
                <a:gd name="T21" fmla="*/ 17 h 28"/>
                <a:gd name="T22" fmla="*/ 35 w 35"/>
                <a:gd name="T23" fmla="*/ 22 h 28"/>
                <a:gd name="T24" fmla="*/ 34 w 35"/>
                <a:gd name="T25" fmla="*/ 26 h 28"/>
                <a:gd name="T26" fmla="*/ 30 w 35"/>
                <a:gd name="T27" fmla="*/ 28 h 28"/>
                <a:gd name="T28" fmla="*/ 26 w 35"/>
                <a:gd name="T29" fmla="*/ 26 h 28"/>
                <a:gd name="T30" fmla="*/ 19 w 35"/>
                <a:gd name="T31" fmla="*/ 24 h 28"/>
                <a:gd name="T32" fmla="*/ 12 w 35"/>
                <a:gd name="T33" fmla="*/ 2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5" h="28">
                  <a:moveTo>
                    <a:pt x="12" y="20"/>
                  </a:moveTo>
                  <a:lnTo>
                    <a:pt x="6" y="14"/>
                  </a:lnTo>
                  <a:lnTo>
                    <a:pt x="2" y="9"/>
                  </a:lnTo>
                  <a:lnTo>
                    <a:pt x="0" y="5"/>
                  </a:lnTo>
                  <a:lnTo>
                    <a:pt x="0" y="1"/>
                  </a:lnTo>
                  <a:lnTo>
                    <a:pt x="4" y="0"/>
                  </a:lnTo>
                  <a:lnTo>
                    <a:pt x="10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8" y="13"/>
                  </a:lnTo>
                  <a:lnTo>
                    <a:pt x="33" y="17"/>
                  </a:lnTo>
                  <a:lnTo>
                    <a:pt x="35" y="22"/>
                  </a:lnTo>
                  <a:lnTo>
                    <a:pt x="34" y="26"/>
                  </a:lnTo>
                  <a:lnTo>
                    <a:pt x="30" y="28"/>
                  </a:lnTo>
                  <a:lnTo>
                    <a:pt x="26" y="26"/>
                  </a:lnTo>
                  <a:lnTo>
                    <a:pt x="19" y="24"/>
                  </a:lnTo>
                  <a:lnTo>
                    <a:pt x="1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14"/>
            <p:cNvSpPr>
              <a:spLocks/>
            </p:cNvSpPr>
            <p:nvPr/>
          </p:nvSpPr>
          <p:spPr bwMode="auto">
            <a:xfrm>
              <a:off x="2624" y="1196"/>
              <a:ext cx="10" cy="20"/>
            </a:xfrm>
            <a:custGeom>
              <a:avLst/>
              <a:gdLst>
                <a:gd name="T0" fmla="*/ 1 w 18"/>
                <a:gd name="T1" fmla="*/ 24 h 42"/>
                <a:gd name="T2" fmla="*/ 0 w 18"/>
                <a:gd name="T3" fmla="*/ 15 h 42"/>
                <a:gd name="T4" fmla="*/ 1 w 18"/>
                <a:gd name="T5" fmla="*/ 9 h 42"/>
                <a:gd name="T6" fmla="*/ 2 w 18"/>
                <a:gd name="T7" fmla="*/ 3 h 42"/>
                <a:gd name="T8" fmla="*/ 5 w 18"/>
                <a:gd name="T9" fmla="*/ 0 h 42"/>
                <a:gd name="T10" fmla="*/ 9 w 18"/>
                <a:gd name="T11" fmla="*/ 2 h 42"/>
                <a:gd name="T12" fmla="*/ 12 w 18"/>
                <a:gd name="T13" fmla="*/ 6 h 42"/>
                <a:gd name="T14" fmla="*/ 16 w 18"/>
                <a:gd name="T15" fmla="*/ 12 h 42"/>
                <a:gd name="T16" fmla="*/ 17 w 18"/>
                <a:gd name="T17" fmla="*/ 20 h 42"/>
                <a:gd name="T18" fmla="*/ 18 w 18"/>
                <a:gd name="T19" fmla="*/ 28 h 42"/>
                <a:gd name="T20" fmla="*/ 18 w 18"/>
                <a:gd name="T21" fmla="*/ 35 h 42"/>
                <a:gd name="T22" fmla="*/ 16 w 18"/>
                <a:gd name="T23" fmla="*/ 40 h 42"/>
                <a:gd name="T24" fmla="*/ 13 w 18"/>
                <a:gd name="T25" fmla="*/ 42 h 42"/>
                <a:gd name="T26" fmla="*/ 10 w 18"/>
                <a:gd name="T27" fmla="*/ 41 h 42"/>
                <a:gd name="T28" fmla="*/ 7 w 18"/>
                <a:gd name="T29" fmla="*/ 37 h 42"/>
                <a:gd name="T30" fmla="*/ 3 w 18"/>
                <a:gd name="T31" fmla="*/ 30 h 42"/>
                <a:gd name="T32" fmla="*/ 1 w 18"/>
                <a:gd name="T33" fmla="*/ 24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2">
                  <a:moveTo>
                    <a:pt x="1" y="24"/>
                  </a:moveTo>
                  <a:lnTo>
                    <a:pt x="0" y="15"/>
                  </a:lnTo>
                  <a:lnTo>
                    <a:pt x="1" y="9"/>
                  </a:lnTo>
                  <a:lnTo>
                    <a:pt x="2" y="3"/>
                  </a:lnTo>
                  <a:lnTo>
                    <a:pt x="5" y="0"/>
                  </a:lnTo>
                  <a:lnTo>
                    <a:pt x="9" y="2"/>
                  </a:lnTo>
                  <a:lnTo>
                    <a:pt x="12" y="6"/>
                  </a:lnTo>
                  <a:lnTo>
                    <a:pt x="16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8" y="35"/>
                  </a:lnTo>
                  <a:lnTo>
                    <a:pt x="16" y="40"/>
                  </a:lnTo>
                  <a:lnTo>
                    <a:pt x="13" y="42"/>
                  </a:lnTo>
                  <a:lnTo>
                    <a:pt x="10" y="41"/>
                  </a:lnTo>
                  <a:lnTo>
                    <a:pt x="7" y="37"/>
                  </a:lnTo>
                  <a:lnTo>
                    <a:pt x="3" y="30"/>
                  </a:lnTo>
                  <a:lnTo>
                    <a:pt x="1" y="24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15"/>
            <p:cNvSpPr>
              <a:spLocks/>
            </p:cNvSpPr>
            <p:nvPr/>
          </p:nvSpPr>
          <p:spPr bwMode="auto">
            <a:xfrm>
              <a:off x="2640" y="1278"/>
              <a:ext cx="9" cy="20"/>
            </a:xfrm>
            <a:custGeom>
              <a:avLst/>
              <a:gdLst>
                <a:gd name="T0" fmla="*/ 1 w 18"/>
                <a:gd name="T1" fmla="*/ 22 h 41"/>
                <a:gd name="T2" fmla="*/ 0 w 18"/>
                <a:gd name="T3" fmla="*/ 14 h 41"/>
                <a:gd name="T4" fmla="*/ 1 w 18"/>
                <a:gd name="T5" fmla="*/ 7 h 41"/>
                <a:gd name="T6" fmla="*/ 2 w 18"/>
                <a:gd name="T7" fmla="*/ 2 h 41"/>
                <a:gd name="T8" fmla="*/ 6 w 18"/>
                <a:gd name="T9" fmla="*/ 0 h 41"/>
                <a:gd name="T10" fmla="*/ 9 w 18"/>
                <a:gd name="T11" fmla="*/ 1 h 41"/>
                <a:gd name="T12" fmla="*/ 12 w 18"/>
                <a:gd name="T13" fmla="*/ 5 h 41"/>
                <a:gd name="T14" fmla="*/ 15 w 18"/>
                <a:gd name="T15" fmla="*/ 12 h 41"/>
                <a:gd name="T16" fmla="*/ 17 w 18"/>
                <a:gd name="T17" fmla="*/ 20 h 41"/>
                <a:gd name="T18" fmla="*/ 18 w 18"/>
                <a:gd name="T19" fmla="*/ 28 h 41"/>
                <a:gd name="T20" fmla="*/ 17 w 18"/>
                <a:gd name="T21" fmla="*/ 33 h 41"/>
                <a:gd name="T22" fmla="*/ 16 w 18"/>
                <a:gd name="T23" fmla="*/ 39 h 41"/>
                <a:gd name="T24" fmla="*/ 14 w 18"/>
                <a:gd name="T25" fmla="*/ 41 h 41"/>
                <a:gd name="T26" fmla="*/ 10 w 18"/>
                <a:gd name="T27" fmla="*/ 40 h 41"/>
                <a:gd name="T28" fmla="*/ 7 w 18"/>
                <a:gd name="T29" fmla="*/ 36 h 41"/>
                <a:gd name="T30" fmla="*/ 3 w 18"/>
                <a:gd name="T31" fmla="*/ 30 h 41"/>
                <a:gd name="T32" fmla="*/ 1 w 18"/>
                <a:gd name="T33" fmla="*/ 22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1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1"/>
                  </a:lnTo>
                  <a:lnTo>
                    <a:pt x="12" y="5"/>
                  </a:lnTo>
                  <a:lnTo>
                    <a:pt x="15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7" y="33"/>
                  </a:lnTo>
                  <a:lnTo>
                    <a:pt x="16" y="39"/>
                  </a:lnTo>
                  <a:lnTo>
                    <a:pt x="14" y="41"/>
                  </a:lnTo>
                  <a:lnTo>
                    <a:pt x="10" y="40"/>
                  </a:lnTo>
                  <a:lnTo>
                    <a:pt x="7" y="36"/>
                  </a:lnTo>
                  <a:lnTo>
                    <a:pt x="3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16"/>
            <p:cNvSpPr>
              <a:spLocks/>
            </p:cNvSpPr>
            <p:nvPr/>
          </p:nvSpPr>
          <p:spPr bwMode="auto">
            <a:xfrm>
              <a:off x="2585" y="1138"/>
              <a:ext cx="20" cy="11"/>
            </a:xfrm>
            <a:custGeom>
              <a:avLst/>
              <a:gdLst>
                <a:gd name="T0" fmla="*/ 17 w 41"/>
                <a:gd name="T1" fmla="*/ 19 h 21"/>
                <a:gd name="T2" fmla="*/ 11 w 41"/>
                <a:gd name="T3" fmla="*/ 15 h 21"/>
                <a:gd name="T4" fmla="*/ 5 w 41"/>
                <a:gd name="T5" fmla="*/ 11 h 21"/>
                <a:gd name="T6" fmla="*/ 1 w 41"/>
                <a:gd name="T7" fmla="*/ 7 h 21"/>
                <a:gd name="T8" fmla="*/ 0 w 41"/>
                <a:gd name="T9" fmla="*/ 4 h 21"/>
                <a:gd name="T10" fmla="*/ 4 w 41"/>
                <a:gd name="T11" fmla="*/ 1 h 21"/>
                <a:gd name="T12" fmla="*/ 8 w 41"/>
                <a:gd name="T13" fmla="*/ 0 h 21"/>
                <a:gd name="T14" fmla="*/ 15 w 41"/>
                <a:gd name="T15" fmla="*/ 0 h 21"/>
                <a:gd name="T16" fmla="*/ 23 w 41"/>
                <a:gd name="T17" fmla="*/ 3 h 21"/>
                <a:gd name="T18" fmla="*/ 30 w 41"/>
                <a:gd name="T19" fmla="*/ 6 h 21"/>
                <a:gd name="T20" fmla="*/ 36 w 41"/>
                <a:gd name="T21" fmla="*/ 10 h 21"/>
                <a:gd name="T22" fmla="*/ 39 w 41"/>
                <a:gd name="T23" fmla="*/ 14 h 21"/>
                <a:gd name="T24" fmla="*/ 41 w 41"/>
                <a:gd name="T25" fmla="*/ 18 h 21"/>
                <a:gd name="T26" fmla="*/ 37 w 41"/>
                <a:gd name="T27" fmla="*/ 20 h 21"/>
                <a:gd name="T28" fmla="*/ 32 w 41"/>
                <a:gd name="T29" fmla="*/ 21 h 21"/>
                <a:gd name="T30" fmla="*/ 26 w 41"/>
                <a:gd name="T31" fmla="*/ 21 h 21"/>
                <a:gd name="T32" fmla="*/ 17 w 41"/>
                <a:gd name="T33" fmla="*/ 19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1" h="21">
                  <a:moveTo>
                    <a:pt x="17" y="19"/>
                  </a:moveTo>
                  <a:lnTo>
                    <a:pt x="11" y="15"/>
                  </a:lnTo>
                  <a:lnTo>
                    <a:pt x="5" y="11"/>
                  </a:lnTo>
                  <a:lnTo>
                    <a:pt x="1" y="7"/>
                  </a:lnTo>
                  <a:lnTo>
                    <a:pt x="0" y="4"/>
                  </a:lnTo>
                  <a:lnTo>
                    <a:pt x="4" y="1"/>
                  </a:lnTo>
                  <a:lnTo>
                    <a:pt x="8" y="0"/>
                  </a:lnTo>
                  <a:lnTo>
                    <a:pt x="15" y="0"/>
                  </a:lnTo>
                  <a:lnTo>
                    <a:pt x="23" y="3"/>
                  </a:lnTo>
                  <a:lnTo>
                    <a:pt x="30" y="6"/>
                  </a:lnTo>
                  <a:lnTo>
                    <a:pt x="36" y="10"/>
                  </a:lnTo>
                  <a:lnTo>
                    <a:pt x="39" y="14"/>
                  </a:lnTo>
                  <a:lnTo>
                    <a:pt x="41" y="18"/>
                  </a:lnTo>
                  <a:lnTo>
                    <a:pt x="37" y="20"/>
                  </a:lnTo>
                  <a:lnTo>
                    <a:pt x="32" y="21"/>
                  </a:lnTo>
                  <a:lnTo>
                    <a:pt x="26" y="21"/>
                  </a:lnTo>
                  <a:lnTo>
                    <a:pt x="17" y="19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17"/>
            <p:cNvSpPr>
              <a:spLocks/>
            </p:cNvSpPr>
            <p:nvPr/>
          </p:nvSpPr>
          <p:spPr bwMode="auto">
            <a:xfrm>
              <a:off x="2593" y="1102"/>
              <a:ext cx="9" cy="21"/>
            </a:xfrm>
            <a:custGeom>
              <a:avLst/>
              <a:gdLst>
                <a:gd name="T0" fmla="*/ 0 w 18"/>
                <a:gd name="T1" fmla="*/ 20 h 41"/>
                <a:gd name="T2" fmla="*/ 3 w 18"/>
                <a:gd name="T3" fmla="*/ 11 h 41"/>
                <a:gd name="T4" fmla="*/ 5 w 18"/>
                <a:gd name="T5" fmla="*/ 5 h 41"/>
                <a:gd name="T6" fmla="*/ 9 w 18"/>
                <a:gd name="T7" fmla="*/ 1 h 41"/>
                <a:gd name="T8" fmla="*/ 12 w 18"/>
                <a:gd name="T9" fmla="*/ 0 h 41"/>
                <a:gd name="T10" fmla="*/ 15 w 18"/>
                <a:gd name="T11" fmla="*/ 2 h 41"/>
                <a:gd name="T12" fmla="*/ 17 w 18"/>
                <a:gd name="T13" fmla="*/ 7 h 41"/>
                <a:gd name="T14" fmla="*/ 18 w 18"/>
                <a:gd name="T15" fmla="*/ 14 h 41"/>
                <a:gd name="T16" fmla="*/ 18 w 18"/>
                <a:gd name="T17" fmla="*/ 22 h 41"/>
                <a:gd name="T18" fmla="*/ 15 w 18"/>
                <a:gd name="T19" fmla="*/ 30 h 41"/>
                <a:gd name="T20" fmla="*/ 12 w 18"/>
                <a:gd name="T21" fmla="*/ 36 h 41"/>
                <a:gd name="T22" fmla="*/ 10 w 18"/>
                <a:gd name="T23" fmla="*/ 40 h 41"/>
                <a:gd name="T24" fmla="*/ 6 w 18"/>
                <a:gd name="T25" fmla="*/ 41 h 41"/>
                <a:gd name="T26" fmla="*/ 3 w 18"/>
                <a:gd name="T27" fmla="*/ 39 h 41"/>
                <a:gd name="T28" fmla="*/ 2 w 18"/>
                <a:gd name="T29" fmla="*/ 33 h 41"/>
                <a:gd name="T30" fmla="*/ 0 w 18"/>
                <a:gd name="T31" fmla="*/ 28 h 41"/>
                <a:gd name="T32" fmla="*/ 0 w 18"/>
                <a:gd name="T33" fmla="*/ 2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1">
                  <a:moveTo>
                    <a:pt x="0" y="20"/>
                  </a:moveTo>
                  <a:lnTo>
                    <a:pt x="3" y="11"/>
                  </a:lnTo>
                  <a:lnTo>
                    <a:pt x="5" y="5"/>
                  </a:lnTo>
                  <a:lnTo>
                    <a:pt x="9" y="1"/>
                  </a:lnTo>
                  <a:lnTo>
                    <a:pt x="12" y="0"/>
                  </a:lnTo>
                  <a:lnTo>
                    <a:pt x="15" y="2"/>
                  </a:lnTo>
                  <a:lnTo>
                    <a:pt x="17" y="7"/>
                  </a:lnTo>
                  <a:lnTo>
                    <a:pt x="18" y="14"/>
                  </a:lnTo>
                  <a:lnTo>
                    <a:pt x="18" y="22"/>
                  </a:lnTo>
                  <a:lnTo>
                    <a:pt x="15" y="30"/>
                  </a:lnTo>
                  <a:lnTo>
                    <a:pt x="12" y="36"/>
                  </a:lnTo>
                  <a:lnTo>
                    <a:pt x="10" y="40"/>
                  </a:lnTo>
                  <a:lnTo>
                    <a:pt x="6" y="41"/>
                  </a:lnTo>
                  <a:lnTo>
                    <a:pt x="3" y="39"/>
                  </a:lnTo>
                  <a:lnTo>
                    <a:pt x="2" y="33"/>
                  </a:lnTo>
                  <a:lnTo>
                    <a:pt x="0" y="28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18"/>
            <p:cNvSpPr>
              <a:spLocks/>
            </p:cNvSpPr>
            <p:nvPr/>
          </p:nvSpPr>
          <p:spPr bwMode="auto">
            <a:xfrm>
              <a:off x="2592" y="1225"/>
              <a:ext cx="9" cy="20"/>
            </a:xfrm>
            <a:custGeom>
              <a:avLst/>
              <a:gdLst>
                <a:gd name="T0" fmla="*/ 0 w 17"/>
                <a:gd name="T1" fmla="*/ 20 h 42"/>
                <a:gd name="T2" fmla="*/ 2 w 17"/>
                <a:gd name="T3" fmla="*/ 12 h 42"/>
                <a:gd name="T4" fmla="*/ 5 w 17"/>
                <a:gd name="T5" fmla="*/ 6 h 42"/>
                <a:gd name="T6" fmla="*/ 8 w 17"/>
                <a:gd name="T7" fmla="*/ 1 h 42"/>
                <a:gd name="T8" fmla="*/ 12 w 17"/>
                <a:gd name="T9" fmla="*/ 0 h 42"/>
                <a:gd name="T10" fmla="*/ 15 w 17"/>
                <a:gd name="T11" fmla="*/ 2 h 42"/>
                <a:gd name="T12" fmla="*/ 16 w 17"/>
                <a:gd name="T13" fmla="*/ 8 h 42"/>
                <a:gd name="T14" fmla="*/ 17 w 17"/>
                <a:gd name="T15" fmla="*/ 15 h 42"/>
                <a:gd name="T16" fmla="*/ 17 w 17"/>
                <a:gd name="T17" fmla="*/ 23 h 42"/>
                <a:gd name="T18" fmla="*/ 15 w 17"/>
                <a:gd name="T19" fmla="*/ 30 h 42"/>
                <a:gd name="T20" fmla="*/ 12 w 17"/>
                <a:gd name="T21" fmla="*/ 37 h 42"/>
                <a:gd name="T22" fmla="*/ 8 w 17"/>
                <a:gd name="T23" fmla="*/ 40 h 42"/>
                <a:gd name="T24" fmla="*/ 5 w 17"/>
                <a:gd name="T25" fmla="*/ 42 h 42"/>
                <a:gd name="T26" fmla="*/ 2 w 17"/>
                <a:gd name="T27" fmla="*/ 39 h 42"/>
                <a:gd name="T28" fmla="*/ 0 w 17"/>
                <a:gd name="T29" fmla="*/ 35 h 42"/>
                <a:gd name="T30" fmla="*/ 0 w 17"/>
                <a:gd name="T31" fmla="*/ 28 h 42"/>
                <a:gd name="T32" fmla="*/ 0 w 17"/>
                <a:gd name="T33" fmla="*/ 2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" h="42">
                  <a:moveTo>
                    <a:pt x="0" y="20"/>
                  </a:moveTo>
                  <a:lnTo>
                    <a:pt x="2" y="12"/>
                  </a:lnTo>
                  <a:lnTo>
                    <a:pt x="5" y="6"/>
                  </a:lnTo>
                  <a:lnTo>
                    <a:pt x="8" y="1"/>
                  </a:lnTo>
                  <a:lnTo>
                    <a:pt x="12" y="0"/>
                  </a:lnTo>
                  <a:lnTo>
                    <a:pt x="15" y="2"/>
                  </a:lnTo>
                  <a:lnTo>
                    <a:pt x="16" y="8"/>
                  </a:lnTo>
                  <a:lnTo>
                    <a:pt x="17" y="15"/>
                  </a:lnTo>
                  <a:lnTo>
                    <a:pt x="17" y="23"/>
                  </a:lnTo>
                  <a:lnTo>
                    <a:pt x="15" y="30"/>
                  </a:lnTo>
                  <a:lnTo>
                    <a:pt x="12" y="37"/>
                  </a:lnTo>
                  <a:lnTo>
                    <a:pt x="8" y="40"/>
                  </a:lnTo>
                  <a:lnTo>
                    <a:pt x="5" y="42"/>
                  </a:lnTo>
                  <a:lnTo>
                    <a:pt x="2" y="39"/>
                  </a:lnTo>
                  <a:lnTo>
                    <a:pt x="0" y="35"/>
                  </a:lnTo>
                  <a:lnTo>
                    <a:pt x="0" y="28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19"/>
            <p:cNvSpPr>
              <a:spLocks/>
            </p:cNvSpPr>
            <p:nvPr/>
          </p:nvSpPr>
          <p:spPr bwMode="auto">
            <a:xfrm>
              <a:off x="2566" y="1106"/>
              <a:ext cx="16" cy="14"/>
            </a:xfrm>
            <a:custGeom>
              <a:avLst/>
              <a:gdLst>
                <a:gd name="T0" fmla="*/ 12 w 34"/>
                <a:gd name="T1" fmla="*/ 8 h 29"/>
                <a:gd name="T2" fmla="*/ 19 w 34"/>
                <a:gd name="T3" fmla="*/ 3 h 29"/>
                <a:gd name="T4" fmla="*/ 24 w 34"/>
                <a:gd name="T5" fmla="*/ 0 h 29"/>
                <a:gd name="T6" fmla="*/ 30 w 34"/>
                <a:gd name="T7" fmla="*/ 0 h 29"/>
                <a:gd name="T8" fmla="*/ 34 w 34"/>
                <a:gd name="T9" fmla="*/ 1 h 29"/>
                <a:gd name="T10" fmla="*/ 34 w 34"/>
                <a:gd name="T11" fmla="*/ 4 h 29"/>
                <a:gd name="T12" fmla="*/ 32 w 34"/>
                <a:gd name="T13" fmla="*/ 9 h 29"/>
                <a:gd name="T14" fmla="*/ 28 w 34"/>
                <a:gd name="T15" fmla="*/ 15 h 29"/>
                <a:gd name="T16" fmla="*/ 22 w 34"/>
                <a:gd name="T17" fmla="*/ 21 h 29"/>
                <a:gd name="T18" fmla="*/ 15 w 34"/>
                <a:gd name="T19" fmla="*/ 25 h 29"/>
                <a:gd name="T20" fmla="*/ 9 w 34"/>
                <a:gd name="T21" fmla="*/ 27 h 29"/>
                <a:gd name="T22" fmla="*/ 4 w 34"/>
                <a:gd name="T23" fmla="*/ 29 h 29"/>
                <a:gd name="T24" fmla="*/ 0 w 34"/>
                <a:gd name="T25" fmla="*/ 26 h 29"/>
                <a:gd name="T26" fmla="*/ 0 w 34"/>
                <a:gd name="T27" fmla="*/ 23 h 29"/>
                <a:gd name="T28" fmla="*/ 1 w 34"/>
                <a:gd name="T29" fmla="*/ 18 h 29"/>
                <a:gd name="T30" fmla="*/ 6 w 34"/>
                <a:gd name="T31" fmla="*/ 14 h 29"/>
                <a:gd name="T32" fmla="*/ 12 w 34"/>
                <a:gd name="T33" fmla="*/ 8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9">
                  <a:moveTo>
                    <a:pt x="12" y="8"/>
                  </a:moveTo>
                  <a:lnTo>
                    <a:pt x="19" y="3"/>
                  </a:lnTo>
                  <a:lnTo>
                    <a:pt x="24" y="0"/>
                  </a:lnTo>
                  <a:lnTo>
                    <a:pt x="30" y="0"/>
                  </a:lnTo>
                  <a:lnTo>
                    <a:pt x="34" y="1"/>
                  </a:lnTo>
                  <a:lnTo>
                    <a:pt x="34" y="4"/>
                  </a:lnTo>
                  <a:lnTo>
                    <a:pt x="32" y="9"/>
                  </a:lnTo>
                  <a:lnTo>
                    <a:pt x="28" y="15"/>
                  </a:lnTo>
                  <a:lnTo>
                    <a:pt x="22" y="21"/>
                  </a:lnTo>
                  <a:lnTo>
                    <a:pt x="15" y="25"/>
                  </a:lnTo>
                  <a:lnTo>
                    <a:pt x="9" y="27"/>
                  </a:lnTo>
                  <a:lnTo>
                    <a:pt x="4" y="29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1" y="18"/>
                  </a:lnTo>
                  <a:lnTo>
                    <a:pt x="6" y="14"/>
                  </a:lnTo>
                  <a:lnTo>
                    <a:pt x="12" y="8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0"/>
            <p:cNvSpPr>
              <a:spLocks/>
            </p:cNvSpPr>
            <p:nvPr/>
          </p:nvSpPr>
          <p:spPr bwMode="auto">
            <a:xfrm>
              <a:off x="2693" y="1242"/>
              <a:ext cx="17" cy="16"/>
            </a:xfrm>
            <a:custGeom>
              <a:avLst/>
              <a:gdLst>
                <a:gd name="T0" fmla="*/ 22 w 33"/>
                <a:gd name="T1" fmla="*/ 22 h 31"/>
                <a:gd name="T2" fmla="*/ 16 w 33"/>
                <a:gd name="T3" fmla="*/ 26 h 31"/>
                <a:gd name="T4" fmla="*/ 10 w 33"/>
                <a:gd name="T5" fmla="*/ 29 h 31"/>
                <a:gd name="T6" fmla="*/ 5 w 33"/>
                <a:gd name="T7" fmla="*/ 31 h 31"/>
                <a:gd name="T8" fmla="*/ 1 w 33"/>
                <a:gd name="T9" fmla="*/ 30 h 31"/>
                <a:gd name="T10" fmla="*/ 0 w 33"/>
                <a:gd name="T11" fmla="*/ 26 h 31"/>
                <a:gd name="T12" fmla="*/ 1 w 33"/>
                <a:gd name="T13" fmla="*/ 20 h 31"/>
                <a:gd name="T14" fmla="*/ 5 w 33"/>
                <a:gd name="T15" fmla="*/ 15 h 31"/>
                <a:gd name="T16" fmla="*/ 10 w 33"/>
                <a:gd name="T17" fmla="*/ 9 h 31"/>
                <a:gd name="T18" fmla="*/ 17 w 33"/>
                <a:gd name="T19" fmla="*/ 4 h 31"/>
                <a:gd name="T20" fmla="*/ 23 w 33"/>
                <a:gd name="T21" fmla="*/ 1 h 31"/>
                <a:gd name="T22" fmla="*/ 29 w 33"/>
                <a:gd name="T23" fmla="*/ 0 h 31"/>
                <a:gd name="T24" fmla="*/ 32 w 33"/>
                <a:gd name="T25" fmla="*/ 1 h 31"/>
                <a:gd name="T26" fmla="*/ 33 w 33"/>
                <a:gd name="T27" fmla="*/ 4 h 31"/>
                <a:gd name="T28" fmla="*/ 31 w 33"/>
                <a:gd name="T29" fmla="*/ 9 h 31"/>
                <a:gd name="T30" fmla="*/ 28 w 33"/>
                <a:gd name="T31" fmla="*/ 16 h 31"/>
                <a:gd name="T32" fmla="*/ 22 w 33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1">
                  <a:moveTo>
                    <a:pt x="22" y="22"/>
                  </a:moveTo>
                  <a:lnTo>
                    <a:pt x="16" y="26"/>
                  </a:lnTo>
                  <a:lnTo>
                    <a:pt x="10" y="29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0" y="9"/>
                  </a:lnTo>
                  <a:lnTo>
                    <a:pt x="17" y="4"/>
                  </a:lnTo>
                  <a:lnTo>
                    <a:pt x="23" y="1"/>
                  </a:lnTo>
                  <a:lnTo>
                    <a:pt x="29" y="0"/>
                  </a:lnTo>
                  <a:lnTo>
                    <a:pt x="32" y="1"/>
                  </a:lnTo>
                  <a:lnTo>
                    <a:pt x="33" y="4"/>
                  </a:lnTo>
                  <a:lnTo>
                    <a:pt x="31" y="9"/>
                  </a:lnTo>
                  <a:lnTo>
                    <a:pt x="28" y="16"/>
                  </a:lnTo>
                  <a:lnTo>
                    <a:pt x="22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1"/>
            <p:cNvSpPr>
              <a:spLocks/>
            </p:cNvSpPr>
            <p:nvPr/>
          </p:nvSpPr>
          <p:spPr bwMode="auto">
            <a:xfrm>
              <a:off x="2668" y="1226"/>
              <a:ext cx="16" cy="14"/>
            </a:xfrm>
            <a:custGeom>
              <a:avLst/>
              <a:gdLst>
                <a:gd name="T0" fmla="*/ 12 w 33"/>
                <a:gd name="T1" fmla="*/ 20 h 27"/>
                <a:gd name="T2" fmla="*/ 6 w 33"/>
                <a:gd name="T3" fmla="*/ 14 h 27"/>
                <a:gd name="T4" fmla="*/ 1 w 33"/>
                <a:gd name="T5" fmla="*/ 9 h 27"/>
                <a:gd name="T6" fmla="*/ 0 w 33"/>
                <a:gd name="T7" fmla="*/ 4 h 27"/>
                <a:gd name="T8" fmla="*/ 0 w 33"/>
                <a:gd name="T9" fmla="*/ 1 h 27"/>
                <a:gd name="T10" fmla="*/ 4 w 33"/>
                <a:gd name="T11" fmla="*/ 0 h 27"/>
                <a:gd name="T12" fmla="*/ 8 w 33"/>
                <a:gd name="T13" fmla="*/ 0 h 27"/>
                <a:gd name="T14" fmla="*/ 15 w 33"/>
                <a:gd name="T15" fmla="*/ 2 h 27"/>
                <a:gd name="T16" fmla="*/ 22 w 33"/>
                <a:gd name="T17" fmla="*/ 6 h 27"/>
                <a:gd name="T18" fmla="*/ 28 w 33"/>
                <a:gd name="T19" fmla="*/ 12 h 27"/>
                <a:gd name="T20" fmla="*/ 32 w 33"/>
                <a:gd name="T21" fmla="*/ 18 h 27"/>
                <a:gd name="T22" fmla="*/ 33 w 33"/>
                <a:gd name="T23" fmla="*/ 23 h 27"/>
                <a:gd name="T24" fmla="*/ 33 w 33"/>
                <a:gd name="T25" fmla="*/ 26 h 27"/>
                <a:gd name="T26" fmla="*/ 30 w 33"/>
                <a:gd name="T27" fmla="*/ 27 h 27"/>
                <a:gd name="T28" fmla="*/ 24 w 33"/>
                <a:gd name="T29" fmla="*/ 27 h 27"/>
                <a:gd name="T30" fmla="*/ 19 w 33"/>
                <a:gd name="T31" fmla="*/ 25 h 27"/>
                <a:gd name="T32" fmla="*/ 12 w 33"/>
                <a:gd name="T33" fmla="*/ 2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27">
                  <a:moveTo>
                    <a:pt x="12" y="20"/>
                  </a:moveTo>
                  <a:lnTo>
                    <a:pt x="6" y="14"/>
                  </a:lnTo>
                  <a:lnTo>
                    <a:pt x="1" y="9"/>
                  </a:lnTo>
                  <a:lnTo>
                    <a:pt x="0" y="4"/>
                  </a:lnTo>
                  <a:lnTo>
                    <a:pt x="0" y="1"/>
                  </a:lnTo>
                  <a:lnTo>
                    <a:pt x="4" y="0"/>
                  </a:lnTo>
                  <a:lnTo>
                    <a:pt x="8" y="0"/>
                  </a:lnTo>
                  <a:lnTo>
                    <a:pt x="15" y="2"/>
                  </a:lnTo>
                  <a:lnTo>
                    <a:pt x="22" y="6"/>
                  </a:lnTo>
                  <a:lnTo>
                    <a:pt x="28" y="12"/>
                  </a:lnTo>
                  <a:lnTo>
                    <a:pt x="32" y="18"/>
                  </a:lnTo>
                  <a:lnTo>
                    <a:pt x="33" y="23"/>
                  </a:lnTo>
                  <a:lnTo>
                    <a:pt x="33" y="26"/>
                  </a:lnTo>
                  <a:lnTo>
                    <a:pt x="30" y="27"/>
                  </a:lnTo>
                  <a:lnTo>
                    <a:pt x="24" y="27"/>
                  </a:lnTo>
                  <a:lnTo>
                    <a:pt x="19" y="25"/>
                  </a:lnTo>
                  <a:lnTo>
                    <a:pt x="1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2"/>
            <p:cNvSpPr>
              <a:spLocks/>
            </p:cNvSpPr>
            <p:nvPr/>
          </p:nvSpPr>
          <p:spPr bwMode="auto">
            <a:xfrm>
              <a:off x="2661" y="1244"/>
              <a:ext cx="9" cy="21"/>
            </a:xfrm>
            <a:custGeom>
              <a:avLst/>
              <a:gdLst>
                <a:gd name="T0" fmla="*/ 1 w 19"/>
                <a:gd name="T1" fmla="*/ 22 h 42"/>
                <a:gd name="T2" fmla="*/ 0 w 19"/>
                <a:gd name="T3" fmla="*/ 14 h 42"/>
                <a:gd name="T4" fmla="*/ 1 w 19"/>
                <a:gd name="T5" fmla="*/ 7 h 42"/>
                <a:gd name="T6" fmla="*/ 3 w 19"/>
                <a:gd name="T7" fmla="*/ 3 h 42"/>
                <a:gd name="T8" fmla="*/ 6 w 19"/>
                <a:gd name="T9" fmla="*/ 0 h 42"/>
                <a:gd name="T10" fmla="*/ 9 w 19"/>
                <a:gd name="T11" fmla="*/ 1 h 42"/>
                <a:gd name="T12" fmla="*/ 13 w 19"/>
                <a:gd name="T13" fmla="*/ 5 h 42"/>
                <a:gd name="T14" fmla="*/ 15 w 19"/>
                <a:gd name="T15" fmla="*/ 12 h 42"/>
                <a:gd name="T16" fmla="*/ 18 w 19"/>
                <a:gd name="T17" fmla="*/ 19 h 42"/>
                <a:gd name="T18" fmla="*/ 19 w 19"/>
                <a:gd name="T19" fmla="*/ 27 h 42"/>
                <a:gd name="T20" fmla="*/ 18 w 19"/>
                <a:gd name="T21" fmla="*/ 34 h 42"/>
                <a:gd name="T22" fmla="*/ 16 w 19"/>
                <a:gd name="T23" fmla="*/ 39 h 42"/>
                <a:gd name="T24" fmla="*/ 13 w 19"/>
                <a:gd name="T25" fmla="*/ 42 h 42"/>
                <a:gd name="T26" fmla="*/ 9 w 19"/>
                <a:gd name="T27" fmla="*/ 41 h 42"/>
                <a:gd name="T28" fmla="*/ 6 w 19"/>
                <a:gd name="T29" fmla="*/ 36 h 42"/>
                <a:gd name="T30" fmla="*/ 4 w 19"/>
                <a:gd name="T31" fmla="*/ 30 h 42"/>
                <a:gd name="T32" fmla="*/ 1 w 19"/>
                <a:gd name="T33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2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3" y="3"/>
                  </a:lnTo>
                  <a:lnTo>
                    <a:pt x="6" y="0"/>
                  </a:lnTo>
                  <a:lnTo>
                    <a:pt x="9" y="1"/>
                  </a:lnTo>
                  <a:lnTo>
                    <a:pt x="13" y="5"/>
                  </a:lnTo>
                  <a:lnTo>
                    <a:pt x="15" y="12"/>
                  </a:lnTo>
                  <a:lnTo>
                    <a:pt x="18" y="19"/>
                  </a:lnTo>
                  <a:lnTo>
                    <a:pt x="19" y="27"/>
                  </a:lnTo>
                  <a:lnTo>
                    <a:pt x="18" y="34"/>
                  </a:lnTo>
                  <a:lnTo>
                    <a:pt x="16" y="39"/>
                  </a:lnTo>
                  <a:lnTo>
                    <a:pt x="13" y="42"/>
                  </a:lnTo>
                  <a:lnTo>
                    <a:pt x="9" y="41"/>
                  </a:lnTo>
                  <a:lnTo>
                    <a:pt x="6" y="36"/>
                  </a:lnTo>
                  <a:lnTo>
                    <a:pt x="4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3"/>
            <p:cNvSpPr>
              <a:spLocks/>
            </p:cNvSpPr>
            <p:nvPr/>
          </p:nvSpPr>
          <p:spPr bwMode="auto">
            <a:xfrm>
              <a:off x="2563" y="1172"/>
              <a:ext cx="17" cy="15"/>
            </a:xfrm>
            <a:custGeom>
              <a:avLst/>
              <a:gdLst>
                <a:gd name="T0" fmla="*/ 21 w 33"/>
                <a:gd name="T1" fmla="*/ 22 h 30"/>
                <a:gd name="T2" fmla="*/ 16 w 33"/>
                <a:gd name="T3" fmla="*/ 27 h 30"/>
                <a:gd name="T4" fmla="*/ 10 w 33"/>
                <a:gd name="T5" fmla="*/ 29 h 30"/>
                <a:gd name="T6" fmla="*/ 4 w 33"/>
                <a:gd name="T7" fmla="*/ 30 h 30"/>
                <a:gd name="T8" fmla="*/ 1 w 33"/>
                <a:gd name="T9" fmla="*/ 29 h 30"/>
                <a:gd name="T10" fmla="*/ 0 w 33"/>
                <a:gd name="T11" fmla="*/ 25 h 30"/>
                <a:gd name="T12" fmla="*/ 1 w 33"/>
                <a:gd name="T13" fmla="*/ 21 h 30"/>
                <a:gd name="T14" fmla="*/ 5 w 33"/>
                <a:gd name="T15" fmla="*/ 15 h 30"/>
                <a:gd name="T16" fmla="*/ 11 w 33"/>
                <a:gd name="T17" fmla="*/ 9 h 30"/>
                <a:gd name="T18" fmla="*/ 17 w 33"/>
                <a:gd name="T19" fmla="*/ 5 h 30"/>
                <a:gd name="T20" fmla="*/ 24 w 33"/>
                <a:gd name="T21" fmla="*/ 1 h 30"/>
                <a:gd name="T22" fmla="*/ 28 w 33"/>
                <a:gd name="T23" fmla="*/ 0 h 30"/>
                <a:gd name="T24" fmla="*/ 32 w 33"/>
                <a:gd name="T25" fmla="*/ 1 h 30"/>
                <a:gd name="T26" fmla="*/ 33 w 33"/>
                <a:gd name="T27" fmla="*/ 5 h 30"/>
                <a:gd name="T28" fmla="*/ 32 w 33"/>
                <a:gd name="T29" fmla="*/ 9 h 30"/>
                <a:gd name="T30" fmla="*/ 27 w 33"/>
                <a:gd name="T31" fmla="*/ 16 h 30"/>
                <a:gd name="T32" fmla="*/ 21 w 33"/>
                <a:gd name="T33" fmla="*/ 2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0">
                  <a:moveTo>
                    <a:pt x="21" y="22"/>
                  </a:moveTo>
                  <a:lnTo>
                    <a:pt x="16" y="27"/>
                  </a:lnTo>
                  <a:lnTo>
                    <a:pt x="10" y="29"/>
                  </a:lnTo>
                  <a:lnTo>
                    <a:pt x="4" y="30"/>
                  </a:lnTo>
                  <a:lnTo>
                    <a:pt x="1" y="29"/>
                  </a:lnTo>
                  <a:lnTo>
                    <a:pt x="0" y="25"/>
                  </a:lnTo>
                  <a:lnTo>
                    <a:pt x="1" y="21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7" y="5"/>
                  </a:lnTo>
                  <a:lnTo>
                    <a:pt x="24" y="1"/>
                  </a:lnTo>
                  <a:lnTo>
                    <a:pt x="28" y="0"/>
                  </a:lnTo>
                  <a:lnTo>
                    <a:pt x="32" y="1"/>
                  </a:lnTo>
                  <a:lnTo>
                    <a:pt x="33" y="5"/>
                  </a:lnTo>
                  <a:lnTo>
                    <a:pt x="32" y="9"/>
                  </a:lnTo>
                  <a:lnTo>
                    <a:pt x="27" y="16"/>
                  </a:lnTo>
                  <a:lnTo>
                    <a:pt x="2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4"/>
            <p:cNvSpPr>
              <a:spLocks/>
            </p:cNvSpPr>
            <p:nvPr/>
          </p:nvSpPr>
          <p:spPr bwMode="auto">
            <a:xfrm>
              <a:off x="2537" y="1155"/>
              <a:ext cx="18" cy="14"/>
            </a:xfrm>
            <a:custGeom>
              <a:avLst/>
              <a:gdLst>
                <a:gd name="T0" fmla="*/ 11 w 34"/>
                <a:gd name="T1" fmla="*/ 21 h 28"/>
                <a:gd name="T2" fmla="*/ 5 w 34"/>
                <a:gd name="T3" fmla="*/ 15 h 28"/>
                <a:gd name="T4" fmla="*/ 1 w 34"/>
                <a:gd name="T5" fmla="*/ 9 h 28"/>
                <a:gd name="T6" fmla="*/ 0 w 34"/>
                <a:gd name="T7" fmla="*/ 4 h 28"/>
                <a:gd name="T8" fmla="*/ 0 w 34"/>
                <a:gd name="T9" fmla="*/ 1 h 28"/>
                <a:gd name="T10" fmla="*/ 3 w 34"/>
                <a:gd name="T11" fmla="*/ 0 h 28"/>
                <a:gd name="T12" fmla="*/ 9 w 34"/>
                <a:gd name="T13" fmla="*/ 0 h 28"/>
                <a:gd name="T14" fmla="*/ 15 w 34"/>
                <a:gd name="T15" fmla="*/ 2 h 28"/>
                <a:gd name="T16" fmla="*/ 22 w 34"/>
                <a:gd name="T17" fmla="*/ 7 h 28"/>
                <a:gd name="T18" fmla="*/ 27 w 34"/>
                <a:gd name="T19" fmla="*/ 13 h 28"/>
                <a:gd name="T20" fmla="*/ 32 w 34"/>
                <a:gd name="T21" fmla="*/ 18 h 28"/>
                <a:gd name="T22" fmla="*/ 34 w 34"/>
                <a:gd name="T23" fmla="*/ 23 h 28"/>
                <a:gd name="T24" fmla="*/ 33 w 34"/>
                <a:gd name="T25" fmla="*/ 26 h 28"/>
                <a:gd name="T26" fmla="*/ 30 w 34"/>
                <a:gd name="T27" fmla="*/ 28 h 28"/>
                <a:gd name="T28" fmla="*/ 25 w 34"/>
                <a:gd name="T29" fmla="*/ 28 h 28"/>
                <a:gd name="T30" fmla="*/ 18 w 34"/>
                <a:gd name="T31" fmla="*/ 25 h 28"/>
                <a:gd name="T32" fmla="*/ 11 w 34"/>
                <a:gd name="T33" fmla="*/ 2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8">
                  <a:moveTo>
                    <a:pt x="11" y="21"/>
                  </a:moveTo>
                  <a:lnTo>
                    <a:pt x="5" y="15"/>
                  </a:lnTo>
                  <a:lnTo>
                    <a:pt x="1" y="9"/>
                  </a:lnTo>
                  <a:lnTo>
                    <a:pt x="0" y="4"/>
                  </a:lnTo>
                  <a:lnTo>
                    <a:pt x="0" y="1"/>
                  </a:lnTo>
                  <a:lnTo>
                    <a:pt x="3" y="0"/>
                  </a:lnTo>
                  <a:lnTo>
                    <a:pt x="9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7" y="13"/>
                  </a:lnTo>
                  <a:lnTo>
                    <a:pt x="32" y="18"/>
                  </a:lnTo>
                  <a:lnTo>
                    <a:pt x="34" y="23"/>
                  </a:lnTo>
                  <a:lnTo>
                    <a:pt x="33" y="26"/>
                  </a:lnTo>
                  <a:lnTo>
                    <a:pt x="30" y="28"/>
                  </a:lnTo>
                  <a:lnTo>
                    <a:pt x="25" y="28"/>
                  </a:lnTo>
                  <a:lnTo>
                    <a:pt x="18" y="25"/>
                  </a:lnTo>
                  <a:lnTo>
                    <a:pt x="11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25"/>
            <p:cNvSpPr>
              <a:spLocks/>
            </p:cNvSpPr>
            <p:nvPr/>
          </p:nvSpPr>
          <p:spPr bwMode="auto">
            <a:xfrm>
              <a:off x="2530" y="1173"/>
              <a:ext cx="10" cy="20"/>
            </a:xfrm>
            <a:custGeom>
              <a:avLst/>
              <a:gdLst>
                <a:gd name="T0" fmla="*/ 1 w 18"/>
                <a:gd name="T1" fmla="*/ 21 h 40"/>
                <a:gd name="T2" fmla="*/ 0 w 18"/>
                <a:gd name="T3" fmla="*/ 13 h 40"/>
                <a:gd name="T4" fmla="*/ 1 w 18"/>
                <a:gd name="T5" fmla="*/ 6 h 40"/>
                <a:gd name="T6" fmla="*/ 2 w 18"/>
                <a:gd name="T7" fmla="*/ 2 h 40"/>
                <a:gd name="T8" fmla="*/ 6 w 18"/>
                <a:gd name="T9" fmla="*/ 0 h 40"/>
                <a:gd name="T10" fmla="*/ 9 w 18"/>
                <a:gd name="T11" fmla="*/ 1 h 40"/>
                <a:gd name="T12" fmla="*/ 13 w 18"/>
                <a:gd name="T13" fmla="*/ 4 h 40"/>
                <a:gd name="T14" fmla="*/ 15 w 18"/>
                <a:gd name="T15" fmla="*/ 10 h 40"/>
                <a:gd name="T16" fmla="*/ 17 w 18"/>
                <a:gd name="T17" fmla="*/ 18 h 40"/>
                <a:gd name="T18" fmla="*/ 18 w 18"/>
                <a:gd name="T19" fmla="*/ 26 h 40"/>
                <a:gd name="T20" fmla="*/ 17 w 18"/>
                <a:gd name="T21" fmla="*/ 33 h 40"/>
                <a:gd name="T22" fmla="*/ 16 w 18"/>
                <a:gd name="T23" fmla="*/ 38 h 40"/>
                <a:gd name="T24" fmla="*/ 14 w 18"/>
                <a:gd name="T25" fmla="*/ 40 h 40"/>
                <a:gd name="T26" fmla="*/ 10 w 18"/>
                <a:gd name="T27" fmla="*/ 39 h 40"/>
                <a:gd name="T28" fmla="*/ 7 w 18"/>
                <a:gd name="T29" fmla="*/ 35 h 40"/>
                <a:gd name="T30" fmla="*/ 3 w 18"/>
                <a:gd name="T31" fmla="*/ 30 h 40"/>
                <a:gd name="T32" fmla="*/ 1 w 18"/>
                <a:gd name="T33" fmla="*/ 21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0">
                  <a:moveTo>
                    <a:pt x="1" y="21"/>
                  </a:moveTo>
                  <a:lnTo>
                    <a:pt x="0" y="13"/>
                  </a:lnTo>
                  <a:lnTo>
                    <a:pt x="1" y="6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1"/>
                  </a:lnTo>
                  <a:lnTo>
                    <a:pt x="13" y="4"/>
                  </a:lnTo>
                  <a:lnTo>
                    <a:pt x="15" y="10"/>
                  </a:lnTo>
                  <a:lnTo>
                    <a:pt x="17" y="18"/>
                  </a:lnTo>
                  <a:lnTo>
                    <a:pt x="18" y="26"/>
                  </a:lnTo>
                  <a:lnTo>
                    <a:pt x="17" y="33"/>
                  </a:lnTo>
                  <a:lnTo>
                    <a:pt x="16" y="38"/>
                  </a:lnTo>
                  <a:lnTo>
                    <a:pt x="14" y="40"/>
                  </a:lnTo>
                  <a:lnTo>
                    <a:pt x="10" y="39"/>
                  </a:lnTo>
                  <a:lnTo>
                    <a:pt x="7" y="35"/>
                  </a:lnTo>
                  <a:lnTo>
                    <a:pt x="3" y="30"/>
                  </a:lnTo>
                  <a:lnTo>
                    <a:pt x="1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6"/>
            <p:cNvSpPr>
              <a:spLocks/>
            </p:cNvSpPr>
            <p:nvPr/>
          </p:nvSpPr>
          <p:spPr bwMode="auto">
            <a:xfrm>
              <a:off x="2563" y="1172"/>
              <a:ext cx="17" cy="15"/>
            </a:xfrm>
            <a:custGeom>
              <a:avLst/>
              <a:gdLst>
                <a:gd name="T0" fmla="*/ 21 w 33"/>
                <a:gd name="T1" fmla="*/ 22 h 30"/>
                <a:gd name="T2" fmla="*/ 16 w 33"/>
                <a:gd name="T3" fmla="*/ 27 h 30"/>
                <a:gd name="T4" fmla="*/ 10 w 33"/>
                <a:gd name="T5" fmla="*/ 29 h 30"/>
                <a:gd name="T6" fmla="*/ 4 w 33"/>
                <a:gd name="T7" fmla="*/ 30 h 30"/>
                <a:gd name="T8" fmla="*/ 1 w 33"/>
                <a:gd name="T9" fmla="*/ 29 h 30"/>
                <a:gd name="T10" fmla="*/ 0 w 33"/>
                <a:gd name="T11" fmla="*/ 25 h 30"/>
                <a:gd name="T12" fmla="*/ 1 w 33"/>
                <a:gd name="T13" fmla="*/ 21 h 30"/>
                <a:gd name="T14" fmla="*/ 5 w 33"/>
                <a:gd name="T15" fmla="*/ 15 h 30"/>
                <a:gd name="T16" fmla="*/ 11 w 33"/>
                <a:gd name="T17" fmla="*/ 9 h 30"/>
                <a:gd name="T18" fmla="*/ 17 w 33"/>
                <a:gd name="T19" fmla="*/ 5 h 30"/>
                <a:gd name="T20" fmla="*/ 24 w 33"/>
                <a:gd name="T21" fmla="*/ 1 h 30"/>
                <a:gd name="T22" fmla="*/ 28 w 33"/>
                <a:gd name="T23" fmla="*/ 0 h 30"/>
                <a:gd name="T24" fmla="*/ 32 w 33"/>
                <a:gd name="T25" fmla="*/ 1 h 30"/>
                <a:gd name="T26" fmla="*/ 33 w 33"/>
                <a:gd name="T27" fmla="*/ 5 h 30"/>
                <a:gd name="T28" fmla="*/ 32 w 33"/>
                <a:gd name="T29" fmla="*/ 9 h 30"/>
                <a:gd name="T30" fmla="*/ 27 w 33"/>
                <a:gd name="T31" fmla="*/ 16 h 30"/>
                <a:gd name="T32" fmla="*/ 21 w 33"/>
                <a:gd name="T33" fmla="*/ 2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0">
                  <a:moveTo>
                    <a:pt x="21" y="22"/>
                  </a:moveTo>
                  <a:lnTo>
                    <a:pt x="16" y="27"/>
                  </a:lnTo>
                  <a:lnTo>
                    <a:pt x="10" y="29"/>
                  </a:lnTo>
                  <a:lnTo>
                    <a:pt x="4" y="30"/>
                  </a:lnTo>
                  <a:lnTo>
                    <a:pt x="1" y="29"/>
                  </a:lnTo>
                  <a:lnTo>
                    <a:pt x="0" y="25"/>
                  </a:lnTo>
                  <a:lnTo>
                    <a:pt x="1" y="21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7" y="5"/>
                  </a:lnTo>
                  <a:lnTo>
                    <a:pt x="24" y="1"/>
                  </a:lnTo>
                  <a:lnTo>
                    <a:pt x="28" y="0"/>
                  </a:lnTo>
                  <a:lnTo>
                    <a:pt x="32" y="1"/>
                  </a:lnTo>
                  <a:lnTo>
                    <a:pt x="33" y="5"/>
                  </a:lnTo>
                  <a:lnTo>
                    <a:pt x="32" y="9"/>
                  </a:lnTo>
                  <a:lnTo>
                    <a:pt x="27" y="16"/>
                  </a:lnTo>
                  <a:lnTo>
                    <a:pt x="2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7"/>
            <p:cNvSpPr>
              <a:spLocks/>
            </p:cNvSpPr>
            <p:nvPr/>
          </p:nvSpPr>
          <p:spPr bwMode="auto">
            <a:xfrm>
              <a:off x="2523" y="1221"/>
              <a:ext cx="17" cy="14"/>
            </a:xfrm>
            <a:custGeom>
              <a:avLst/>
              <a:gdLst>
                <a:gd name="T0" fmla="*/ 13 w 34"/>
                <a:gd name="T1" fmla="*/ 21 h 28"/>
                <a:gd name="T2" fmla="*/ 7 w 34"/>
                <a:gd name="T3" fmla="*/ 15 h 28"/>
                <a:gd name="T4" fmla="*/ 2 w 34"/>
                <a:gd name="T5" fmla="*/ 11 h 28"/>
                <a:gd name="T6" fmla="*/ 0 w 34"/>
                <a:gd name="T7" fmla="*/ 5 h 28"/>
                <a:gd name="T8" fmla="*/ 1 w 34"/>
                <a:gd name="T9" fmla="*/ 1 h 28"/>
                <a:gd name="T10" fmla="*/ 5 w 34"/>
                <a:gd name="T11" fmla="*/ 0 h 28"/>
                <a:gd name="T12" fmla="*/ 9 w 34"/>
                <a:gd name="T13" fmla="*/ 0 h 28"/>
                <a:gd name="T14" fmla="*/ 15 w 34"/>
                <a:gd name="T15" fmla="*/ 2 h 28"/>
                <a:gd name="T16" fmla="*/ 22 w 34"/>
                <a:gd name="T17" fmla="*/ 7 h 28"/>
                <a:gd name="T18" fmla="*/ 28 w 34"/>
                <a:gd name="T19" fmla="*/ 13 h 28"/>
                <a:gd name="T20" fmla="*/ 32 w 34"/>
                <a:gd name="T21" fmla="*/ 19 h 28"/>
                <a:gd name="T22" fmla="*/ 34 w 34"/>
                <a:gd name="T23" fmla="*/ 23 h 28"/>
                <a:gd name="T24" fmla="*/ 33 w 34"/>
                <a:gd name="T25" fmla="*/ 27 h 28"/>
                <a:gd name="T26" fmla="*/ 30 w 34"/>
                <a:gd name="T27" fmla="*/ 28 h 28"/>
                <a:gd name="T28" fmla="*/ 25 w 34"/>
                <a:gd name="T29" fmla="*/ 28 h 28"/>
                <a:gd name="T30" fmla="*/ 20 w 34"/>
                <a:gd name="T31" fmla="*/ 25 h 28"/>
                <a:gd name="T32" fmla="*/ 13 w 34"/>
                <a:gd name="T33" fmla="*/ 2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8">
                  <a:moveTo>
                    <a:pt x="13" y="21"/>
                  </a:moveTo>
                  <a:lnTo>
                    <a:pt x="7" y="15"/>
                  </a:lnTo>
                  <a:lnTo>
                    <a:pt x="2" y="11"/>
                  </a:lnTo>
                  <a:lnTo>
                    <a:pt x="0" y="5"/>
                  </a:lnTo>
                  <a:lnTo>
                    <a:pt x="1" y="1"/>
                  </a:lnTo>
                  <a:lnTo>
                    <a:pt x="5" y="0"/>
                  </a:lnTo>
                  <a:lnTo>
                    <a:pt x="9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8" y="13"/>
                  </a:lnTo>
                  <a:lnTo>
                    <a:pt x="32" y="19"/>
                  </a:lnTo>
                  <a:lnTo>
                    <a:pt x="34" y="23"/>
                  </a:lnTo>
                  <a:lnTo>
                    <a:pt x="33" y="27"/>
                  </a:lnTo>
                  <a:lnTo>
                    <a:pt x="30" y="28"/>
                  </a:lnTo>
                  <a:lnTo>
                    <a:pt x="25" y="28"/>
                  </a:lnTo>
                  <a:lnTo>
                    <a:pt x="20" y="25"/>
                  </a:lnTo>
                  <a:lnTo>
                    <a:pt x="13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8"/>
            <p:cNvSpPr>
              <a:spLocks/>
            </p:cNvSpPr>
            <p:nvPr/>
          </p:nvSpPr>
          <p:spPr bwMode="auto">
            <a:xfrm>
              <a:off x="2517" y="1239"/>
              <a:ext cx="9" cy="21"/>
            </a:xfrm>
            <a:custGeom>
              <a:avLst/>
              <a:gdLst>
                <a:gd name="T0" fmla="*/ 0 w 19"/>
                <a:gd name="T1" fmla="*/ 22 h 41"/>
                <a:gd name="T2" fmla="*/ 0 w 19"/>
                <a:gd name="T3" fmla="*/ 14 h 41"/>
                <a:gd name="T4" fmla="*/ 0 w 19"/>
                <a:gd name="T5" fmla="*/ 7 h 41"/>
                <a:gd name="T6" fmla="*/ 3 w 19"/>
                <a:gd name="T7" fmla="*/ 2 h 41"/>
                <a:gd name="T8" fmla="*/ 5 w 19"/>
                <a:gd name="T9" fmla="*/ 0 h 41"/>
                <a:gd name="T10" fmla="*/ 8 w 19"/>
                <a:gd name="T11" fmla="*/ 1 h 41"/>
                <a:gd name="T12" fmla="*/ 12 w 19"/>
                <a:gd name="T13" fmla="*/ 4 h 41"/>
                <a:gd name="T14" fmla="*/ 15 w 19"/>
                <a:gd name="T15" fmla="*/ 11 h 41"/>
                <a:gd name="T16" fmla="*/ 18 w 19"/>
                <a:gd name="T17" fmla="*/ 19 h 41"/>
                <a:gd name="T18" fmla="*/ 19 w 19"/>
                <a:gd name="T19" fmla="*/ 27 h 41"/>
                <a:gd name="T20" fmla="*/ 18 w 19"/>
                <a:gd name="T21" fmla="*/ 33 h 41"/>
                <a:gd name="T22" fmla="*/ 16 w 19"/>
                <a:gd name="T23" fmla="*/ 39 h 41"/>
                <a:gd name="T24" fmla="*/ 13 w 19"/>
                <a:gd name="T25" fmla="*/ 41 h 41"/>
                <a:gd name="T26" fmla="*/ 9 w 19"/>
                <a:gd name="T27" fmla="*/ 40 h 41"/>
                <a:gd name="T28" fmla="*/ 6 w 19"/>
                <a:gd name="T29" fmla="*/ 36 h 41"/>
                <a:gd name="T30" fmla="*/ 3 w 19"/>
                <a:gd name="T31" fmla="*/ 30 h 41"/>
                <a:gd name="T32" fmla="*/ 0 w 19"/>
                <a:gd name="T33" fmla="*/ 22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1">
                  <a:moveTo>
                    <a:pt x="0" y="22"/>
                  </a:moveTo>
                  <a:lnTo>
                    <a:pt x="0" y="14"/>
                  </a:lnTo>
                  <a:lnTo>
                    <a:pt x="0" y="7"/>
                  </a:lnTo>
                  <a:lnTo>
                    <a:pt x="3" y="2"/>
                  </a:lnTo>
                  <a:lnTo>
                    <a:pt x="5" y="0"/>
                  </a:lnTo>
                  <a:lnTo>
                    <a:pt x="8" y="1"/>
                  </a:lnTo>
                  <a:lnTo>
                    <a:pt x="12" y="4"/>
                  </a:lnTo>
                  <a:lnTo>
                    <a:pt x="15" y="11"/>
                  </a:lnTo>
                  <a:lnTo>
                    <a:pt x="18" y="19"/>
                  </a:lnTo>
                  <a:lnTo>
                    <a:pt x="19" y="27"/>
                  </a:lnTo>
                  <a:lnTo>
                    <a:pt x="18" y="33"/>
                  </a:lnTo>
                  <a:lnTo>
                    <a:pt x="16" y="39"/>
                  </a:lnTo>
                  <a:lnTo>
                    <a:pt x="13" y="41"/>
                  </a:lnTo>
                  <a:lnTo>
                    <a:pt x="9" y="40"/>
                  </a:lnTo>
                  <a:lnTo>
                    <a:pt x="6" y="36"/>
                  </a:lnTo>
                  <a:lnTo>
                    <a:pt x="3" y="3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9"/>
            <p:cNvSpPr>
              <a:spLocks/>
            </p:cNvSpPr>
            <p:nvPr/>
          </p:nvSpPr>
          <p:spPr bwMode="auto">
            <a:xfrm>
              <a:off x="2668" y="1356"/>
              <a:ext cx="17" cy="16"/>
            </a:xfrm>
            <a:custGeom>
              <a:avLst/>
              <a:gdLst>
                <a:gd name="T0" fmla="*/ 22 w 34"/>
                <a:gd name="T1" fmla="*/ 22 h 31"/>
                <a:gd name="T2" fmla="*/ 16 w 34"/>
                <a:gd name="T3" fmla="*/ 26 h 31"/>
                <a:gd name="T4" fmla="*/ 11 w 34"/>
                <a:gd name="T5" fmla="*/ 30 h 31"/>
                <a:gd name="T6" fmla="*/ 5 w 34"/>
                <a:gd name="T7" fmla="*/ 31 h 31"/>
                <a:gd name="T8" fmla="*/ 1 w 34"/>
                <a:gd name="T9" fmla="*/ 30 h 31"/>
                <a:gd name="T10" fmla="*/ 0 w 34"/>
                <a:gd name="T11" fmla="*/ 26 h 31"/>
                <a:gd name="T12" fmla="*/ 1 w 34"/>
                <a:gd name="T13" fmla="*/ 20 h 31"/>
                <a:gd name="T14" fmla="*/ 5 w 34"/>
                <a:gd name="T15" fmla="*/ 15 h 31"/>
                <a:gd name="T16" fmla="*/ 11 w 34"/>
                <a:gd name="T17" fmla="*/ 9 h 31"/>
                <a:gd name="T18" fmla="*/ 18 w 34"/>
                <a:gd name="T19" fmla="*/ 4 h 31"/>
                <a:gd name="T20" fmla="*/ 23 w 34"/>
                <a:gd name="T21" fmla="*/ 1 h 31"/>
                <a:gd name="T22" fmla="*/ 29 w 34"/>
                <a:gd name="T23" fmla="*/ 0 h 31"/>
                <a:gd name="T24" fmla="*/ 32 w 34"/>
                <a:gd name="T25" fmla="*/ 1 h 31"/>
                <a:gd name="T26" fmla="*/ 34 w 34"/>
                <a:gd name="T27" fmla="*/ 4 h 31"/>
                <a:gd name="T28" fmla="*/ 31 w 34"/>
                <a:gd name="T29" fmla="*/ 9 h 31"/>
                <a:gd name="T30" fmla="*/ 28 w 34"/>
                <a:gd name="T31" fmla="*/ 16 h 31"/>
                <a:gd name="T32" fmla="*/ 22 w 34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31">
                  <a:moveTo>
                    <a:pt x="22" y="22"/>
                  </a:moveTo>
                  <a:lnTo>
                    <a:pt x="16" y="26"/>
                  </a:lnTo>
                  <a:lnTo>
                    <a:pt x="11" y="30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8" y="4"/>
                  </a:lnTo>
                  <a:lnTo>
                    <a:pt x="23" y="1"/>
                  </a:lnTo>
                  <a:lnTo>
                    <a:pt x="29" y="0"/>
                  </a:lnTo>
                  <a:lnTo>
                    <a:pt x="32" y="1"/>
                  </a:lnTo>
                  <a:lnTo>
                    <a:pt x="34" y="4"/>
                  </a:lnTo>
                  <a:lnTo>
                    <a:pt x="31" y="9"/>
                  </a:lnTo>
                  <a:lnTo>
                    <a:pt x="28" y="16"/>
                  </a:lnTo>
                  <a:lnTo>
                    <a:pt x="22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30"/>
            <p:cNvSpPr>
              <a:spLocks/>
            </p:cNvSpPr>
            <p:nvPr/>
          </p:nvSpPr>
          <p:spPr bwMode="auto">
            <a:xfrm>
              <a:off x="2635" y="1358"/>
              <a:ext cx="9" cy="21"/>
            </a:xfrm>
            <a:custGeom>
              <a:avLst/>
              <a:gdLst>
                <a:gd name="T0" fmla="*/ 1 w 18"/>
                <a:gd name="T1" fmla="*/ 22 h 42"/>
                <a:gd name="T2" fmla="*/ 0 w 18"/>
                <a:gd name="T3" fmla="*/ 14 h 42"/>
                <a:gd name="T4" fmla="*/ 1 w 18"/>
                <a:gd name="T5" fmla="*/ 7 h 42"/>
                <a:gd name="T6" fmla="*/ 2 w 18"/>
                <a:gd name="T7" fmla="*/ 3 h 42"/>
                <a:gd name="T8" fmla="*/ 5 w 18"/>
                <a:gd name="T9" fmla="*/ 0 h 42"/>
                <a:gd name="T10" fmla="*/ 9 w 18"/>
                <a:gd name="T11" fmla="*/ 1 h 42"/>
                <a:gd name="T12" fmla="*/ 11 w 18"/>
                <a:gd name="T13" fmla="*/ 6 h 42"/>
                <a:gd name="T14" fmla="*/ 15 w 18"/>
                <a:gd name="T15" fmla="*/ 12 h 42"/>
                <a:gd name="T16" fmla="*/ 17 w 18"/>
                <a:gd name="T17" fmla="*/ 20 h 42"/>
                <a:gd name="T18" fmla="*/ 18 w 18"/>
                <a:gd name="T19" fmla="*/ 28 h 42"/>
                <a:gd name="T20" fmla="*/ 17 w 18"/>
                <a:gd name="T21" fmla="*/ 35 h 42"/>
                <a:gd name="T22" fmla="*/ 16 w 18"/>
                <a:gd name="T23" fmla="*/ 39 h 42"/>
                <a:gd name="T24" fmla="*/ 12 w 18"/>
                <a:gd name="T25" fmla="*/ 42 h 42"/>
                <a:gd name="T26" fmla="*/ 9 w 18"/>
                <a:gd name="T27" fmla="*/ 41 h 42"/>
                <a:gd name="T28" fmla="*/ 5 w 18"/>
                <a:gd name="T29" fmla="*/ 37 h 42"/>
                <a:gd name="T30" fmla="*/ 3 w 18"/>
                <a:gd name="T31" fmla="*/ 30 h 42"/>
                <a:gd name="T32" fmla="*/ 1 w 18"/>
                <a:gd name="T33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2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2" y="3"/>
                  </a:lnTo>
                  <a:lnTo>
                    <a:pt x="5" y="0"/>
                  </a:lnTo>
                  <a:lnTo>
                    <a:pt x="9" y="1"/>
                  </a:lnTo>
                  <a:lnTo>
                    <a:pt x="11" y="6"/>
                  </a:lnTo>
                  <a:lnTo>
                    <a:pt x="15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7" y="35"/>
                  </a:lnTo>
                  <a:lnTo>
                    <a:pt x="16" y="39"/>
                  </a:lnTo>
                  <a:lnTo>
                    <a:pt x="12" y="42"/>
                  </a:lnTo>
                  <a:lnTo>
                    <a:pt x="9" y="41"/>
                  </a:lnTo>
                  <a:lnTo>
                    <a:pt x="5" y="37"/>
                  </a:lnTo>
                  <a:lnTo>
                    <a:pt x="3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31"/>
            <p:cNvSpPr>
              <a:spLocks/>
            </p:cNvSpPr>
            <p:nvPr/>
          </p:nvSpPr>
          <p:spPr bwMode="auto">
            <a:xfrm>
              <a:off x="2547" y="1283"/>
              <a:ext cx="9" cy="21"/>
            </a:xfrm>
            <a:custGeom>
              <a:avLst/>
              <a:gdLst>
                <a:gd name="T0" fmla="*/ 0 w 19"/>
                <a:gd name="T1" fmla="*/ 23 h 41"/>
                <a:gd name="T2" fmla="*/ 0 w 19"/>
                <a:gd name="T3" fmla="*/ 14 h 41"/>
                <a:gd name="T4" fmla="*/ 0 w 19"/>
                <a:gd name="T5" fmla="*/ 8 h 41"/>
                <a:gd name="T6" fmla="*/ 2 w 19"/>
                <a:gd name="T7" fmla="*/ 2 h 41"/>
                <a:gd name="T8" fmla="*/ 5 w 19"/>
                <a:gd name="T9" fmla="*/ 0 h 41"/>
                <a:gd name="T10" fmla="*/ 8 w 19"/>
                <a:gd name="T11" fmla="*/ 1 h 41"/>
                <a:gd name="T12" fmla="*/ 12 w 19"/>
                <a:gd name="T13" fmla="*/ 5 h 41"/>
                <a:gd name="T14" fmla="*/ 15 w 19"/>
                <a:gd name="T15" fmla="*/ 11 h 41"/>
                <a:gd name="T16" fmla="*/ 17 w 19"/>
                <a:gd name="T17" fmla="*/ 19 h 41"/>
                <a:gd name="T18" fmla="*/ 19 w 19"/>
                <a:gd name="T19" fmla="*/ 27 h 41"/>
                <a:gd name="T20" fmla="*/ 17 w 19"/>
                <a:gd name="T21" fmla="*/ 34 h 41"/>
                <a:gd name="T22" fmla="*/ 16 w 19"/>
                <a:gd name="T23" fmla="*/ 39 h 41"/>
                <a:gd name="T24" fmla="*/ 13 w 19"/>
                <a:gd name="T25" fmla="*/ 41 h 41"/>
                <a:gd name="T26" fmla="*/ 9 w 19"/>
                <a:gd name="T27" fmla="*/ 40 h 41"/>
                <a:gd name="T28" fmla="*/ 6 w 19"/>
                <a:gd name="T29" fmla="*/ 36 h 41"/>
                <a:gd name="T30" fmla="*/ 2 w 19"/>
                <a:gd name="T31" fmla="*/ 29 h 41"/>
                <a:gd name="T32" fmla="*/ 0 w 19"/>
                <a:gd name="T33" fmla="*/ 23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1">
                  <a:moveTo>
                    <a:pt x="0" y="23"/>
                  </a:moveTo>
                  <a:lnTo>
                    <a:pt x="0" y="14"/>
                  </a:lnTo>
                  <a:lnTo>
                    <a:pt x="0" y="8"/>
                  </a:lnTo>
                  <a:lnTo>
                    <a:pt x="2" y="2"/>
                  </a:lnTo>
                  <a:lnTo>
                    <a:pt x="5" y="0"/>
                  </a:lnTo>
                  <a:lnTo>
                    <a:pt x="8" y="1"/>
                  </a:lnTo>
                  <a:lnTo>
                    <a:pt x="12" y="5"/>
                  </a:lnTo>
                  <a:lnTo>
                    <a:pt x="15" y="11"/>
                  </a:lnTo>
                  <a:lnTo>
                    <a:pt x="17" y="19"/>
                  </a:lnTo>
                  <a:lnTo>
                    <a:pt x="19" y="27"/>
                  </a:lnTo>
                  <a:lnTo>
                    <a:pt x="17" y="34"/>
                  </a:lnTo>
                  <a:lnTo>
                    <a:pt x="16" y="39"/>
                  </a:lnTo>
                  <a:lnTo>
                    <a:pt x="13" y="41"/>
                  </a:lnTo>
                  <a:lnTo>
                    <a:pt x="9" y="40"/>
                  </a:lnTo>
                  <a:lnTo>
                    <a:pt x="6" y="36"/>
                  </a:lnTo>
                  <a:lnTo>
                    <a:pt x="2" y="29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32"/>
            <p:cNvSpPr>
              <a:spLocks/>
            </p:cNvSpPr>
            <p:nvPr/>
          </p:nvSpPr>
          <p:spPr bwMode="auto">
            <a:xfrm>
              <a:off x="2181" y="1145"/>
              <a:ext cx="221" cy="314"/>
            </a:xfrm>
            <a:custGeom>
              <a:avLst/>
              <a:gdLst>
                <a:gd name="T0" fmla="*/ 16 w 442"/>
                <a:gd name="T1" fmla="*/ 62 h 629"/>
                <a:gd name="T2" fmla="*/ 0 w 442"/>
                <a:gd name="T3" fmla="*/ 629 h 629"/>
                <a:gd name="T4" fmla="*/ 442 w 442"/>
                <a:gd name="T5" fmla="*/ 464 h 629"/>
                <a:gd name="T6" fmla="*/ 442 w 442"/>
                <a:gd name="T7" fmla="*/ 0 h 629"/>
                <a:gd name="T8" fmla="*/ 16 w 442"/>
                <a:gd name="T9" fmla="*/ 62 h 6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2" h="629">
                  <a:moveTo>
                    <a:pt x="16" y="62"/>
                  </a:moveTo>
                  <a:lnTo>
                    <a:pt x="0" y="629"/>
                  </a:lnTo>
                  <a:lnTo>
                    <a:pt x="442" y="464"/>
                  </a:lnTo>
                  <a:lnTo>
                    <a:pt x="442" y="0"/>
                  </a:lnTo>
                  <a:lnTo>
                    <a:pt x="16" y="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33"/>
            <p:cNvSpPr>
              <a:spLocks/>
            </p:cNvSpPr>
            <p:nvPr/>
          </p:nvSpPr>
          <p:spPr bwMode="auto">
            <a:xfrm>
              <a:off x="2189" y="1154"/>
              <a:ext cx="206" cy="293"/>
            </a:xfrm>
            <a:custGeom>
              <a:avLst/>
              <a:gdLst>
                <a:gd name="T0" fmla="*/ 15 w 411"/>
                <a:gd name="T1" fmla="*/ 57 h 586"/>
                <a:gd name="T2" fmla="*/ 411 w 411"/>
                <a:gd name="T3" fmla="*/ 0 h 586"/>
                <a:gd name="T4" fmla="*/ 411 w 411"/>
                <a:gd name="T5" fmla="*/ 435 h 586"/>
                <a:gd name="T6" fmla="*/ 0 w 411"/>
                <a:gd name="T7" fmla="*/ 586 h 586"/>
                <a:gd name="T8" fmla="*/ 15 w 411"/>
                <a:gd name="T9" fmla="*/ 57 h 5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1" h="586">
                  <a:moveTo>
                    <a:pt x="15" y="57"/>
                  </a:moveTo>
                  <a:lnTo>
                    <a:pt x="411" y="0"/>
                  </a:lnTo>
                  <a:lnTo>
                    <a:pt x="411" y="435"/>
                  </a:lnTo>
                  <a:lnTo>
                    <a:pt x="0" y="586"/>
                  </a:lnTo>
                  <a:lnTo>
                    <a:pt x="15" y="57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34"/>
            <p:cNvSpPr>
              <a:spLocks/>
            </p:cNvSpPr>
            <p:nvPr/>
          </p:nvSpPr>
          <p:spPr bwMode="auto">
            <a:xfrm>
              <a:off x="1679" y="1140"/>
              <a:ext cx="517" cy="323"/>
            </a:xfrm>
            <a:custGeom>
              <a:avLst/>
              <a:gdLst>
                <a:gd name="T0" fmla="*/ 0 w 1035"/>
                <a:gd name="T1" fmla="*/ 0 h 647"/>
                <a:gd name="T2" fmla="*/ 0 w 1035"/>
                <a:gd name="T3" fmla="*/ 519 h 647"/>
                <a:gd name="T4" fmla="*/ 1027 w 1035"/>
                <a:gd name="T5" fmla="*/ 647 h 647"/>
                <a:gd name="T6" fmla="*/ 1035 w 1035"/>
                <a:gd name="T7" fmla="*/ 86 h 647"/>
                <a:gd name="T8" fmla="*/ 0 w 1035"/>
                <a:gd name="T9" fmla="*/ 0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35" h="647">
                  <a:moveTo>
                    <a:pt x="0" y="0"/>
                  </a:moveTo>
                  <a:lnTo>
                    <a:pt x="0" y="519"/>
                  </a:lnTo>
                  <a:lnTo>
                    <a:pt x="1027" y="647"/>
                  </a:lnTo>
                  <a:lnTo>
                    <a:pt x="1035" y="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35"/>
            <p:cNvSpPr>
              <a:spLocks/>
            </p:cNvSpPr>
            <p:nvPr/>
          </p:nvSpPr>
          <p:spPr bwMode="auto">
            <a:xfrm>
              <a:off x="1687" y="1148"/>
              <a:ext cx="498" cy="303"/>
            </a:xfrm>
            <a:custGeom>
              <a:avLst/>
              <a:gdLst>
                <a:gd name="T0" fmla="*/ 996 w 996"/>
                <a:gd name="T1" fmla="*/ 78 h 606"/>
                <a:gd name="T2" fmla="*/ 981 w 996"/>
                <a:gd name="T3" fmla="*/ 606 h 606"/>
                <a:gd name="T4" fmla="*/ 0 w 996"/>
                <a:gd name="T5" fmla="*/ 489 h 606"/>
                <a:gd name="T6" fmla="*/ 0 w 996"/>
                <a:gd name="T7" fmla="*/ 0 h 606"/>
                <a:gd name="T8" fmla="*/ 996 w 996"/>
                <a:gd name="T9" fmla="*/ 78 h 6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96" h="606">
                  <a:moveTo>
                    <a:pt x="996" y="78"/>
                  </a:moveTo>
                  <a:lnTo>
                    <a:pt x="981" y="606"/>
                  </a:lnTo>
                  <a:lnTo>
                    <a:pt x="0" y="489"/>
                  </a:lnTo>
                  <a:lnTo>
                    <a:pt x="0" y="0"/>
                  </a:lnTo>
                  <a:lnTo>
                    <a:pt x="996" y="7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36"/>
            <p:cNvSpPr>
              <a:spLocks/>
            </p:cNvSpPr>
            <p:nvPr/>
          </p:nvSpPr>
          <p:spPr bwMode="auto">
            <a:xfrm>
              <a:off x="1689" y="1132"/>
              <a:ext cx="495" cy="86"/>
            </a:xfrm>
            <a:custGeom>
              <a:avLst/>
              <a:gdLst>
                <a:gd name="T0" fmla="*/ 0 w 991"/>
                <a:gd name="T1" fmla="*/ 81 h 171"/>
                <a:gd name="T2" fmla="*/ 987 w 991"/>
                <a:gd name="T3" fmla="*/ 171 h 171"/>
                <a:gd name="T4" fmla="*/ 991 w 991"/>
                <a:gd name="T5" fmla="*/ 60 h 171"/>
                <a:gd name="T6" fmla="*/ 3 w 991"/>
                <a:gd name="T7" fmla="*/ 0 h 171"/>
                <a:gd name="T8" fmla="*/ 0 w 991"/>
                <a:gd name="T9" fmla="*/ 81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91" h="171">
                  <a:moveTo>
                    <a:pt x="0" y="81"/>
                  </a:moveTo>
                  <a:lnTo>
                    <a:pt x="987" y="171"/>
                  </a:lnTo>
                  <a:lnTo>
                    <a:pt x="991" y="60"/>
                  </a:lnTo>
                  <a:lnTo>
                    <a:pt x="3" y="0"/>
                  </a:lnTo>
                  <a:lnTo>
                    <a:pt x="0" y="81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37"/>
            <p:cNvSpPr>
              <a:spLocks/>
            </p:cNvSpPr>
            <p:nvPr/>
          </p:nvSpPr>
          <p:spPr bwMode="auto">
            <a:xfrm>
              <a:off x="1693" y="916"/>
              <a:ext cx="102" cy="157"/>
            </a:xfrm>
            <a:custGeom>
              <a:avLst/>
              <a:gdLst>
                <a:gd name="T0" fmla="*/ 110 w 204"/>
                <a:gd name="T1" fmla="*/ 0 h 312"/>
                <a:gd name="T2" fmla="*/ 0 w 204"/>
                <a:gd name="T3" fmla="*/ 6 h 312"/>
                <a:gd name="T4" fmla="*/ 0 w 204"/>
                <a:gd name="T5" fmla="*/ 312 h 312"/>
                <a:gd name="T6" fmla="*/ 200 w 204"/>
                <a:gd name="T7" fmla="*/ 170 h 312"/>
                <a:gd name="T8" fmla="*/ 204 w 204"/>
                <a:gd name="T9" fmla="*/ 54 h 312"/>
                <a:gd name="T10" fmla="*/ 110 w 204"/>
                <a:gd name="T11" fmla="*/ 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04" h="312">
                  <a:moveTo>
                    <a:pt x="110" y="0"/>
                  </a:moveTo>
                  <a:lnTo>
                    <a:pt x="0" y="6"/>
                  </a:lnTo>
                  <a:lnTo>
                    <a:pt x="0" y="312"/>
                  </a:lnTo>
                  <a:lnTo>
                    <a:pt x="200" y="170"/>
                  </a:lnTo>
                  <a:lnTo>
                    <a:pt x="204" y="54"/>
                  </a:lnTo>
                  <a:lnTo>
                    <a:pt x="1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38"/>
            <p:cNvSpPr>
              <a:spLocks/>
            </p:cNvSpPr>
            <p:nvPr/>
          </p:nvSpPr>
          <p:spPr bwMode="auto">
            <a:xfrm>
              <a:off x="1701" y="925"/>
              <a:ext cx="86" cy="133"/>
            </a:xfrm>
            <a:custGeom>
              <a:avLst/>
              <a:gdLst>
                <a:gd name="T0" fmla="*/ 172 w 172"/>
                <a:gd name="T1" fmla="*/ 47 h 266"/>
                <a:gd name="T2" fmla="*/ 169 w 172"/>
                <a:gd name="T3" fmla="*/ 146 h 266"/>
                <a:gd name="T4" fmla="*/ 0 w 172"/>
                <a:gd name="T5" fmla="*/ 266 h 266"/>
                <a:gd name="T6" fmla="*/ 0 w 172"/>
                <a:gd name="T7" fmla="*/ 5 h 266"/>
                <a:gd name="T8" fmla="*/ 91 w 172"/>
                <a:gd name="T9" fmla="*/ 0 h 266"/>
                <a:gd name="T10" fmla="*/ 172 w 172"/>
                <a:gd name="T11" fmla="*/ 47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266">
                  <a:moveTo>
                    <a:pt x="172" y="47"/>
                  </a:moveTo>
                  <a:lnTo>
                    <a:pt x="169" y="146"/>
                  </a:lnTo>
                  <a:lnTo>
                    <a:pt x="0" y="266"/>
                  </a:lnTo>
                  <a:lnTo>
                    <a:pt x="0" y="5"/>
                  </a:lnTo>
                  <a:lnTo>
                    <a:pt x="91" y="0"/>
                  </a:lnTo>
                  <a:lnTo>
                    <a:pt x="172" y="47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39"/>
            <p:cNvSpPr>
              <a:spLocks/>
            </p:cNvSpPr>
            <p:nvPr/>
          </p:nvSpPr>
          <p:spPr bwMode="auto">
            <a:xfrm>
              <a:off x="1748" y="925"/>
              <a:ext cx="39" cy="89"/>
            </a:xfrm>
            <a:custGeom>
              <a:avLst/>
              <a:gdLst>
                <a:gd name="T0" fmla="*/ 30 w 79"/>
                <a:gd name="T1" fmla="*/ 178 h 178"/>
                <a:gd name="T2" fmla="*/ 76 w 79"/>
                <a:gd name="T3" fmla="*/ 145 h 178"/>
                <a:gd name="T4" fmla="*/ 79 w 79"/>
                <a:gd name="T5" fmla="*/ 46 h 178"/>
                <a:gd name="T6" fmla="*/ 0 w 79"/>
                <a:gd name="T7" fmla="*/ 0 h 178"/>
                <a:gd name="T8" fmla="*/ 0 w 79"/>
                <a:gd name="T9" fmla="*/ 170 h 178"/>
                <a:gd name="T10" fmla="*/ 30 w 79"/>
                <a:gd name="T11" fmla="*/ 178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9" h="178">
                  <a:moveTo>
                    <a:pt x="30" y="178"/>
                  </a:moveTo>
                  <a:lnTo>
                    <a:pt x="76" y="145"/>
                  </a:lnTo>
                  <a:lnTo>
                    <a:pt x="79" y="46"/>
                  </a:lnTo>
                  <a:lnTo>
                    <a:pt x="0" y="0"/>
                  </a:lnTo>
                  <a:lnTo>
                    <a:pt x="0" y="170"/>
                  </a:lnTo>
                  <a:lnTo>
                    <a:pt x="30" y="178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40"/>
            <p:cNvSpPr>
              <a:spLocks/>
            </p:cNvSpPr>
            <p:nvPr/>
          </p:nvSpPr>
          <p:spPr bwMode="auto">
            <a:xfrm>
              <a:off x="2165" y="987"/>
              <a:ext cx="266" cy="219"/>
            </a:xfrm>
            <a:custGeom>
              <a:avLst/>
              <a:gdLst>
                <a:gd name="T0" fmla="*/ 310 w 533"/>
                <a:gd name="T1" fmla="*/ 0 h 437"/>
                <a:gd name="T2" fmla="*/ 295 w 533"/>
                <a:gd name="T3" fmla="*/ 2 h 437"/>
                <a:gd name="T4" fmla="*/ 0 w 533"/>
                <a:gd name="T5" fmla="*/ 437 h 437"/>
                <a:gd name="T6" fmla="*/ 533 w 533"/>
                <a:gd name="T7" fmla="*/ 319 h 437"/>
                <a:gd name="T8" fmla="*/ 310 w 533"/>
                <a:gd name="T9" fmla="*/ 0 h 4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37">
                  <a:moveTo>
                    <a:pt x="310" y="0"/>
                  </a:moveTo>
                  <a:lnTo>
                    <a:pt x="295" y="2"/>
                  </a:lnTo>
                  <a:lnTo>
                    <a:pt x="0" y="437"/>
                  </a:lnTo>
                  <a:lnTo>
                    <a:pt x="533" y="319"/>
                  </a:lnTo>
                  <a:lnTo>
                    <a:pt x="3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41"/>
            <p:cNvSpPr>
              <a:spLocks/>
            </p:cNvSpPr>
            <p:nvPr/>
          </p:nvSpPr>
          <p:spPr bwMode="auto">
            <a:xfrm>
              <a:off x="2172" y="993"/>
              <a:ext cx="245" cy="190"/>
            </a:xfrm>
            <a:custGeom>
              <a:avLst/>
              <a:gdLst>
                <a:gd name="T0" fmla="*/ 491 w 491"/>
                <a:gd name="T1" fmla="*/ 296 h 380"/>
                <a:gd name="T2" fmla="*/ 0 w 491"/>
                <a:gd name="T3" fmla="*/ 380 h 380"/>
                <a:gd name="T4" fmla="*/ 284 w 491"/>
                <a:gd name="T5" fmla="*/ 0 h 380"/>
                <a:gd name="T6" fmla="*/ 491 w 491"/>
                <a:gd name="T7" fmla="*/ 296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1" h="380">
                  <a:moveTo>
                    <a:pt x="491" y="296"/>
                  </a:moveTo>
                  <a:lnTo>
                    <a:pt x="0" y="380"/>
                  </a:lnTo>
                  <a:lnTo>
                    <a:pt x="284" y="0"/>
                  </a:lnTo>
                  <a:lnTo>
                    <a:pt x="491" y="296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42"/>
            <p:cNvSpPr>
              <a:spLocks/>
            </p:cNvSpPr>
            <p:nvPr/>
          </p:nvSpPr>
          <p:spPr bwMode="auto">
            <a:xfrm>
              <a:off x="1796" y="1246"/>
              <a:ext cx="213" cy="85"/>
            </a:xfrm>
            <a:custGeom>
              <a:avLst/>
              <a:gdLst>
                <a:gd name="T0" fmla="*/ 97 w 425"/>
                <a:gd name="T1" fmla="*/ 0 h 169"/>
                <a:gd name="T2" fmla="*/ 0 w 425"/>
                <a:gd name="T3" fmla="*/ 128 h 169"/>
                <a:gd name="T4" fmla="*/ 346 w 425"/>
                <a:gd name="T5" fmla="*/ 169 h 169"/>
                <a:gd name="T6" fmla="*/ 425 w 425"/>
                <a:gd name="T7" fmla="*/ 21 h 169"/>
                <a:gd name="T8" fmla="*/ 97 w 425"/>
                <a:gd name="T9" fmla="*/ 0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5" h="169">
                  <a:moveTo>
                    <a:pt x="97" y="0"/>
                  </a:moveTo>
                  <a:lnTo>
                    <a:pt x="0" y="128"/>
                  </a:lnTo>
                  <a:lnTo>
                    <a:pt x="346" y="169"/>
                  </a:lnTo>
                  <a:lnTo>
                    <a:pt x="425" y="21"/>
                  </a:lnTo>
                  <a:lnTo>
                    <a:pt x="9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43"/>
            <p:cNvSpPr>
              <a:spLocks/>
            </p:cNvSpPr>
            <p:nvPr/>
          </p:nvSpPr>
          <p:spPr bwMode="auto">
            <a:xfrm>
              <a:off x="1810" y="1254"/>
              <a:ext cx="186" cy="68"/>
            </a:xfrm>
            <a:custGeom>
              <a:avLst/>
              <a:gdLst>
                <a:gd name="T0" fmla="*/ 307 w 371"/>
                <a:gd name="T1" fmla="*/ 136 h 136"/>
                <a:gd name="T2" fmla="*/ 0 w 371"/>
                <a:gd name="T3" fmla="*/ 99 h 136"/>
                <a:gd name="T4" fmla="*/ 76 w 371"/>
                <a:gd name="T5" fmla="*/ 0 h 136"/>
                <a:gd name="T6" fmla="*/ 371 w 371"/>
                <a:gd name="T7" fmla="*/ 18 h 136"/>
                <a:gd name="T8" fmla="*/ 307 w 371"/>
                <a:gd name="T9" fmla="*/ 136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1" h="136">
                  <a:moveTo>
                    <a:pt x="307" y="136"/>
                  </a:moveTo>
                  <a:lnTo>
                    <a:pt x="0" y="99"/>
                  </a:lnTo>
                  <a:lnTo>
                    <a:pt x="76" y="0"/>
                  </a:lnTo>
                  <a:lnTo>
                    <a:pt x="371" y="18"/>
                  </a:lnTo>
                  <a:lnTo>
                    <a:pt x="307" y="136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44"/>
            <p:cNvSpPr>
              <a:spLocks/>
            </p:cNvSpPr>
            <p:nvPr/>
          </p:nvSpPr>
          <p:spPr bwMode="auto">
            <a:xfrm>
              <a:off x="2212" y="1192"/>
              <a:ext cx="315" cy="301"/>
            </a:xfrm>
            <a:custGeom>
              <a:avLst/>
              <a:gdLst>
                <a:gd name="T0" fmla="*/ 508 w 630"/>
                <a:gd name="T1" fmla="*/ 0 h 601"/>
                <a:gd name="T2" fmla="*/ 0 w 630"/>
                <a:gd name="T3" fmla="*/ 221 h 601"/>
                <a:gd name="T4" fmla="*/ 0 w 630"/>
                <a:gd name="T5" fmla="*/ 535 h 601"/>
                <a:gd name="T6" fmla="*/ 431 w 630"/>
                <a:gd name="T7" fmla="*/ 601 h 601"/>
                <a:gd name="T8" fmla="*/ 575 w 630"/>
                <a:gd name="T9" fmla="*/ 519 h 601"/>
                <a:gd name="T10" fmla="*/ 630 w 630"/>
                <a:gd name="T11" fmla="*/ 192 h 601"/>
                <a:gd name="T12" fmla="*/ 508 w 630"/>
                <a:gd name="T13" fmla="*/ 0 h 6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30" h="601">
                  <a:moveTo>
                    <a:pt x="508" y="0"/>
                  </a:moveTo>
                  <a:lnTo>
                    <a:pt x="0" y="221"/>
                  </a:lnTo>
                  <a:lnTo>
                    <a:pt x="0" y="535"/>
                  </a:lnTo>
                  <a:lnTo>
                    <a:pt x="431" y="601"/>
                  </a:lnTo>
                  <a:lnTo>
                    <a:pt x="575" y="519"/>
                  </a:lnTo>
                  <a:lnTo>
                    <a:pt x="630" y="192"/>
                  </a:lnTo>
                  <a:lnTo>
                    <a:pt x="50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45"/>
            <p:cNvSpPr>
              <a:spLocks/>
            </p:cNvSpPr>
            <p:nvPr/>
          </p:nvSpPr>
          <p:spPr bwMode="auto">
            <a:xfrm>
              <a:off x="2220" y="1202"/>
              <a:ext cx="289" cy="282"/>
            </a:xfrm>
            <a:custGeom>
              <a:avLst/>
              <a:gdLst>
                <a:gd name="T0" fmla="*/ 409 w 577"/>
                <a:gd name="T1" fmla="*/ 564 h 564"/>
                <a:gd name="T2" fmla="*/ 0 w 577"/>
                <a:gd name="T3" fmla="*/ 502 h 564"/>
                <a:gd name="T4" fmla="*/ 0 w 577"/>
                <a:gd name="T5" fmla="*/ 212 h 564"/>
                <a:gd name="T6" fmla="*/ 463 w 577"/>
                <a:gd name="T7" fmla="*/ 0 h 564"/>
                <a:gd name="T8" fmla="*/ 577 w 577"/>
                <a:gd name="T9" fmla="*/ 186 h 564"/>
                <a:gd name="T10" fmla="*/ 496 w 577"/>
                <a:gd name="T11" fmla="*/ 445 h 564"/>
                <a:gd name="T12" fmla="*/ 409 w 577"/>
                <a:gd name="T13" fmla="*/ 564 h 5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7" h="564">
                  <a:moveTo>
                    <a:pt x="409" y="564"/>
                  </a:moveTo>
                  <a:lnTo>
                    <a:pt x="0" y="502"/>
                  </a:lnTo>
                  <a:lnTo>
                    <a:pt x="0" y="212"/>
                  </a:lnTo>
                  <a:lnTo>
                    <a:pt x="463" y="0"/>
                  </a:lnTo>
                  <a:lnTo>
                    <a:pt x="577" y="186"/>
                  </a:lnTo>
                  <a:lnTo>
                    <a:pt x="496" y="445"/>
                  </a:lnTo>
                  <a:lnTo>
                    <a:pt x="409" y="56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46"/>
            <p:cNvSpPr>
              <a:spLocks/>
            </p:cNvSpPr>
            <p:nvPr/>
          </p:nvSpPr>
          <p:spPr bwMode="auto">
            <a:xfrm>
              <a:off x="2412" y="1201"/>
              <a:ext cx="97" cy="283"/>
            </a:xfrm>
            <a:custGeom>
              <a:avLst/>
              <a:gdLst>
                <a:gd name="T0" fmla="*/ 19 w 193"/>
                <a:gd name="T1" fmla="*/ 564 h 565"/>
                <a:gd name="T2" fmla="*/ 25 w 193"/>
                <a:gd name="T3" fmla="*/ 565 h 565"/>
                <a:gd name="T4" fmla="*/ 160 w 193"/>
                <a:gd name="T5" fmla="*/ 489 h 565"/>
                <a:gd name="T6" fmla="*/ 193 w 193"/>
                <a:gd name="T7" fmla="*/ 187 h 565"/>
                <a:gd name="T8" fmla="*/ 83 w 193"/>
                <a:gd name="T9" fmla="*/ 0 h 565"/>
                <a:gd name="T10" fmla="*/ 16 w 193"/>
                <a:gd name="T11" fmla="*/ 30 h 565"/>
                <a:gd name="T12" fmla="*/ 0 w 193"/>
                <a:gd name="T13" fmla="*/ 62 h 565"/>
                <a:gd name="T14" fmla="*/ 19 w 193"/>
                <a:gd name="T15" fmla="*/ 564 h 5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3" h="565">
                  <a:moveTo>
                    <a:pt x="19" y="564"/>
                  </a:moveTo>
                  <a:lnTo>
                    <a:pt x="25" y="565"/>
                  </a:lnTo>
                  <a:lnTo>
                    <a:pt x="160" y="489"/>
                  </a:lnTo>
                  <a:lnTo>
                    <a:pt x="193" y="187"/>
                  </a:lnTo>
                  <a:lnTo>
                    <a:pt x="83" y="0"/>
                  </a:lnTo>
                  <a:lnTo>
                    <a:pt x="16" y="30"/>
                  </a:lnTo>
                  <a:lnTo>
                    <a:pt x="0" y="62"/>
                  </a:lnTo>
                  <a:lnTo>
                    <a:pt x="19" y="564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47"/>
            <p:cNvSpPr>
              <a:spLocks/>
            </p:cNvSpPr>
            <p:nvPr/>
          </p:nvSpPr>
          <p:spPr bwMode="auto">
            <a:xfrm>
              <a:off x="1624" y="985"/>
              <a:ext cx="696" cy="221"/>
            </a:xfrm>
            <a:custGeom>
              <a:avLst/>
              <a:gdLst>
                <a:gd name="T0" fmla="*/ 252 w 1390"/>
                <a:gd name="T1" fmla="*/ 0 h 442"/>
                <a:gd name="T2" fmla="*/ 0 w 1390"/>
                <a:gd name="T3" fmla="*/ 357 h 442"/>
                <a:gd name="T4" fmla="*/ 1103 w 1390"/>
                <a:gd name="T5" fmla="*/ 442 h 442"/>
                <a:gd name="T6" fmla="*/ 1390 w 1390"/>
                <a:gd name="T7" fmla="*/ 0 h 442"/>
                <a:gd name="T8" fmla="*/ 252 w 1390"/>
                <a:gd name="T9" fmla="*/ 0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0" h="442">
                  <a:moveTo>
                    <a:pt x="252" y="0"/>
                  </a:moveTo>
                  <a:lnTo>
                    <a:pt x="0" y="357"/>
                  </a:lnTo>
                  <a:lnTo>
                    <a:pt x="1103" y="442"/>
                  </a:lnTo>
                  <a:lnTo>
                    <a:pt x="1390" y="0"/>
                  </a:lnTo>
                  <a:lnTo>
                    <a:pt x="25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48"/>
            <p:cNvSpPr>
              <a:spLocks/>
            </p:cNvSpPr>
            <p:nvPr/>
          </p:nvSpPr>
          <p:spPr bwMode="auto">
            <a:xfrm>
              <a:off x="1639" y="993"/>
              <a:ext cx="666" cy="189"/>
            </a:xfrm>
            <a:custGeom>
              <a:avLst/>
              <a:gdLst>
                <a:gd name="T0" fmla="*/ 1078 w 1330"/>
                <a:gd name="T1" fmla="*/ 378 h 378"/>
                <a:gd name="T2" fmla="*/ 0 w 1330"/>
                <a:gd name="T3" fmla="*/ 326 h 378"/>
                <a:gd name="T4" fmla="*/ 230 w 1330"/>
                <a:gd name="T5" fmla="*/ 0 h 378"/>
                <a:gd name="T6" fmla="*/ 1330 w 1330"/>
                <a:gd name="T7" fmla="*/ 0 h 378"/>
                <a:gd name="T8" fmla="*/ 1078 w 1330"/>
                <a:gd name="T9" fmla="*/ 378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30" h="378">
                  <a:moveTo>
                    <a:pt x="1078" y="378"/>
                  </a:moveTo>
                  <a:lnTo>
                    <a:pt x="0" y="326"/>
                  </a:lnTo>
                  <a:lnTo>
                    <a:pt x="230" y="0"/>
                  </a:lnTo>
                  <a:lnTo>
                    <a:pt x="1330" y="0"/>
                  </a:lnTo>
                  <a:lnTo>
                    <a:pt x="1078" y="378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Rectangle 49"/>
            <p:cNvSpPr>
              <a:spLocks noChangeArrowheads="1"/>
            </p:cNvSpPr>
            <p:nvPr/>
          </p:nvSpPr>
          <p:spPr bwMode="auto">
            <a:xfrm>
              <a:off x="1740" y="922"/>
              <a:ext cx="8" cy="7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50"/>
            <p:cNvSpPr>
              <a:spLocks/>
            </p:cNvSpPr>
            <p:nvPr/>
          </p:nvSpPr>
          <p:spPr bwMode="auto">
            <a:xfrm>
              <a:off x="1734" y="1004"/>
              <a:ext cx="562" cy="16"/>
            </a:xfrm>
            <a:custGeom>
              <a:avLst/>
              <a:gdLst>
                <a:gd name="T0" fmla="*/ 0 w 1123"/>
                <a:gd name="T1" fmla="*/ 0 h 32"/>
                <a:gd name="T2" fmla="*/ 0 w 1123"/>
                <a:gd name="T3" fmla="*/ 16 h 32"/>
                <a:gd name="T4" fmla="*/ 1122 w 1123"/>
                <a:gd name="T5" fmla="*/ 32 h 32"/>
                <a:gd name="T6" fmla="*/ 1123 w 1123"/>
                <a:gd name="T7" fmla="*/ 16 h 32"/>
                <a:gd name="T8" fmla="*/ 0 w 1123"/>
                <a:gd name="T9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3" h="32">
                  <a:moveTo>
                    <a:pt x="0" y="0"/>
                  </a:moveTo>
                  <a:lnTo>
                    <a:pt x="0" y="16"/>
                  </a:lnTo>
                  <a:lnTo>
                    <a:pt x="1122" y="32"/>
                  </a:lnTo>
                  <a:lnTo>
                    <a:pt x="1123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51"/>
            <p:cNvSpPr>
              <a:spLocks/>
            </p:cNvSpPr>
            <p:nvPr/>
          </p:nvSpPr>
          <p:spPr bwMode="auto">
            <a:xfrm>
              <a:off x="1711" y="1036"/>
              <a:ext cx="560" cy="20"/>
            </a:xfrm>
            <a:custGeom>
              <a:avLst/>
              <a:gdLst>
                <a:gd name="T0" fmla="*/ 0 w 1119"/>
                <a:gd name="T1" fmla="*/ 17 h 41"/>
                <a:gd name="T2" fmla="*/ 1119 w 1119"/>
                <a:gd name="T3" fmla="*/ 41 h 41"/>
                <a:gd name="T4" fmla="*/ 1119 w 1119"/>
                <a:gd name="T5" fmla="*/ 25 h 41"/>
                <a:gd name="T6" fmla="*/ 1 w 1119"/>
                <a:gd name="T7" fmla="*/ 0 h 41"/>
                <a:gd name="T8" fmla="*/ 0 w 1119"/>
                <a:gd name="T9" fmla="*/ 1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9" h="41">
                  <a:moveTo>
                    <a:pt x="0" y="17"/>
                  </a:moveTo>
                  <a:lnTo>
                    <a:pt x="1119" y="41"/>
                  </a:lnTo>
                  <a:lnTo>
                    <a:pt x="1119" y="25"/>
                  </a:lnTo>
                  <a:lnTo>
                    <a:pt x="1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52"/>
            <p:cNvSpPr>
              <a:spLocks/>
            </p:cNvSpPr>
            <p:nvPr/>
          </p:nvSpPr>
          <p:spPr bwMode="auto">
            <a:xfrm>
              <a:off x="1689" y="1068"/>
              <a:ext cx="557" cy="25"/>
            </a:xfrm>
            <a:custGeom>
              <a:avLst/>
              <a:gdLst>
                <a:gd name="T0" fmla="*/ 0 w 1115"/>
                <a:gd name="T1" fmla="*/ 16 h 48"/>
                <a:gd name="T2" fmla="*/ 1115 w 1115"/>
                <a:gd name="T3" fmla="*/ 48 h 48"/>
                <a:gd name="T4" fmla="*/ 1115 w 1115"/>
                <a:gd name="T5" fmla="*/ 32 h 48"/>
                <a:gd name="T6" fmla="*/ 0 w 1115"/>
                <a:gd name="T7" fmla="*/ 0 h 48"/>
                <a:gd name="T8" fmla="*/ 0 w 1115"/>
                <a:gd name="T9" fmla="*/ 16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5" h="48">
                  <a:moveTo>
                    <a:pt x="0" y="16"/>
                  </a:moveTo>
                  <a:lnTo>
                    <a:pt x="1115" y="48"/>
                  </a:lnTo>
                  <a:lnTo>
                    <a:pt x="1115" y="32"/>
                  </a:lnTo>
                  <a:lnTo>
                    <a:pt x="0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53"/>
            <p:cNvSpPr>
              <a:spLocks/>
            </p:cNvSpPr>
            <p:nvPr/>
          </p:nvSpPr>
          <p:spPr bwMode="auto">
            <a:xfrm>
              <a:off x="1666" y="1101"/>
              <a:ext cx="556" cy="28"/>
            </a:xfrm>
            <a:custGeom>
              <a:avLst/>
              <a:gdLst>
                <a:gd name="T0" fmla="*/ 0 w 1111"/>
                <a:gd name="T1" fmla="*/ 17 h 57"/>
                <a:gd name="T2" fmla="*/ 1111 w 1111"/>
                <a:gd name="T3" fmla="*/ 57 h 57"/>
                <a:gd name="T4" fmla="*/ 1111 w 1111"/>
                <a:gd name="T5" fmla="*/ 42 h 57"/>
                <a:gd name="T6" fmla="*/ 1 w 1111"/>
                <a:gd name="T7" fmla="*/ 0 h 57"/>
                <a:gd name="T8" fmla="*/ 0 w 1111"/>
                <a:gd name="T9" fmla="*/ 17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1" h="57">
                  <a:moveTo>
                    <a:pt x="0" y="17"/>
                  </a:moveTo>
                  <a:lnTo>
                    <a:pt x="1111" y="57"/>
                  </a:lnTo>
                  <a:lnTo>
                    <a:pt x="1111" y="42"/>
                  </a:lnTo>
                  <a:lnTo>
                    <a:pt x="1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54"/>
            <p:cNvSpPr>
              <a:spLocks/>
            </p:cNvSpPr>
            <p:nvPr/>
          </p:nvSpPr>
          <p:spPr bwMode="auto">
            <a:xfrm>
              <a:off x="1643" y="1133"/>
              <a:ext cx="555" cy="33"/>
            </a:xfrm>
            <a:custGeom>
              <a:avLst/>
              <a:gdLst>
                <a:gd name="T0" fmla="*/ 0 w 1108"/>
                <a:gd name="T1" fmla="*/ 16 h 66"/>
                <a:gd name="T2" fmla="*/ 1107 w 1108"/>
                <a:gd name="T3" fmla="*/ 66 h 66"/>
                <a:gd name="T4" fmla="*/ 1108 w 1108"/>
                <a:gd name="T5" fmla="*/ 49 h 66"/>
                <a:gd name="T6" fmla="*/ 1 w 1108"/>
                <a:gd name="T7" fmla="*/ 0 h 66"/>
                <a:gd name="T8" fmla="*/ 0 w 1108"/>
                <a:gd name="T9" fmla="*/ 1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08" h="66">
                  <a:moveTo>
                    <a:pt x="0" y="16"/>
                  </a:moveTo>
                  <a:lnTo>
                    <a:pt x="1107" y="66"/>
                  </a:lnTo>
                  <a:lnTo>
                    <a:pt x="1108" y="49"/>
                  </a:lnTo>
                  <a:lnTo>
                    <a:pt x="1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55"/>
            <p:cNvSpPr>
              <a:spLocks/>
            </p:cNvSpPr>
            <p:nvPr/>
          </p:nvSpPr>
          <p:spPr bwMode="auto">
            <a:xfrm>
              <a:off x="1718" y="1240"/>
              <a:ext cx="65" cy="92"/>
            </a:xfrm>
            <a:custGeom>
              <a:avLst/>
              <a:gdLst>
                <a:gd name="T0" fmla="*/ 0 w 132"/>
                <a:gd name="T1" fmla="*/ 0 h 184"/>
                <a:gd name="T2" fmla="*/ 0 w 132"/>
                <a:gd name="T3" fmla="*/ 168 h 184"/>
                <a:gd name="T4" fmla="*/ 132 w 132"/>
                <a:gd name="T5" fmla="*/ 184 h 184"/>
                <a:gd name="T6" fmla="*/ 132 w 132"/>
                <a:gd name="T7" fmla="*/ 12 h 184"/>
                <a:gd name="T8" fmla="*/ 0 w 132"/>
                <a:gd name="T9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84">
                  <a:moveTo>
                    <a:pt x="0" y="0"/>
                  </a:moveTo>
                  <a:lnTo>
                    <a:pt x="0" y="168"/>
                  </a:lnTo>
                  <a:lnTo>
                    <a:pt x="132" y="184"/>
                  </a:lnTo>
                  <a:lnTo>
                    <a:pt x="132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56"/>
            <p:cNvSpPr>
              <a:spLocks/>
            </p:cNvSpPr>
            <p:nvPr/>
          </p:nvSpPr>
          <p:spPr bwMode="auto">
            <a:xfrm>
              <a:off x="1726" y="1248"/>
              <a:ext cx="50" cy="74"/>
            </a:xfrm>
            <a:custGeom>
              <a:avLst/>
              <a:gdLst>
                <a:gd name="T0" fmla="*/ 100 w 100"/>
                <a:gd name="T1" fmla="*/ 149 h 149"/>
                <a:gd name="T2" fmla="*/ 0 w 100"/>
                <a:gd name="T3" fmla="*/ 137 h 149"/>
                <a:gd name="T4" fmla="*/ 0 w 100"/>
                <a:gd name="T5" fmla="*/ 0 h 149"/>
                <a:gd name="T6" fmla="*/ 100 w 100"/>
                <a:gd name="T7" fmla="*/ 8 h 149"/>
                <a:gd name="T8" fmla="*/ 100 w 100"/>
                <a:gd name="T9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149">
                  <a:moveTo>
                    <a:pt x="100" y="149"/>
                  </a:moveTo>
                  <a:lnTo>
                    <a:pt x="0" y="137"/>
                  </a:lnTo>
                  <a:lnTo>
                    <a:pt x="0" y="0"/>
                  </a:lnTo>
                  <a:lnTo>
                    <a:pt x="100" y="8"/>
                  </a:lnTo>
                  <a:lnTo>
                    <a:pt x="100" y="149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57"/>
            <p:cNvSpPr>
              <a:spLocks/>
            </p:cNvSpPr>
            <p:nvPr/>
          </p:nvSpPr>
          <p:spPr bwMode="auto">
            <a:xfrm>
              <a:off x="1720" y="1248"/>
              <a:ext cx="62" cy="77"/>
            </a:xfrm>
            <a:custGeom>
              <a:avLst/>
              <a:gdLst>
                <a:gd name="T0" fmla="*/ 124 w 124"/>
                <a:gd name="T1" fmla="*/ 74 h 155"/>
                <a:gd name="T2" fmla="*/ 65 w 124"/>
                <a:gd name="T3" fmla="*/ 67 h 155"/>
                <a:gd name="T4" fmla="*/ 65 w 124"/>
                <a:gd name="T5" fmla="*/ 0 h 155"/>
                <a:gd name="T6" fmla="*/ 52 w 124"/>
                <a:gd name="T7" fmla="*/ 0 h 155"/>
                <a:gd name="T8" fmla="*/ 52 w 124"/>
                <a:gd name="T9" fmla="*/ 66 h 155"/>
                <a:gd name="T10" fmla="*/ 1 w 124"/>
                <a:gd name="T11" fmla="*/ 60 h 155"/>
                <a:gd name="T12" fmla="*/ 0 w 124"/>
                <a:gd name="T13" fmla="*/ 73 h 155"/>
                <a:gd name="T14" fmla="*/ 52 w 124"/>
                <a:gd name="T15" fmla="*/ 79 h 155"/>
                <a:gd name="T16" fmla="*/ 52 w 124"/>
                <a:gd name="T17" fmla="*/ 155 h 155"/>
                <a:gd name="T18" fmla="*/ 65 w 124"/>
                <a:gd name="T19" fmla="*/ 155 h 155"/>
                <a:gd name="T20" fmla="*/ 65 w 124"/>
                <a:gd name="T21" fmla="*/ 80 h 155"/>
                <a:gd name="T22" fmla="*/ 123 w 124"/>
                <a:gd name="T23" fmla="*/ 87 h 155"/>
                <a:gd name="T24" fmla="*/ 124 w 124"/>
                <a:gd name="T25" fmla="*/ 7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" h="155">
                  <a:moveTo>
                    <a:pt x="124" y="74"/>
                  </a:moveTo>
                  <a:lnTo>
                    <a:pt x="65" y="67"/>
                  </a:lnTo>
                  <a:lnTo>
                    <a:pt x="65" y="0"/>
                  </a:lnTo>
                  <a:lnTo>
                    <a:pt x="52" y="0"/>
                  </a:lnTo>
                  <a:lnTo>
                    <a:pt x="52" y="66"/>
                  </a:lnTo>
                  <a:lnTo>
                    <a:pt x="1" y="60"/>
                  </a:lnTo>
                  <a:lnTo>
                    <a:pt x="0" y="73"/>
                  </a:lnTo>
                  <a:lnTo>
                    <a:pt x="52" y="79"/>
                  </a:lnTo>
                  <a:lnTo>
                    <a:pt x="52" y="155"/>
                  </a:lnTo>
                  <a:lnTo>
                    <a:pt x="65" y="155"/>
                  </a:lnTo>
                  <a:lnTo>
                    <a:pt x="65" y="80"/>
                  </a:lnTo>
                  <a:lnTo>
                    <a:pt x="123" y="87"/>
                  </a:lnTo>
                  <a:lnTo>
                    <a:pt x="124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58"/>
            <p:cNvSpPr>
              <a:spLocks/>
            </p:cNvSpPr>
            <p:nvPr/>
          </p:nvSpPr>
          <p:spPr bwMode="auto">
            <a:xfrm>
              <a:off x="2055" y="1273"/>
              <a:ext cx="65" cy="92"/>
            </a:xfrm>
            <a:custGeom>
              <a:avLst/>
              <a:gdLst>
                <a:gd name="T0" fmla="*/ 0 w 132"/>
                <a:gd name="T1" fmla="*/ 0 h 184"/>
                <a:gd name="T2" fmla="*/ 0 w 132"/>
                <a:gd name="T3" fmla="*/ 168 h 184"/>
                <a:gd name="T4" fmla="*/ 132 w 132"/>
                <a:gd name="T5" fmla="*/ 184 h 184"/>
                <a:gd name="T6" fmla="*/ 132 w 132"/>
                <a:gd name="T7" fmla="*/ 11 h 184"/>
                <a:gd name="T8" fmla="*/ 0 w 132"/>
                <a:gd name="T9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84">
                  <a:moveTo>
                    <a:pt x="0" y="0"/>
                  </a:moveTo>
                  <a:lnTo>
                    <a:pt x="0" y="168"/>
                  </a:lnTo>
                  <a:lnTo>
                    <a:pt x="132" y="184"/>
                  </a:lnTo>
                  <a:lnTo>
                    <a:pt x="132" y="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59"/>
            <p:cNvSpPr>
              <a:spLocks/>
            </p:cNvSpPr>
            <p:nvPr/>
          </p:nvSpPr>
          <p:spPr bwMode="auto">
            <a:xfrm>
              <a:off x="2063" y="1282"/>
              <a:ext cx="49" cy="74"/>
            </a:xfrm>
            <a:custGeom>
              <a:avLst/>
              <a:gdLst>
                <a:gd name="T0" fmla="*/ 100 w 100"/>
                <a:gd name="T1" fmla="*/ 149 h 149"/>
                <a:gd name="T2" fmla="*/ 0 w 100"/>
                <a:gd name="T3" fmla="*/ 137 h 149"/>
                <a:gd name="T4" fmla="*/ 0 w 100"/>
                <a:gd name="T5" fmla="*/ 0 h 149"/>
                <a:gd name="T6" fmla="*/ 100 w 100"/>
                <a:gd name="T7" fmla="*/ 9 h 149"/>
                <a:gd name="T8" fmla="*/ 100 w 100"/>
                <a:gd name="T9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149">
                  <a:moveTo>
                    <a:pt x="100" y="149"/>
                  </a:moveTo>
                  <a:lnTo>
                    <a:pt x="0" y="137"/>
                  </a:lnTo>
                  <a:lnTo>
                    <a:pt x="0" y="0"/>
                  </a:lnTo>
                  <a:lnTo>
                    <a:pt x="100" y="9"/>
                  </a:lnTo>
                  <a:lnTo>
                    <a:pt x="100" y="149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60"/>
            <p:cNvSpPr>
              <a:spLocks/>
            </p:cNvSpPr>
            <p:nvPr/>
          </p:nvSpPr>
          <p:spPr bwMode="auto">
            <a:xfrm>
              <a:off x="2057" y="1282"/>
              <a:ext cx="62" cy="77"/>
            </a:xfrm>
            <a:custGeom>
              <a:avLst/>
              <a:gdLst>
                <a:gd name="T0" fmla="*/ 124 w 124"/>
                <a:gd name="T1" fmla="*/ 74 h 154"/>
                <a:gd name="T2" fmla="*/ 63 w 124"/>
                <a:gd name="T3" fmla="*/ 67 h 154"/>
                <a:gd name="T4" fmla="*/ 63 w 124"/>
                <a:gd name="T5" fmla="*/ 0 h 154"/>
                <a:gd name="T6" fmla="*/ 52 w 124"/>
                <a:gd name="T7" fmla="*/ 0 h 154"/>
                <a:gd name="T8" fmla="*/ 52 w 124"/>
                <a:gd name="T9" fmla="*/ 66 h 154"/>
                <a:gd name="T10" fmla="*/ 1 w 124"/>
                <a:gd name="T11" fmla="*/ 61 h 154"/>
                <a:gd name="T12" fmla="*/ 0 w 124"/>
                <a:gd name="T13" fmla="*/ 73 h 154"/>
                <a:gd name="T14" fmla="*/ 52 w 124"/>
                <a:gd name="T15" fmla="*/ 78 h 154"/>
                <a:gd name="T16" fmla="*/ 52 w 124"/>
                <a:gd name="T17" fmla="*/ 154 h 154"/>
                <a:gd name="T18" fmla="*/ 63 w 124"/>
                <a:gd name="T19" fmla="*/ 154 h 154"/>
                <a:gd name="T20" fmla="*/ 63 w 124"/>
                <a:gd name="T21" fmla="*/ 80 h 154"/>
                <a:gd name="T22" fmla="*/ 123 w 124"/>
                <a:gd name="T23" fmla="*/ 86 h 154"/>
                <a:gd name="T24" fmla="*/ 124 w 124"/>
                <a:gd name="T25" fmla="*/ 7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" h="154">
                  <a:moveTo>
                    <a:pt x="124" y="74"/>
                  </a:moveTo>
                  <a:lnTo>
                    <a:pt x="63" y="67"/>
                  </a:lnTo>
                  <a:lnTo>
                    <a:pt x="63" y="0"/>
                  </a:lnTo>
                  <a:lnTo>
                    <a:pt x="52" y="0"/>
                  </a:lnTo>
                  <a:lnTo>
                    <a:pt x="52" y="66"/>
                  </a:lnTo>
                  <a:lnTo>
                    <a:pt x="1" y="61"/>
                  </a:lnTo>
                  <a:lnTo>
                    <a:pt x="0" y="73"/>
                  </a:lnTo>
                  <a:lnTo>
                    <a:pt x="52" y="78"/>
                  </a:lnTo>
                  <a:lnTo>
                    <a:pt x="52" y="154"/>
                  </a:lnTo>
                  <a:lnTo>
                    <a:pt x="63" y="154"/>
                  </a:lnTo>
                  <a:lnTo>
                    <a:pt x="63" y="80"/>
                  </a:lnTo>
                  <a:lnTo>
                    <a:pt x="123" y="86"/>
                  </a:lnTo>
                  <a:lnTo>
                    <a:pt x="124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61"/>
            <p:cNvSpPr>
              <a:spLocks/>
            </p:cNvSpPr>
            <p:nvPr/>
          </p:nvSpPr>
          <p:spPr bwMode="auto">
            <a:xfrm>
              <a:off x="2251" y="1346"/>
              <a:ext cx="41" cy="58"/>
            </a:xfrm>
            <a:custGeom>
              <a:avLst/>
              <a:gdLst>
                <a:gd name="T0" fmla="*/ 0 w 83"/>
                <a:gd name="T1" fmla="*/ 0 h 116"/>
                <a:gd name="T2" fmla="*/ 0 w 83"/>
                <a:gd name="T3" fmla="*/ 106 h 116"/>
                <a:gd name="T4" fmla="*/ 83 w 83"/>
                <a:gd name="T5" fmla="*/ 116 h 116"/>
                <a:gd name="T6" fmla="*/ 83 w 83"/>
                <a:gd name="T7" fmla="*/ 8 h 116"/>
                <a:gd name="T8" fmla="*/ 0 w 83"/>
                <a:gd name="T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3" h="116">
                  <a:moveTo>
                    <a:pt x="0" y="0"/>
                  </a:moveTo>
                  <a:lnTo>
                    <a:pt x="0" y="106"/>
                  </a:lnTo>
                  <a:lnTo>
                    <a:pt x="83" y="116"/>
                  </a:lnTo>
                  <a:lnTo>
                    <a:pt x="83" y="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62"/>
            <p:cNvSpPr>
              <a:spLocks/>
            </p:cNvSpPr>
            <p:nvPr/>
          </p:nvSpPr>
          <p:spPr bwMode="auto">
            <a:xfrm>
              <a:off x="2256" y="1352"/>
              <a:ext cx="31" cy="46"/>
            </a:xfrm>
            <a:custGeom>
              <a:avLst/>
              <a:gdLst>
                <a:gd name="T0" fmla="*/ 63 w 63"/>
                <a:gd name="T1" fmla="*/ 93 h 93"/>
                <a:gd name="T2" fmla="*/ 0 w 63"/>
                <a:gd name="T3" fmla="*/ 85 h 93"/>
                <a:gd name="T4" fmla="*/ 0 w 63"/>
                <a:gd name="T5" fmla="*/ 0 h 93"/>
                <a:gd name="T6" fmla="*/ 63 w 63"/>
                <a:gd name="T7" fmla="*/ 4 h 93"/>
                <a:gd name="T8" fmla="*/ 63 w 63"/>
                <a:gd name="T9" fmla="*/ 9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93">
                  <a:moveTo>
                    <a:pt x="63" y="93"/>
                  </a:moveTo>
                  <a:lnTo>
                    <a:pt x="0" y="85"/>
                  </a:lnTo>
                  <a:lnTo>
                    <a:pt x="0" y="0"/>
                  </a:lnTo>
                  <a:lnTo>
                    <a:pt x="63" y="4"/>
                  </a:lnTo>
                  <a:lnTo>
                    <a:pt x="63" y="93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63"/>
            <p:cNvSpPr>
              <a:spLocks/>
            </p:cNvSpPr>
            <p:nvPr/>
          </p:nvSpPr>
          <p:spPr bwMode="auto">
            <a:xfrm>
              <a:off x="2252" y="1352"/>
              <a:ext cx="39" cy="48"/>
            </a:xfrm>
            <a:custGeom>
              <a:avLst/>
              <a:gdLst>
                <a:gd name="T0" fmla="*/ 79 w 79"/>
                <a:gd name="T1" fmla="*/ 46 h 96"/>
                <a:gd name="T2" fmla="*/ 40 w 79"/>
                <a:gd name="T3" fmla="*/ 41 h 96"/>
                <a:gd name="T4" fmla="*/ 40 w 79"/>
                <a:gd name="T5" fmla="*/ 0 h 96"/>
                <a:gd name="T6" fmla="*/ 33 w 79"/>
                <a:gd name="T7" fmla="*/ 0 h 96"/>
                <a:gd name="T8" fmla="*/ 33 w 79"/>
                <a:gd name="T9" fmla="*/ 41 h 96"/>
                <a:gd name="T10" fmla="*/ 0 w 79"/>
                <a:gd name="T11" fmla="*/ 38 h 96"/>
                <a:gd name="T12" fmla="*/ 0 w 79"/>
                <a:gd name="T13" fmla="*/ 46 h 96"/>
                <a:gd name="T14" fmla="*/ 33 w 79"/>
                <a:gd name="T15" fmla="*/ 49 h 96"/>
                <a:gd name="T16" fmla="*/ 33 w 79"/>
                <a:gd name="T17" fmla="*/ 96 h 96"/>
                <a:gd name="T18" fmla="*/ 40 w 79"/>
                <a:gd name="T19" fmla="*/ 96 h 96"/>
                <a:gd name="T20" fmla="*/ 40 w 79"/>
                <a:gd name="T21" fmla="*/ 49 h 96"/>
                <a:gd name="T22" fmla="*/ 78 w 79"/>
                <a:gd name="T23" fmla="*/ 54 h 96"/>
                <a:gd name="T24" fmla="*/ 79 w 79"/>
                <a:gd name="T25" fmla="*/ 4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9" h="96">
                  <a:moveTo>
                    <a:pt x="79" y="46"/>
                  </a:moveTo>
                  <a:lnTo>
                    <a:pt x="40" y="41"/>
                  </a:lnTo>
                  <a:lnTo>
                    <a:pt x="40" y="0"/>
                  </a:lnTo>
                  <a:lnTo>
                    <a:pt x="33" y="0"/>
                  </a:lnTo>
                  <a:lnTo>
                    <a:pt x="33" y="41"/>
                  </a:lnTo>
                  <a:lnTo>
                    <a:pt x="0" y="38"/>
                  </a:lnTo>
                  <a:lnTo>
                    <a:pt x="0" y="46"/>
                  </a:lnTo>
                  <a:lnTo>
                    <a:pt x="33" y="49"/>
                  </a:lnTo>
                  <a:lnTo>
                    <a:pt x="33" y="96"/>
                  </a:lnTo>
                  <a:lnTo>
                    <a:pt x="40" y="96"/>
                  </a:lnTo>
                  <a:lnTo>
                    <a:pt x="40" y="49"/>
                  </a:lnTo>
                  <a:lnTo>
                    <a:pt x="78" y="54"/>
                  </a:lnTo>
                  <a:lnTo>
                    <a:pt x="79" y="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64"/>
            <p:cNvSpPr>
              <a:spLocks/>
            </p:cNvSpPr>
            <p:nvPr/>
          </p:nvSpPr>
          <p:spPr bwMode="auto">
            <a:xfrm>
              <a:off x="2337" y="1358"/>
              <a:ext cx="41" cy="58"/>
            </a:xfrm>
            <a:custGeom>
              <a:avLst/>
              <a:gdLst>
                <a:gd name="T0" fmla="*/ 0 w 82"/>
                <a:gd name="T1" fmla="*/ 0 h 116"/>
                <a:gd name="T2" fmla="*/ 0 w 82"/>
                <a:gd name="T3" fmla="*/ 106 h 116"/>
                <a:gd name="T4" fmla="*/ 82 w 82"/>
                <a:gd name="T5" fmla="*/ 116 h 116"/>
                <a:gd name="T6" fmla="*/ 82 w 82"/>
                <a:gd name="T7" fmla="*/ 7 h 116"/>
                <a:gd name="T8" fmla="*/ 0 w 82"/>
                <a:gd name="T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116">
                  <a:moveTo>
                    <a:pt x="0" y="0"/>
                  </a:moveTo>
                  <a:lnTo>
                    <a:pt x="0" y="106"/>
                  </a:lnTo>
                  <a:lnTo>
                    <a:pt x="82" y="116"/>
                  </a:lnTo>
                  <a:lnTo>
                    <a:pt x="8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65"/>
            <p:cNvSpPr>
              <a:spLocks/>
            </p:cNvSpPr>
            <p:nvPr/>
          </p:nvSpPr>
          <p:spPr bwMode="auto">
            <a:xfrm>
              <a:off x="2342" y="1363"/>
              <a:ext cx="32" cy="47"/>
            </a:xfrm>
            <a:custGeom>
              <a:avLst/>
              <a:gdLst>
                <a:gd name="T0" fmla="*/ 64 w 64"/>
                <a:gd name="T1" fmla="*/ 95 h 95"/>
                <a:gd name="T2" fmla="*/ 0 w 64"/>
                <a:gd name="T3" fmla="*/ 87 h 95"/>
                <a:gd name="T4" fmla="*/ 0 w 64"/>
                <a:gd name="T5" fmla="*/ 0 h 95"/>
                <a:gd name="T6" fmla="*/ 64 w 64"/>
                <a:gd name="T7" fmla="*/ 6 h 95"/>
                <a:gd name="T8" fmla="*/ 64 w 64"/>
                <a:gd name="T9" fmla="*/ 9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95">
                  <a:moveTo>
                    <a:pt x="64" y="95"/>
                  </a:moveTo>
                  <a:lnTo>
                    <a:pt x="0" y="87"/>
                  </a:lnTo>
                  <a:lnTo>
                    <a:pt x="0" y="0"/>
                  </a:lnTo>
                  <a:lnTo>
                    <a:pt x="64" y="6"/>
                  </a:lnTo>
                  <a:lnTo>
                    <a:pt x="64" y="95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66"/>
            <p:cNvSpPr>
              <a:spLocks/>
            </p:cNvSpPr>
            <p:nvPr/>
          </p:nvSpPr>
          <p:spPr bwMode="auto">
            <a:xfrm>
              <a:off x="2339" y="1363"/>
              <a:ext cx="39" cy="49"/>
            </a:xfrm>
            <a:custGeom>
              <a:avLst/>
              <a:gdLst>
                <a:gd name="T0" fmla="*/ 79 w 79"/>
                <a:gd name="T1" fmla="*/ 46 h 96"/>
                <a:gd name="T2" fmla="*/ 41 w 79"/>
                <a:gd name="T3" fmla="*/ 41 h 96"/>
                <a:gd name="T4" fmla="*/ 41 w 79"/>
                <a:gd name="T5" fmla="*/ 0 h 96"/>
                <a:gd name="T6" fmla="*/ 33 w 79"/>
                <a:gd name="T7" fmla="*/ 0 h 96"/>
                <a:gd name="T8" fmla="*/ 33 w 79"/>
                <a:gd name="T9" fmla="*/ 41 h 96"/>
                <a:gd name="T10" fmla="*/ 1 w 79"/>
                <a:gd name="T11" fmla="*/ 38 h 96"/>
                <a:gd name="T12" fmla="*/ 0 w 79"/>
                <a:gd name="T13" fmla="*/ 44 h 96"/>
                <a:gd name="T14" fmla="*/ 33 w 79"/>
                <a:gd name="T15" fmla="*/ 48 h 96"/>
                <a:gd name="T16" fmla="*/ 33 w 79"/>
                <a:gd name="T17" fmla="*/ 96 h 96"/>
                <a:gd name="T18" fmla="*/ 41 w 79"/>
                <a:gd name="T19" fmla="*/ 96 h 96"/>
                <a:gd name="T20" fmla="*/ 41 w 79"/>
                <a:gd name="T21" fmla="*/ 49 h 96"/>
                <a:gd name="T22" fmla="*/ 79 w 79"/>
                <a:gd name="T23" fmla="*/ 54 h 96"/>
                <a:gd name="T24" fmla="*/ 79 w 79"/>
                <a:gd name="T25" fmla="*/ 4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9" h="96">
                  <a:moveTo>
                    <a:pt x="79" y="46"/>
                  </a:moveTo>
                  <a:lnTo>
                    <a:pt x="41" y="41"/>
                  </a:lnTo>
                  <a:lnTo>
                    <a:pt x="41" y="0"/>
                  </a:lnTo>
                  <a:lnTo>
                    <a:pt x="33" y="0"/>
                  </a:lnTo>
                  <a:lnTo>
                    <a:pt x="33" y="41"/>
                  </a:lnTo>
                  <a:lnTo>
                    <a:pt x="1" y="38"/>
                  </a:lnTo>
                  <a:lnTo>
                    <a:pt x="0" y="44"/>
                  </a:lnTo>
                  <a:lnTo>
                    <a:pt x="33" y="48"/>
                  </a:lnTo>
                  <a:lnTo>
                    <a:pt x="33" y="96"/>
                  </a:lnTo>
                  <a:lnTo>
                    <a:pt x="41" y="96"/>
                  </a:lnTo>
                  <a:lnTo>
                    <a:pt x="41" y="49"/>
                  </a:lnTo>
                  <a:lnTo>
                    <a:pt x="79" y="54"/>
                  </a:lnTo>
                  <a:lnTo>
                    <a:pt x="79" y="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67"/>
            <p:cNvSpPr>
              <a:spLocks/>
            </p:cNvSpPr>
            <p:nvPr/>
          </p:nvSpPr>
          <p:spPr bwMode="auto">
            <a:xfrm>
              <a:off x="1963" y="1257"/>
              <a:ext cx="53" cy="73"/>
            </a:xfrm>
            <a:custGeom>
              <a:avLst/>
              <a:gdLst>
                <a:gd name="T0" fmla="*/ 105 w 106"/>
                <a:gd name="T1" fmla="*/ 111 h 146"/>
                <a:gd name="T2" fmla="*/ 90 w 106"/>
                <a:gd name="T3" fmla="*/ 2 h 146"/>
                <a:gd name="T4" fmla="*/ 75 w 106"/>
                <a:gd name="T5" fmla="*/ 0 h 146"/>
                <a:gd name="T6" fmla="*/ 0 w 106"/>
                <a:gd name="T7" fmla="*/ 134 h 146"/>
                <a:gd name="T8" fmla="*/ 9 w 106"/>
                <a:gd name="T9" fmla="*/ 146 h 146"/>
                <a:gd name="T10" fmla="*/ 99 w 106"/>
                <a:gd name="T11" fmla="*/ 120 h 146"/>
                <a:gd name="T12" fmla="*/ 106 w 106"/>
                <a:gd name="T13" fmla="*/ 118 h 146"/>
                <a:gd name="T14" fmla="*/ 105 w 106"/>
                <a:gd name="T15" fmla="*/ 11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6" h="146">
                  <a:moveTo>
                    <a:pt x="105" y="111"/>
                  </a:moveTo>
                  <a:lnTo>
                    <a:pt x="90" y="2"/>
                  </a:lnTo>
                  <a:lnTo>
                    <a:pt x="75" y="0"/>
                  </a:lnTo>
                  <a:lnTo>
                    <a:pt x="0" y="134"/>
                  </a:lnTo>
                  <a:lnTo>
                    <a:pt x="9" y="146"/>
                  </a:lnTo>
                  <a:lnTo>
                    <a:pt x="99" y="120"/>
                  </a:lnTo>
                  <a:lnTo>
                    <a:pt x="106" y="118"/>
                  </a:lnTo>
                  <a:lnTo>
                    <a:pt x="105" y="1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68"/>
            <p:cNvSpPr>
              <a:spLocks/>
            </p:cNvSpPr>
            <p:nvPr/>
          </p:nvSpPr>
          <p:spPr bwMode="auto">
            <a:xfrm>
              <a:off x="1974" y="1271"/>
              <a:ext cx="33" cy="49"/>
            </a:xfrm>
            <a:custGeom>
              <a:avLst/>
              <a:gdLst>
                <a:gd name="T0" fmla="*/ 66 w 66"/>
                <a:gd name="T1" fmla="*/ 79 h 97"/>
                <a:gd name="T2" fmla="*/ 0 w 66"/>
                <a:gd name="T3" fmla="*/ 97 h 97"/>
                <a:gd name="T4" fmla="*/ 54 w 66"/>
                <a:gd name="T5" fmla="*/ 0 h 97"/>
                <a:gd name="T6" fmla="*/ 66 w 66"/>
                <a:gd name="T7" fmla="*/ 79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97">
                  <a:moveTo>
                    <a:pt x="66" y="79"/>
                  </a:moveTo>
                  <a:lnTo>
                    <a:pt x="0" y="97"/>
                  </a:lnTo>
                  <a:lnTo>
                    <a:pt x="54" y="0"/>
                  </a:lnTo>
                  <a:lnTo>
                    <a:pt x="66" y="79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Rectangle 69"/>
            <p:cNvSpPr>
              <a:spLocks noChangeArrowheads="1"/>
            </p:cNvSpPr>
            <p:nvPr/>
          </p:nvSpPr>
          <p:spPr bwMode="auto">
            <a:xfrm>
              <a:off x="1813" y="1309"/>
              <a:ext cx="12" cy="8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Rectangle 70"/>
            <p:cNvSpPr>
              <a:spLocks noChangeArrowheads="1"/>
            </p:cNvSpPr>
            <p:nvPr/>
          </p:nvSpPr>
          <p:spPr bwMode="auto">
            <a:xfrm>
              <a:off x="1941" y="1325"/>
              <a:ext cx="12" cy="8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71"/>
            <p:cNvSpPr>
              <a:spLocks/>
            </p:cNvSpPr>
            <p:nvPr/>
          </p:nvSpPr>
          <p:spPr bwMode="auto">
            <a:xfrm>
              <a:off x="2174" y="1167"/>
              <a:ext cx="292" cy="177"/>
            </a:xfrm>
            <a:custGeom>
              <a:avLst/>
              <a:gdLst>
                <a:gd name="T0" fmla="*/ 167 w 583"/>
                <a:gd name="T1" fmla="*/ 0 h 353"/>
                <a:gd name="T2" fmla="*/ 0 w 583"/>
                <a:gd name="T3" fmla="*/ 287 h 353"/>
                <a:gd name="T4" fmla="*/ 485 w 583"/>
                <a:gd name="T5" fmla="*/ 353 h 353"/>
                <a:gd name="T6" fmla="*/ 583 w 583"/>
                <a:gd name="T7" fmla="*/ 38 h 353"/>
                <a:gd name="T8" fmla="*/ 167 w 583"/>
                <a:gd name="T9" fmla="*/ 0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3" h="353">
                  <a:moveTo>
                    <a:pt x="167" y="0"/>
                  </a:moveTo>
                  <a:lnTo>
                    <a:pt x="0" y="287"/>
                  </a:lnTo>
                  <a:lnTo>
                    <a:pt x="485" y="353"/>
                  </a:lnTo>
                  <a:lnTo>
                    <a:pt x="583" y="38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72"/>
            <p:cNvSpPr>
              <a:spLocks/>
            </p:cNvSpPr>
            <p:nvPr/>
          </p:nvSpPr>
          <p:spPr bwMode="auto">
            <a:xfrm>
              <a:off x="2195" y="1176"/>
              <a:ext cx="254" cy="150"/>
            </a:xfrm>
            <a:custGeom>
              <a:avLst/>
              <a:gdLst>
                <a:gd name="T0" fmla="*/ 439 w 507"/>
                <a:gd name="T1" fmla="*/ 302 h 302"/>
                <a:gd name="T2" fmla="*/ 0 w 507"/>
                <a:gd name="T3" fmla="*/ 241 h 302"/>
                <a:gd name="T4" fmla="*/ 135 w 507"/>
                <a:gd name="T5" fmla="*/ 0 h 302"/>
                <a:gd name="T6" fmla="*/ 507 w 507"/>
                <a:gd name="T7" fmla="*/ 50 h 302"/>
                <a:gd name="T8" fmla="*/ 439 w 507"/>
                <a:gd name="T9" fmla="*/ 302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7" h="302">
                  <a:moveTo>
                    <a:pt x="439" y="302"/>
                  </a:moveTo>
                  <a:lnTo>
                    <a:pt x="0" y="241"/>
                  </a:lnTo>
                  <a:lnTo>
                    <a:pt x="135" y="0"/>
                  </a:lnTo>
                  <a:lnTo>
                    <a:pt x="507" y="50"/>
                  </a:lnTo>
                  <a:lnTo>
                    <a:pt x="439" y="302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73"/>
            <p:cNvSpPr>
              <a:spLocks/>
            </p:cNvSpPr>
            <p:nvPr/>
          </p:nvSpPr>
          <p:spPr bwMode="auto">
            <a:xfrm>
              <a:off x="2411" y="1326"/>
              <a:ext cx="15" cy="167"/>
            </a:xfrm>
            <a:custGeom>
              <a:avLst/>
              <a:gdLst>
                <a:gd name="T0" fmla="*/ 15 w 29"/>
                <a:gd name="T1" fmla="*/ 0 h 333"/>
                <a:gd name="T2" fmla="*/ 0 w 29"/>
                <a:gd name="T3" fmla="*/ 1 h 333"/>
                <a:gd name="T4" fmla="*/ 14 w 29"/>
                <a:gd name="T5" fmla="*/ 333 h 333"/>
                <a:gd name="T6" fmla="*/ 29 w 29"/>
                <a:gd name="T7" fmla="*/ 332 h 333"/>
                <a:gd name="T8" fmla="*/ 15 w 29"/>
                <a:gd name="T9" fmla="*/ 0 h 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333">
                  <a:moveTo>
                    <a:pt x="15" y="0"/>
                  </a:moveTo>
                  <a:lnTo>
                    <a:pt x="0" y="1"/>
                  </a:lnTo>
                  <a:lnTo>
                    <a:pt x="14" y="333"/>
                  </a:lnTo>
                  <a:lnTo>
                    <a:pt x="29" y="332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74"/>
            <p:cNvSpPr>
              <a:spLocks/>
            </p:cNvSpPr>
            <p:nvPr/>
          </p:nvSpPr>
          <p:spPr bwMode="auto">
            <a:xfrm>
              <a:off x="2453" y="1316"/>
              <a:ext cx="24" cy="74"/>
            </a:xfrm>
            <a:custGeom>
              <a:avLst/>
              <a:gdLst>
                <a:gd name="T0" fmla="*/ 47 w 47"/>
                <a:gd name="T1" fmla="*/ 117 h 150"/>
                <a:gd name="T2" fmla="*/ 47 w 47"/>
                <a:gd name="T3" fmla="*/ 0 h 150"/>
                <a:gd name="T4" fmla="*/ 0 w 47"/>
                <a:gd name="T5" fmla="*/ 15 h 150"/>
                <a:gd name="T6" fmla="*/ 0 w 47"/>
                <a:gd name="T7" fmla="*/ 150 h 150"/>
                <a:gd name="T8" fmla="*/ 47 w 47"/>
                <a:gd name="T9" fmla="*/ 1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50">
                  <a:moveTo>
                    <a:pt x="47" y="117"/>
                  </a:moveTo>
                  <a:lnTo>
                    <a:pt x="47" y="0"/>
                  </a:lnTo>
                  <a:lnTo>
                    <a:pt x="0" y="15"/>
                  </a:lnTo>
                  <a:lnTo>
                    <a:pt x="0" y="150"/>
                  </a:lnTo>
                  <a:lnTo>
                    <a:pt x="47" y="1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75"/>
            <p:cNvSpPr>
              <a:spLocks/>
            </p:cNvSpPr>
            <p:nvPr/>
          </p:nvSpPr>
          <p:spPr bwMode="auto">
            <a:xfrm>
              <a:off x="2304" y="1070"/>
              <a:ext cx="23" cy="68"/>
            </a:xfrm>
            <a:custGeom>
              <a:avLst/>
              <a:gdLst>
                <a:gd name="T0" fmla="*/ 47 w 47"/>
                <a:gd name="T1" fmla="*/ 132 h 137"/>
                <a:gd name="T2" fmla="*/ 47 w 47"/>
                <a:gd name="T3" fmla="*/ 0 h 137"/>
                <a:gd name="T4" fmla="*/ 0 w 47"/>
                <a:gd name="T5" fmla="*/ 3 h 137"/>
                <a:gd name="T6" fmla="*/ 0 w 47"/>
                <a:gd name="T7" fmla="*/ 137 h 137"/>
                <a:gd name="T8" fmla="*/ 47 w 47"/>
                <a:gd name="T9" fmla="*/ 132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37">
                  <a:moveTo>
                    <a:pt x="47" y="132"/>
                  </a:moveTo>
                  <a:lnTo>
                    <a:pt x="47" y="0"/>
                  </a:lnTo>
                  <a:lnTo>
                    <a:pt x="0" y="3"/>
                  </a:lnTo>
                  <a:lnTo>
                    <a:pt x="0" y="137"/>
                  </a:lnTo>
                  <a:lnTo>
                    <a:pt x="47" y="1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76"/>
            <p:cNvSpPr>
              <a:spLocks/>
            </p:cNvSpPr>
            <p:nvPr/>
          </p:nvSpPr>
          <p:spPr bwMode="auto">
            <a:xfrm>
              <a:off x="2293" y="1417"/>
              <a:ext cx="41" cy="56"/>
            </a:xfrm>
            <a:custGeom>
              <a:avLst/>
              <a:gdLst>
                <a:gd name="T0" fmla="*/ 1 w 82"/>
                <a:gd name="T1" fmla="*/ 98 h 111"/>
                <a:gd name="T2" fmla="*/ 0 w 82"/>
                <a:gd name="T3" fmla="*/ 0 h 111"/>
                <a:gd name="T4" fmla="*/ 80 w 82"/>
                <a:gd name="T5" fmla="*/ 11 h 111"/>
                <a:gd name="T6" fmla="*/ 82 w 82"/>
                <a:gd name="T7" fmla="*/ 111 h 111"/>
                <a:gd name="T8" fmla="*/ 1 w 82"/>
                <a:gd name="T9" fmla="*/ 98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111">
                  <a:moveTo>
                    <a:pt x="1" y="98"/>
                  </a:moveTo>
                  <a:lnTo>
                    <a:pt x="0" y="0"/>
                  </a:lnTo>
                  <a:lnTo>
                    <a:pt x="80" y="11"/>
                  </a:lnTo>
                  <a:lnTo>
                    <a:pt x="82" y="111"/>
                  </a:lnTo>
                  <a:lnTo>
                    <a:pt x="1" y="9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77"/>
            <p:cNvSpPr>
              <a:spLocks/>
            </p:cNvSpPr>
            <p:nvPr/>
          </p:nvSpPr>
          <p:spPr bwMode="auto">
            <a:xfrm>
              <a:off x="2299" y="1431"/>
              <a:ext cx="28" cy="40"/>
            </a:xfrm>
            <a:custGeom>
              <a:avLst/>
              <a:gdLst>
                <a:gd name="T0" fmla="*/ 1 w 55"/>
                <a:gd name="T1" fmla="*/ 71 h 81"/>
                <a:gd name="T2" fmla="*/ 0 w 55"/>
                <a:gd name="T3" fmla="*/ 0 h 81"/>
                <a:gd name="T4" fmla="*/ 54 w 55"/>
                <a:gd name="T5" fmla="*/ 26 h 81"/>
                <a:gd name="T6" fmla="*/ 55 w 55"/>
                <a:gd name="T7" fmla="*/ 81 h 81"/>
                <a:gd name="T8" fmla="*/ 1 w 55"/>
                <a:gd name="T9" fmla="*/ 7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" h="81">
                  <a:moveTo>
                    <a:pt x="1" y="71"/>
                  </a:moveTo>
                  <a:lnTo>
                    <a:pt x="0" y="0"/>
                  </a:lnTo>
                  <a:lnTo>
                    <a:pt x="54" y="26"/>
                  </a:lnTo>
                  <a:lnTo>
                    <a:pt x="55" y="81"/>
                  </a:lnTo>
                  <a:lnTo>
                    <a:pt x="1" y="71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78"/>
            <p:cNvSpPr>
              <a:spLocks/>
            </p:cNvSpPr>
            <p:nvPr/>
          </p:nvSpPr>
          <p:spPr bwMode="auto">
            <a:xfrm>
              <a:off x="1871" y="1317"/>
              <a:ext cx="48" cy="107"/>
            </a:xfrm>
            <a:custGeom>
              <a:avLst/>
              <a:gdLst>
                <a:gd name="T0" fmla="*/ 93 w 97"/>
                <a:gd name="T1" fmla="*/ 215 h 215"/>
                <a:gd name="T2" fmla="*/ 97 w 97"/>
                <a:gd name="T3" fmla="*/ 15 h 215"/>
                <a:gd name="T4" fmla="*/ 0 w 97"/>
                <a:gd name="T5" fmla="*/ 0 h 215"/>
                <a:gd name="T6" fmla="*/ 0 w 97"/>
                <a:gd name="T7" fmla="*/ 202 h 215"/>
                <a:gd name="T8" fmla="*/ 93 w 97"/>
                <a:gd name="T9" fmla="*/ 215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215">
                  <a:moveTo>
                    <a:pt x="93" y="215"/>
                  </a:moveTo>
                  <a:lnTo>
                    <a:pt x="97" y="15"/>
                  </a:lnTo>
                  <a:lnTo>
                    <a:pt x="0" y="0"/>
                  </a:lnTo>
                  <a:lnTo>
                    <a:pt x="0" y="202"/>
                  </a:lnTo>
                  <a:lnTo>
                    <a:pt x="93" y="2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79"/>
            <p:cNvSpPr>
              <a:spLocks/>
            </p:cNvSpPr>
            <p:nvPr/>
          </p:nvSpPr>
          <p:spPr bwMode="auto">
            <a:xfrm>
              <a:off x="2255" y="1185"/>
              <a:ext cx="190" cy="31"/>
            </a:xfrm>
            <a:custGeom>
              <a:avLst/>
              <a:gdLst>
                <a:gd name="T0" fmla="*/ 380 w 380"/>
                <a:gd name="T1" fmla="*/ 55 h 63"/>
                <a:gd name="T2" fmla="*/ 5 w 380"/>
                <a:gd name="T3" fmla="*/ 0 h 63"/>
                <a:gd name="T4" fmla="*/ 0 w 380"/>
                <a:gd name="T5" fmla="*/ 7 h 63"/>
                <a:gd name="T6" fmla="*/ 378 w 380"/>
                <a:gd name="T7" fmla="*/ 63 h 63"/>
                <a:gd name="T8" fmla="*/ 380 w 380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0" h="63">
                  <a:moveTo>
                    <a:pt x="380" y="55"/>
                  </a:moveTo>
                  <a:lnTo>
                    <a:pt x="5" y="0"/>
                  </a:lnTo>
                  <a:lnTo>
                    <a:pt x="0" y="7"/>
                  </a:lnTo>
                  <a:lnTo>
                    <a:pt x="378" y="63"/>
                  </a:lnTo>
                  <a:lnTo>
                    <a:pt x="380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80"/>
            <p:cNvSpPr>
              <a:spLocks/>
            </p:cNvSpPr>
            <p:nvPr/>
          </p:nvSpPr>
          <p:spPr bwMode="auto">
            <a:xfrm>
              <a:off x="2244" y="1204"/>
              <a:ext cx="196" cy="31"/>
            </a:xfrm>
            <a:custGeom>
              <a:avLst/>
              <a:gdLst>
                <a:gd name="T0" fmla="*/ 392 w 392"/>
                <a:gd name="T1" fmla="*/ 56 h 63"/>
                <a:gd name="T2" fmla="*/ 5 w 392"/>
                <a:gd name="T3" fmla="*/ 0 h 63"/>
                <a:gd name="T4" fmla="*/ 0 w 392"/>
                <a:gd name="T5" fmla="*/ 8 h 63"/>
                <a:gd name="T6" fmla="*/ 390 w 392"/>
                <a:gd name="T7" fmla="*/ 63 h 63"/>
                <a:gd name="T8" fmla="*/ 392 w 392"/>
                <a:gd name="T9" fmla="*/ 56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2" h="63">
                  <a:moveTo>
                    <a:pt x="392" y="56"/>
                  </a:moveTo>
                  <a:lnTo>
                    <a:pt x="5" y="0"/>
                  </a:lnTo>
                  <a:lnTo>
                    <a:pt x="0" y="8"/>
                  </a:lnTo>
                  <a:lnTo>
                    <a:pt x="390" y="63"/>
                  </a:lnTo>
                  <a:lnTo>
                    <a:pt x="392" y="56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81"/>
            <p:cNvSpPr>
              <a:spLocks/>
            </p:cNvSpPr>
            <p:nvPr/>
          </p:nvSpPr>
          <p:spPr bwMode="auto">
            <a:xfrm>
              <a:off x="2234" y="1223"/>
              <a:ext cx="201" cy="32"/>
            </a:xfrm>
            <a:custGeom>
              <a:avLst/>
              <a:gdLst>
                <a:gd name="T0" fmla="*/ 402 w 402"/>
                <a:gd name="T1" fmla="*/ 55 h 63"/>
                <a:gd name="T2" fmla="*/ 3 w 402"/>
                <a:gd name="T3" fmla="*/ 0 h 63"/>
                <a:gd name="T4" fmla="*/ 0 w 402"/>
                <a:gd name="T5" fmla="*/ 7 h 63"/>
                <a:gd name="T6" fmla="*/ 399 w 402"/>
                <a:gd name="T7" fmla="*/ 63 h 63"/>
                <a:gd name="T8" fmla="*/ 402 w 402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2" h="63">
                  <a:moveTo>
                    <a:pt x="402" y="55"/>
                  </a:moveTo>
                  <a:lnTo>
                    <a:pt x="3" y="0"/>
                  </a:lnTo>
                  <a:lnTo>
                    <a:pt x="0" y="7"/>
                  </a:lnTo>
                  <a:lnTo>
                    <a:pt x="399" y="63"/>
                  </a:lnTo>
                  <a:lnTo>
                    <a:pt x="402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82"/>
            <p:cNvSpPr>
              <a:spLocks/>
            </p:cNvSpPr>
            <p:nvPr/>
          </p:nvSpPr>
          <p:spPr bwMode="auto">
            <a:xfrm>
              <a:off x="2223" y="1242"/>
              <a:ext cx="207" cy="32"/>
            </a:xfrm>
            <a:custGeom>
              <a:avLst/>
              <a:gdLst>
                <a:gd name="T0" fmla="*/ 413 w 413"/>
                <a:gd name="T1" fmla="*/ 56 h 63"/>
                <a:gd name="T2" fmla="*/ 3 w 413"/>
                <a:gd name="T3" fmla="*/ 0 h 63"/>
                <a:gd name="T4" fmla="*/ 0 w 413"/>
                <a:gd name="T5" fmla="*/ 8 h 63"/>
                <a:gd name="T6" fmla="*/ 412 w 413"/>
                <a:gd name="T7" fmla="*/ 63 h 63"/>
                <a:gd name="T8" fmla="*/ 413 w 413"/>
                <a:gd name="T9" fmla="*/ 56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3" h="63">
                  <a:moveTo>
                    <a:pt x="413" y="56"/>
                  </a:moveTo>
                  <a:lnTo>
                    <a:pt x="3" y="0"/>
                  </a:lnTo>
                  <a:lnTo>
                    <a:pt x="0" y="8"/>
                  </a:lnTo>
                  <a:lnTo>
                    <a:pt x="412" y="63"/>
                  </a:lnTo>
                  <a:lnTo>
                    <a:pt x="413" y="56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83"/>
            <p:cNvSpPr>
              <a:spLocks/>
            </p:cNvSpPr>
            <p:nvPr/>
          </p:nvSpPr>
          <p:spPr bwMode="auto">
            <a:xfrm>
              <a:off x="2212" y="1262"/>
              <a:ext cx="212" cy="32"/>
            </a:xfrm>
            <a:custGeom>
              <a:avLst/>
              <a:gdLst>
                <a:gd name="T0" fmla="*/ 425 w 425"/>
                <a:gd name="T1" fmla="*/ 55 h 63"/>
                <a:gd name="T2" fmla="*/ 4 w 425"/>
                <a:gd name="T3" fmla="*/ 0 h 63"/>
                <a:gd name="T4" fmla="*/ 0 w 425"/>
                <a:gd name="T5" fmla="*/ 7 h 63"/>
                <a:gd name="T6" fmla="*/ 424 w 425"/>
                <a:gd name="T7" fmla="*/ 63 h 63"/>
                <a:gd name="T8" fmla="*/ 425 w 425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5" h="63">
                  <a:moveTo>
                    <a:pt x="425" y="55"/>
                  </a:moveTo>
                  <a:lnTo>
                    <a:pt x="4" y="0"/>
                  </a:lnTo>
                  <a:lnTo>
                    <a:pt x="0" y="7"/>
                  </a:lnTo>
                  <a:lnTo>
                    <a:pt x="424" y="63"/>
                  </a:lnTo>
                  <a:lnTo>
                    <a:pt x="425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84"/>
            <p:cNvSpPr>
              <a:spLocks/>
            </p:cNvSpPr>
            <p:nvPr/>
          </p:nvSpPr>
          <p:spPr bwMode="auto">
            <a:xfrm>
              <a:off x="2201" y="1282"/>
              <a:ext cx="219" cy="31"/>
            </a:xfrm>
            <a:custGeom>
              <a:avLst/>
              <a:gdLst>
                <a:gd name="T0" fmla="*/ 438 w 438"/>
                <a:gd name="T1" fmla="*/ 55 h 62"/>
                <a:gd name="T2" fmla="*/ 5 w 438"/>
                <a:gd name="T3" fmla="*/ 0 h 62"/>
                <a:gd name="T4" fmla="*/ 0 w 438"/>
                <a:gd name="T5" fmla="*/ 7 h 62"/>
                <a:gd name="T6" fmla="*/ 435 w 438"/>
                <a:gd name="T7" fmla="*/ 62 h 62"/>
                <a:gd name="T8" fmla="*/ 438 w 438"/>
                <a:gd name="T9" fmla="*/ 55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8" h="62">
                  <a:moveTo>
                    <a:pt x="438" y="55"/>
                  </a:moveTo>
                  <a:lnTo>
                    <a:pt x="5" y="0"/>
                  </a:lnTo>
                  <a:lnTo>
                    <a:pt x="0" y="7"/>
                  </a:lnTo>
                  <a:lnTo>
                    <a:pt x="435" y="62"/>
                  </a:lnTo>
                  <a:lnTo>
                    <a:pt x="438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85"/>
            <p:cNvSpPr>
              <a:spLocks/>
            </p:cNvSpPr>
            <p:nvPr/>
          </p:nvSpPr>
          <p:spPr bwMode="auto">
            <a:xfrm>
              <a:off x="1793" y="1387"/>
              <a:ext cx="180" cy="55"/>
            </a:xfrm>
            <a:custGeom>
              <a:avLst/>
              <a:gdLst>
                <a:gd name="T0" fmla="*/ 361 w 361"/>
                <a:gd name="T1" fmla="*/ 50 h 109"/>
                <a:gd name="T2" fmla="*/ 0 w 361"/>
                <a:gd name="T3" fmla="*/ 0 h 109"/>
                <a:gd name="T4" fmla="*/ 1 w 361"/>
                <a:gd name="T5" fmla="*/ 56 h 109"/>
                <a:gd name="T6" fmla="*/ 361 w 361"/>
                <a:gd name="T7" fmla="*/ 109 h 109"/>
                <a:gd name="T8" fmla="*/ 361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1" y="50"/>
                  </a:moveTo>
                  <a:lnTo>
                    <a:pt x="0" y="0"/>
                  </a:lnTo>
                  <a:lnTo>
                    <a:pt x="1" y="56"/>
                  </a:lnTo>
                  <a:lnTo>
                    <a:pt x="361" y="109"/>
                  </a:lnTo>
                  <a:lnTo>
                    <a:pt x="361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86"/>
            <p:cNvSpPr>
              <a:spLocks/>
            </p:cNvSpPr>
            <p:nvPr/>
          </p:nvSpPr>
          <p:spPr bwMode="auto">
            <a:xfrm>
              <a:off x="1801" y="1396"/>
              <a:ext cx="164" cy="36"/>
            </a:xfrm>
            <a:custGeom>
              <a:avLst/>
              <a:gdLst>
                <a:gd name="T0" fmla="*/ 330 w 330"/>
                <a:gd name="T1" fmla="*/ 73 h 73"/>
                <a:gd name="T2" fmla="*/ 1 w 330"/>
                <a:gd name="T3" fmla="*/ 26 h 73"/>
                <a:gd name="T4" fmla="*/ 0 w 330"/>
                <a:gd name="T5" fmla="*/ 0 h 73"/>
                <a:gd name="T6" fmla="*/ 330 w 330"/>
                <a:gd name="T7" fmla="*/ 46 h 73"/>
                <a:gd name="T8" fmla="*/ 330 w 330"/>
                <a:gd name="T9" fmla="*/ 7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0" h="73">
                  <a:moveTo>
                    <a:pt x="330" y="73"/>
                  </a:moveTo>
                  <a:lnTo>
                    <a:pt x="1" y="26"/>
                  </a:lnTo>
                  <a:lnTo>
                    <a:pt x="0" y="0"/>
                  </a:lnTo>
                  <a:lnTo>
                    <a:pt x="330" y="46"/>
                  </a:lnTo>
                  <a:lnTo>
                    <a:pt x="330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87"/>
            <p:cNvSpPr>
              <a:spLocks/>
            </p:cNvSpPr>
            <p:nvPr/>
          </p:nvSpPr>
          <p:spPr bwMode="auto">
            <a:xfrm>
              <a:off x="1779" y="1405"/>
              <a:ext cx="181" cy="54"/>
            </a:xfrm>
            <a:custGeom>
              <a:avLst/>
              <a:gdLst>
                <a:gd name="T0" fmla="*/ 360 w 361"/>
                <a:gd name="T1" fmla="*/ 50 h 109"/>
                <a:gd name="T2" fmla="*/ 0 w 361"/>
                <a:gd name="T3" fmla="*/ 0 h 109"/>
                <a:gd name="T4" fmla="*/ 1 w 361"/>
                <a:gd name="T5" fmla="*/ 57 h 109"/>
                <a:gd name="T6" fmla="*/ 361 w 361"/>
                <a:gd name="T7" fmla="*/ 109 h 109"/>
                <a:gd name="T8" fmla="*/ 360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0" y="50"/>
                  </a:moveTo>
                  <a:lnTo>
                    <a:pt x="0" y="0"/>
                  </a:lnTo>
                  <a:lnTo>
                    <a:pt x="1" y="57"/>
                  </a:lnTo>
                  <a:lnTo>
                    <a:pt x="361" y="109"/>
                  </a:lnTo>
                  <a:lnTo>
                    <a:pt x="360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88"/>
            <p:cNvSpPr>
              <a:spLocks/>
            </p:cNvSpPr>
            <p:nvPr/>
          </p:nvSpPr>
          <p:spPr bwMode="auto">
            <a:xfrm>
              <a:off x="1787" y="1414"/>
              <a:ext cx="165" cy="36"/>
            </a:xfrm>
            <a:custGeom>
              <a:avLst/>
              <a:gdLst>
                <a:gd name="T0" fmla="*/ 329 w 329"/>
                <a:gd name="T1" fmla="*/ 72 h 72"/>
                <a:gd name="T2" fmla="*/ 1 w 329"/>
                <a:gd name="T3" fmla="*/ 25 h 72"/>
                <a:gd name="T4" fmla="*/ 0 w 329"/>
                <a:gd name="T5" fmla="*/ 0 h 72"/>
                <a:gd name="T6" fmla="*/ 329 w 329"/>
                <a:gd name="T7" fmla="*/ 46 h 72"/>
                <a:gd name="T8" fmla="*/ 329 w 329"/>
                <a:gd name="T9" fmla="*/ 7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9" h="72">
                  <a:moveTo>
                    <a:pt x="329" y="72"/>
                  </a:moveTo>
                  <a:lnTo>
                    <a:pt x="1" y="25"/>
                  </a:lnTo>
                  <a:lnTo>
                    <a:pt x="0" y="0"/>
                  </a:lnTo>
                  <a:lnTo>
                    <a:pt x="329" y="46"/>
                  </a:lnTo>
                  <a:lnTo>
                    <a:pt x="329" y="7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89"/>
            <p:cNvSpPr>
              <a:spLocks/>
            </p:cNvSpPr>
            <p:nvPr/>
          </p:nvSpPr>
          <p:spPr bwMode="auto">
            <a:xfrm>
              <a:off x="1767" y="1420"/>
              <a:ext cx="181" cy="55"/>
            </a:xfrm>
            <a:custGeom>
              <a:avLst/>
              <a:gdLst>
                <a:gd name="T0" fmla="*/ 361 w 361"/>
                <a:gd name="T1" fmla="*/ 50 h 109"/>
                <a:gd name="T2" fmla="*/ 0 w 361"/>
                <a:gd name="T3" fmla="*/ 0 h 109"/>
                <a:gd name="T4" fmla="*/ 2 w 361"/>
                <a:gd name="T5" fmla="*/ 56 h 109"/>
                <a:gd name="T6" fmla="*/ 361 w 361"/>
                <a:gd name="T7" fmla="*/ 109 h 109"/>
                <a:gd name="T8" fmla="*/ 361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1" y="50"/>
                  </a:moveTo>
                  <a:lnTo>
                    <a:pt x="0" y="0"/>
                  </a:lnTo>
                  <a:lnTo>
                    <a:pt x="2" y="56"/>
                  </a:lnTo>
                  <a:lnTo>
                    <a:pt x="361" y="109"/>
                  </a:lnTo>
                  <a:lnTo>
                    <a:pt x="361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90"/>
            <p:cNvSpPr>
              <a:spLocks/>
            </p:cNvSpPr>
            <p:nvPr/>
          </p:nvSpPr>
          <p:spPr bwMode="auto">
            <a:xfrm>
              <a:off x="1775" y="1430"/>
              <a:ext cx="164" cy="36"/>
            </a:xfrm>
            <a:custGeom>
              <a:avLst/>
              <a:gdLst>
                <a:gd name="T0" fmla="*/ 328 w 328"/>
                <a:gd name="T1" fmla="*/ 73 h 73"/>
                <a:gd name="T2" fmla="*/ 0 w 328"/>
                <a:gd name="T3" fmla="*/ 24 h 73"/>
                <a:gd name="T4" fmla="*/ 0 w 328"/>
                <a:gd name="T5" fmla="*/ 0 h 73"/>
                <a:gd name="T6" fmla="*/ 328 w 328"/>
                <a:gd name="T7" fmla="*/ 46 h 73"/>
                <a:gd name="T8" fmla="*/ 328 w 328"/>
                <a:gd name="T9" fmla="*/ 7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8" h="73">
                  <a:moveTo>
                    <a:pt x="328" y="73"/>
                  </a:moveTo>
                  <a:lnTo>
                    <a:pt x="0" y="24"/>
                  </a:lnTo>
                  <a:lnTo>
                    <a:pt x="0" y="0"/>
                  </a:lnTo>
                  <a:lnTo>
                    <a:pt x="328" y="46"/>
                  </a:lnTo>
                  <a:lnTo>
                    <a:pt x="328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91"/>
            <p:cNvSpPr>
              <a:spLocks/>
            </p:cNvSpPr>
            <p:nvPr/>
          </p:nvSpPr>
          <p:spPr bwMode="auto">
            <a:xfrm>
              <a:off x="1944" y="1412"/>
              <a:ext cx="30" cy="62"/>
            </a:xfrm>
            <a:custGeom>
              <a:avLst/>
              <a:gdLst>
                <a:gd name="T0" fmla="*/ 5 w 60"/>
                <a:gd name="T1" fmla="*/ 125 h 125"/>
                <a:gd name="T2" fmla="*/ 60 w 60"/>
                <a:gd name="T3" fmla="*/ 78 h 125"/>
                <a:gd name="T4" fmla="*/ 58 w 60"/>
                <a:gd name="T5" fmla="*/ 0 h 125"/>
                <a:gd name="T6" fmla="*/ 50 w 60"/>
                <a:gd name="T7" fmla="*/ 4 h 125"/>
                <a:gd name="T8" fmla="*/ 49 w 60"/>
                <a:gd name="T9" fmla="*/ 22 h 125"/>
                <a:gd name="T10" fmla="*/ 19 w 60"/>
                <a:gd name="T11" fmla="*/ 41 h 125"/>
                <a:gd name="T12" fmla="*/ 20 w 60"/>
                <a:gd name="T13" fmla="*/ 55 h 125"/>
                <a:gd name="T14" fmla="*/ 0 w 60"/>
                <a:gd name="T15" fmla="*/ 70 h 125"/>
                <a:gd name="T16" fmla="*/ 5 w 60"/>
                <a:gd name="T17" fmla="*/ 125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0" h="125">
                  <a:moveTo>
                    <a:pt x="5" y="125"/>
                  </a:moveTo>
                  <a:lnTo>
                    <a:pt x="60" y="78"/>
                  </a:lnTo>
                  <a:lnTo>
                    <a:pt x="58" y="0"/>
                  </a:lnTo>
                  <a:lnTo>
                    <a:pt x="50" y="4"/>
                  </a:lnTo>
                  <a:lnTo>
                    <a:pt x="49" y="22"/>
                  </a:lnTo>
                  <a:lnTo>
                    <a:pt x="19" y="41"/>
                  </a:lnTo>
                  <a:lnTo>
                    <a:pt x="20" y="55"/>
                  </a:lnTo>
                  <a:lnTo>
                    <a:pt x="0" y="70"/>
                  </a:lnTo>
                  <a:lnTo>
                    <a:pt x="5" y="1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92"/>
            <p:cNvSpPr>
              <a:spLocks/>
            </p:cNvSpPr>
            <p:nvPr/>
          </p:nvSpPr>
          <p:spPr bwMode="auto">
            <a:xfrm>
              <a:off x="1878" y="1333"/>
              <a:ext cx="34" cy="69"/>
            </a:xfrm>
            <a:custGeom>
              <a:avLst/>
              <a:gdLst>
                <a:gd name="T0" fmla="*/ 0 w 69"/>
                <a:gd name="T1" fmla="*/ 126 h 138"/>
                <a:gd name="T2" fmla="*/ 0 w 69"/>
                <a:gd name="T3" fmla="*/ 0 h 138"/>
                <a:gd name="T4" fmla="*/ 69 w 69"/>
                <a:gd name="T5" fmla="*/ 30 h 138"/>
                <a:gd name="T6" fmla="*/ 68 w 69"/>
                <a:gd name="T7" fmla="*/ 138 h 138"/>
                <a:gd name="T8" fmla="*/ 0 w 69"/>
                <a:gd name="T9" fmla="*/ 126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38">
                  <a:moveTo>
                    <a:pt x="0" y="126"/>
                  </a:moveTo>
                  <a:lnTo>
                    <a:pt x="0" y="0"/>
                  </a:lnTo>
                  <a:lnTo>
                    <a:pt x="69" y="30"/>
                  </a:lnTo>
                  <a:lnTo>
                    <a:pt x="68" y="138"/>
                  </a:lnTo>
                  <a:lnTo>
                    <a:pt x="0" y="126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93"/>
            <p:cNvSpPr>
              <a:spLocks/>
            </p:cNvSpPr>
            <p:nvPr/>
          </p:nvSpPr>
          <p:spPr bwMode="auto">
            <a:xfrm>
              <a:off x="1900" y="1364"/>
              <a:ext cx="6" cy="8"/>
            </a:xfrm>
            <a:custGeom>
              <a:avLst/>
              <a:gdLst>
                <a:gd name="T0" fmla="*/ 7 w 13"/>
                <a:gd name="T1" fmla="*/ 15 h 15"/>
                <a:gd name="T2" fmla="*/ 10 w 13"/>
                <a:gd name="T3" fmla="*/ 14 h 15"/>
                <a:gd name="T4" fmla="*/ 12 w 13"/>
                <a:gd name="T5" fmla="*/ 13 h 15"/>
                <a:gd name="T6" fmla="*/ 13 w 13"/>
                <a:gd name="T7" fmla="*/ 10 h 15"/>
                <a:gd name="T8" fmla="*/ 13 w 13"/>
                <a:gd name="T9" fmla="*/ 7 h 15"/>
                <a:gd name="T10" fmla="*/ 13 w 13"/>
                <a:gd name="T11" fmla="*/ 4 h 15"/>
                <a:gd name="T12" fmla="*/ 12 w 13"/>
                <a:gd name="T13" fmla="*/ 2 h 15"/>
                <a:gd name="T14" fmla="*/ 10 w 13"/>
                <a:gd name="T15" fmla="*/ 1 h 15"/>
                <a:gd name="T16" fmla="*/ 7 w 13"/>
                <a:gd name="T17" fmla="*/ 0 h 15"/>
                <a:gd name="T18" fmla="*/ 5 w 13"/>
                <a:gd name="T19" fmla="*/ 1 h 15"/>
                <a:gd name="T20" fmla="*/ 3 w 13"/>
                <a:gd name="T21" fmla="*/ 2 h 15"/>
                <a:gd name="T22" fmla="*/ 2 w 13"/>
                <a:gd name="T23" fmla="*/ 4 h 15"/>
                <a:gd name="T24" fmla="*/ 0 w 13"/>
                <a:gd name="T25" fmla="*/ 7 h 15"/>
                <a:gd name="T26" fmla="*/ 2 w 13"/>
                <a:gd name="T27" fmla="*/ 10 h 15"/>
                <a:gd name="T28" fmla="*/ 3 w 13"/>
                <a:gd name="T29" fmla="*/ 13 h 15"/>
                <a:gd name="T30" fmla="*/ 5 w 13"/>
                <a:gd name="T31" fmla="*/ 14 h 15"/>
                <a:gd name="T32" fmla="*/ 7 w 13"/>
                <a:gd name="T33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" h="15">
                  <a:moveTo>
                    <a:pt x="7" y="15"/>
                  </a:moveTo>
                  <a:lnTo>
                    <a:pt x="10" y="14"/>
                  </a:lnTo>
                  <a:lnTo>
                    <a:pt x="12" y="13"/>
                  </a:lnTo>
                  <a:lnTo>
                    <a:pt x="13" y="10"/>
                  </a:lnTo>
                  <a:lnTo>
                    <a:pt x="13" y="7"/>
                  </a:lnTo>
                  <a:lnTo>
                    <a:pt x="13" y="4"/>
                  </a:lnTo>
                  <a:lnTo>
                    <a:pt x="12" y="2"/>
                  </a:lnTo>
                  <a:lnTo>
                    <a:pt x="10" y="1"/>
                  </a:lnTo>
                  <a:lnTo>
                    <a:pt x="7" y="0"/>
                  </a:lnTo>
                  <a:lnTo>
                    <a:pt x="5" y="1"/>
                  </a:lnTo>
                  <a:lnTo>
                    <a:pt x="3" y="2"/>
                  </a:lnTo>
                  <a:lnTo>
                    <a:pt x="2" y="4"/>
                  </a:lnTo>
                  <a:lnTo>
                    <a:pt x="0" y="7"/>
                  </a:lnTo>
                  <a:lnTo>
                    <a:pt x="2" y="10"/>
                  </a:lnTo>
                  <a:lnTo>
                    <a:pt x="3" y="13"/>
                  </a:lnTo>
                  <a:lnTo>
                    <a:pt x="5" y="14"/>
                  </a:lnTo>
                  <a:lnTo>
                    <a:pt x="7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125" name="Picture 23" descr="C:\Users\q98ew7\Obrázky\Obrázek1 HJ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4" r="4716" b="22330"/>
          <a:stretch/>
        </p:blipFill>
        <p:spPr bwMode="auto">
          <a:xfrm>
            <a:off x="6606977" y="1154533"/>
            <a:ext cx="1500084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Obrázek 12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856" y="3618957"/>
            <a:ext cx="1407714" cy="1008000"/>
          </a:xfrm>
          <a:prstGeom prst="rect">
            <a:avLst/>
          </a:prstGeom>
        </p:spPr>
      </p:pic>
      <p:pic>
        <p:nvPicPr>
          <p:cNvPr id="128" name="Obrázek 12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2048" y="3716131"/>
            <a:ext cx="1351185" cy="1080000"/>
          </a:xfrm>
          <a:prstGeom prst="rect">
            <a:avLst/>
          </a:prstGeom>
        </p:spPr>
      </p:pic>
      <p:pic>
        <p:nvPicPr>
          <p:cNvPr id="129" name="Picture 25" descr="C:\Users\Public\Pictures\Obrázek1.bmp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185" y="3796256"/>
            <a:ext cx="126473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" name="Obrázek 12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713" y="4916074"/>
            <a:ext cx="972000" cy="972000"/>
          </a:xfrm>
          <a:prstGeom prst="rect">
            <a:avLst/>
          </a:prstGeom>
        </p:spPr>
      </p:pic>
      <p:sp>
        <p:nvSpPr>
          <p:cNvPr id="132" name="TextovéPole 131"/>
          <p:cNvSpPr txBox="1"/>
          <p:nvPr/>
        </p:nvSpPr>
        <p:spPr>
          <a:xfrm>
            <a:off x="7235515" y="5060513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íč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3668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6" y="832803"/>
            <a:ext cx="766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200" dirty="0" smtClean="0"/>
              <a:t>KRÁTKÉ SLABIKY                                          DLOUHÉ SLABIKY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518" y="1710421"/>
            <a:ext cx="903811" cy="118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030" y="1788366"/>
            <a:ext cx="1171027" cy="936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974" y="1811206"/>
            <a:ext cx="1156337" cy="82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9504" y="4995605"/>
            <a:ext cx="1044000" cy="1044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7" y="4639568"/>
            <a:ext cx="1294263" cy="1584000"/>
          </a:xfrm>
          <a:prstGeom prst="rect">
            <a:avLst/>
          </a:prstGeom>
        </p:spPr>
      </p:pic>
      <p:pic>
        <p:nvPicPr>
          <p:cNvPr id="1047" name="Picture 23" descr="C:\Users\q98ew7\Obrázky\Obrázek1 HJ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4" r="4716" b="22330"/>
          <a:stretch/>
        </p:blipFill>
        <p:spPr bwMode="auto">
          <a:xfrm>
            <a:off x="602930" y="3448759"/>
            <a:ext cx="1396630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Public\Pictures\Obrázek1.bmp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847" y="4944092"/>
            <a:ext cx="1128002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5"/>
          <p:cNvGrpSpPr>
            <a:grpSpLocks noChangeAspect="1"/>
          </p:cNvGrpSpPr>
          <p:nvPr/>
        </p:nvGrpSpPr>
        <p:grpSpPr bwMode="auto">
          <a:xfrm>
            <a:off x="3489302" y="3309960"/>
            <a:ext cx="1505794" cy="864000"/>
            <a:chOff x="1610" y="909"/>
            <a:chExt cx="1152" cy="661"/>
          </a:xfrm>
        </p:grpSpPr>
        <p:sp>
          <p:nvSpPr>
            <p:cNvPr id="9" name="AutoShape 4"/>
            <p:cNvSpPr>
              <a:spLocks noChangeAspect="1" noChangeArrowheads="1" noTextEdit="1"/>
            </p:cNvSpPr>
            <p:nvPr/>
          </p:nvSpPr>
          <p:spPr bwMode="auto">
            <a:xfrm>
              <a:off x="1610" y="909"/>
              <a:ext cx="1152" cy="6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6"/>
            <p:cNvSpPr>
              <a:spLocks/>
            </p:cNvSpPr>
            <p:nvPr/>
          </p:nvSpPr>
          <p:spPr bwMode="auto">
            <a:xfrm>
              <a:off x="1687" y="1373"/>
              <a:ext cx="966" cy="197"/>
            </a:xfrm>
            <a:custGeom>
              <a:avLst/>
              <a:gdLst>
                <a:gd name="T0" fmla="*/ 0 w 1932"/>
                <a:gd name="T1" fmla="*/ 39 h 394"/>
                <a:gd name="T2" fmla="*/ 1318 w 1932"/>
                <a:gd name="T3" fmla="*/ 394 h 394"/>
                <a:gd name="T4" fmla="*/ 1932 w 1932"/>
                <a:gd name="T5" fmla="*/ 194 h 394"/>
                <a:gd name="T6" fmla="*/ 1491 w 1932"/>
                <a:gd name="T7" fmla="*/ 0 h 394"/>
                <a:gd name="T8" fmla="*/ 0 w 1932"/>
                <a:gd name="T9" fmla="*/ 39 h 3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2" h="394">
                  <a:moveTo>
                    <a:pt x="0" y="39"/>
                  </a:moveTo>
                  <a:lnTo>
                    <a:pt x="1318" y="394"/>
                  </a:lnTo>
                  <a:lnTo>
                    <a:pt x="1932" y="194"/>
                  </a:lnTo>
                  <a:lnTo>
                    <a:pt x="1491" y="0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609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7"/>
            <p:cNvSpPr>
              <a:spLocks/>
            </p:cNvSpPr>
            <p:nvPr/>
          </p:nvSpPr>
          <p:spPr bwMode="auto">
            <a:xfrm>
              <a:off x="1610" y="909"/>
              <a:ext cx="1149" cy="592"/>
            </a:xfrm>
            <a:custGeom>
              <a:avLst/>
              <a:gdLst>
                <a:gd name="T0" fmla="*/ 2294 w 2297"/>
                <a:gd name="T1" fmla="*/ 641 h 1184"/>
                <a:gd name="T2" fmla="*/ 2291 w 2297"/>
                <a:gd name="T3" fmla="*/ 629 h 1184"/>
                <a:gd name="T4" fmla="*/ 2289 w 2297"/>
                <a:gd name="T5" fmla="*/ 591 h 1184"/>
                <a:gd name="T6" fmla="*/ 2289 w 2297"/>
                <a:gd name="T7" fmla="*/ 588 h 1184"/>
                <a:gd name="T8" fmla="*/ 2287 w 2297"/>
                <a:gd name="T9" fmla="*/ 579 h 1184"/>
                <a:gd name="T10" fmla="*/ 2256 w 2297"/>
                <a:gd name="T11" fmla="*/ 539 h 1184"/>
                <a:gd name="T12" fmla="*/ 2198 w 2297"/>
                <a:gd name="T13" fmla="*/ 502 h 1184"/>
                <a:gd name="T14" fmla="*/ 2135 w 2297"/>
                <a:gd name="T15" fmla="*/ 479 h 1184"/>
                <a:gd name="T16" fmla="*/ 2107 w 2297"/>
                <a:gd name="T17" fmla="*/ 469 h 1184"/>
                <a:gd name="T18" fmla="*/ 2081 w 2297"/>
                <a:gd name="T19" fmla="*/ 458 h 1184"/>
                <a:gd name="T20" fmla="*/ 2066 w 2297"/>
                <a:gd name="T21" fmla="*/ 449 h 1184"/>
                <a:gd name="T22" fmla="*/ 2070 w 2297"/>
                <a:gd name="T23" fmla="*/ 396 h 1184"/>
                <a:gd name="T24" fmla="*/ 2055 w 2297"/>
                <a:gd name="T25" fmla="*/ 349 h 1184"/>
                <a:gd name="T26" fmla="*/ 2008 w 2297"/>
                <a:gd name="T27" fmla="*/ 326 h 1184"/>
                <a:gd name="T28" fmla="*/ 1953 w 2297"/>
                <a:gd name="T29" fmla="*/ 320 h 1184"/>
                <a:gd name="T30" fmla="*/ 1894 w 2297"/>
                <a:gd name="T31" fmla="*/ 333 h 1184"/>
                <a:gd name="T32" fmla="*/ 1873 w 2297"/>
                <a:gd name="T33" fmla="*/ 344 h 1184"/>
                <a:gd name="T34" fmla="*/ 1870 w 2297"/>
                <a:gd name="T35" fmla="*/ 347 h 1184"/>
                <a:gd name="T36" fmla="*/ 1852 w 2297"/>
                <a:gd name="T37" fmla="*/ 360 h 1184"/>
                <a:gd name="T38" fmla="*/ 1832 w 2297"/>
                <a:gd name="T39" fmla="*/ 379 h 1184"/>
                <a:gd name="T40" fmla="*/ 1805 w 2297"/>
                <a:gd name="T41" fmla="*/ 402 h 1184"/>
                <a:gd name="T42" fmla="*/ 1757 w 2297"/>
                <a:gd name="T43" fmla="*/ 424 h 1184"/>
                <a:gd name="T44" fmla="*/ 1718 w 2297"/>
                <a:gd name="T45" fmla="*/ 450 h 1184"/>
                <a:gd name="T46" fmla="*/ 1702 w 2297"/>
                <a:gd name="T47" fmla="*/ 484 h 1184"/>
                <a:gd name="T48" fmla="*/ 1700 w 2297"/>
                <a:gd name="T49" fmla="*/ 509 h 1184"/>
                <a:gd name="T50" fmla="*/ 1700 w 2297"/>
                <a:gd name="T51" fmla="*/ 516 h 1184"/>
                <a:gd name="T52" fmla="*/ 1685 w 2297"/>
                <a:gd name="T53" fmla="*/ 530 h 1184"/>
                <a:gd name="T54" fmla="*/ 1673 w 2297"/>
                <a:gd name="T55" fmla="*/ 542 h 1184"/>
                <a:gd name="T56" fmla="*/ 1600 w 2297"/>
                <a:gd name="T57" fmla="*/ 541 h 1184"/>
                <a:gd name="T58" fmla="*/ 1428 w 2297"/>
                <a:gd name="T59" fmla="*/ 140 h 1184"/>
                <a:gd name="T60" fmla="*/ 285 w 2297"/>
                <a:gd name="T61" fmla="*/ 2 h 1184"/>
                <a:gd name="T62" fmla="*/ 150 w 2297"/>
                <a:gd name="T63" fmla="*/ 6 h 1184"/>
                <a:gd name="T64" fmla="*/ 143 w 2297"/>
                <a:gd name="T65" fmla="*/ 321 h 1184"/>
                <a:gd name="T66" fmla="*/ 122 w 2297"/>
                <a:gd name="T67" fmla="*/ 995 h 1184"/>
                <a:gd name="T68" fmla="*/ 691 w 2297"/>
                <a:gd name="T69" fmla="*/ 1149 h 1184"/>
                <a:gd name="T70" fmla="*/ 744 w 2297"/>
                <a:gd name="T71" fmla="*/ 1069 h 1184"/>
                <a:gd name="T72" fmla="*/ 1131 w 2297"/>
                <a:gd name="T73" fmla="*/ 1122 h 1184"/>
                <a:gd name="T74" fmla="*/ 1152 w 2297"/>
                <a:gd name="T75" fmla="*/ 1114 h 1184"/>
                <a:gd name="T76" fmla="*/ 1165 w 2297"/>
                <a:gd name="T77" fmla="*/ 1109 h 1184"/>
                <a:gd name="T78" fmla="*/ 1188 w 2297"/>
                <a:gd name="T79" fmla="*/ 1115 h 1184"/>
                <a:gd name="T80" fmla="*/ 1629 w 2297"/>
                <a:gd name="T81" fmla="*/ 1183 h 1184"/>
                <a:gd name="T82" fmla="*/ 1642 w 2297"/>
                <a:gd name="T83" fmla="*/ 1182 h 1184"/>
                <a:gd name="T84" fmla="*/ 1821 w 2297"/>
                <a:gd name="T85" fmla="*/ 943 h 1184"/>
                <a:gd name="T86" fmla="*/ 1856 w 2297"/>
                <a:gd name="T87" fmla="*/ 941 h 1184"/>
                <a:gd name="T88" fmla="*/ 1888 w 2297"/>
                <a:gd name="T89" fmla="*/ 943 h 1184"/>
                <a:gd name="T90" fmla="*/ 1897 w 2297"/>
                <a:gd name="T91" fmla="*/ 951 h 1184"/>
                <a:gd name="T92" fmla="*/ 1884 w 2297"/>
                <a:gd name="T93" fmla="*/ 1063 h 1184"/>
                <a:gd name="T94" fmla="*/ 2010 w 2297"/>
                <a:gd name="T95" fmla="*/ 1030 h 1184"/>
                <a:gd name="T96" fmla="*/ 2064 w 2297"/>
                <a:gd name="T97" fmla="*/ 1030 h 1184"/>
                <a:gd name="T98" fmla="*/ 2115 w 2297"/>
                <a:gd name="T99" fmla="*/ 1020 h 1184"/>
                <a:gd name="T100" fmla="*/ 2159 w 2297"/>
                <a:gd name="T101" fmla="*/ 1003 h 1184"/>
                <a:gd name="T102" fmla="*/ 2197 w 2297"/>
                <a:gd name="T103" fmla="*/ 978 h 1184"/>
                <a:gd name="T104" fmla="*/ 2227 w 2297"/>
                <a:gd name="T105" fmla="*/ 944 h 1184"/>
                <a:gd name="T106" fmla="*/ 2237 w 2297"/>
                <a:gd name="T107" fmla="*/ 901 h 1184"/>
                <a:gd name="T108" fmla="*/ 2223 w 2297"/>
                <a:gd name="T109" fmla="*/ 859 h 1184"/>
                <a:gd name="T110" fmla="*/ 2212 w 2297"/>
                <a:gd name="T111" fmla="*/ 838 h 1184"/>
                <a:gd name="T112" fmla="*/ 2211 w 2297"/>
                <a:gd name="T113" fmla="*/ 838 h 1184"/>
                <a:gd name="T114" fmla="*/ 2200 w 2297"/>
                <a:gd name="T115" fmla="*/ 826 h 1184"/>
                <a:gd name="T116" fmla="*/ 2188 w 2297"/>
                <a:gd name="T117" fmla="*/ 815 h 1184"/>
                <a:gd name="T118" fmla="*/ 2185 w 2297"/>
                <a:gd name="T119" fmla="*/ 813 h 1184"/>
                <a:gd name="T120" fmla="*/ 2274 w 2297"/>
                <a:gd name="T121" fmla="*/ 747 h 1184"/>
                <a:gd name="T122" fmla="*/ 2297 w 2297"/>
                <a:gd name="T123" fmla="*/ 685 h 1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97" h="1184">
                  <a:moveTo>
                    <a:pt x="2294" y="641"/>
                  </a:moveTo>
                  <a:lnTo>
                    <a:pt x="2294" y="641"/>
                  </a:lnTo>
                  <a:lnTo>
                    <a:pt x="2294" y="641"/>
                  </a:lnTo>
                  <a:lnTo>
                    <a:pt x="2294" y="641"/>
                  </a:lnTo>
                  <a:lnTo>
                    <a:pt x="2294" y="641"/>
                  </a:lnTo>
                  <a:lnTo>
                    <a:pt x="2291" y="629"/>
                  </a:lnTo>
                  <a:lnTo>
                    <a:pt x="2290" y="616"/>
                  </a:lnTo>
                  <a:lnTo>
                    <a:pt x="2289" y="605"/>
                  </a:lnTo>
                  <a:lnTo>
                    <a:pt x="2289" y="591"/>
                  </a:lnTo>
                  <a:lnTo>
                    <a:pt x="2289" y="591"/>
                  </a:lnTo>
                  <a:lnTo>
                    <a:pt x="2289" y="590"/>
                  </a:lnTo>
                  <a:lnTo>
                    <a:pt x="2289" y="588"/>
                  </a:lnTo>
                  <a:lnTo>
                    <a:pt x="2289" y="588"/>
                  </a:lnTo>
                  <a:lnTo>
                    <a:pt x="2289" y="584"/>
                  </a:lnTo>
                  <a:lnTo>
                    <a:pt x="2287" y="579"/>
                  </a:lnTo>
                  <a:lnTo>
                    <a:pt x="2286" y="577"/>
                  </a:lnTo>
                  <a:lnTo>
                    <a:pt x="2272" y="556"/>
                  </a:lnTo>
                  <a:lnTo>
                    <a:pt x="2256" y="539"/>
                  </a:lnTo>
                  <a:lnTo>
                    <a:pt x="2237" y="524"/>
                  </a:lnTo>
                  <a:lnTo>
                    <a:pt x="2218" y="512"/>
                  </a:lnTo>
                  <a:lnTo>
                    <a:pt x="2198" y="502"/>
                  </a:lnTo>
                  <a:lnTo>
                    <a:pt x="2177" y="493"/>
                  </a:lnTo>
                  <a:lnTo>
                    <a:pt x="2155" y="486"/>
                  </a:lnTo>
                  <a:lnTo>
                    <a:pt x="2135" y="479"/>
                  </a:lnTo>
                  <a:lnTo>
                    <a:pt x="2125" y="476"/>
                  </a:lnTo>
                  <a:lnTo>
                    <a:pt x="2116" y="472"/>
                  </a:lnTo>
                  <a:lnTo>
                    <a:pt x="2107" y="469"/>
                  </a:lnTo>
                  <a:lnTo>
                    <a:pt x="2098" y="465"/>
                  </a:lnTo>
                  <a:lnTo>
                    <a:pt x="2090" y="462"/>
                  </a:lnTo>
                  <a:lnTo>
                    <a:pt x="2081" y="458"/>
                  </a:lnTo>
                  <a:lnTo>
                    <a:pt x="2074" y="455"/>
                  </a:lnTo>
                  <a:lnTo>
                    <a:pt x="2066" y="450"/>
                  </a:lnTo>
                  <a:lnTo>
                    <a:pt x="2066" y="449"/>
                  </a:lnTo>
                  <a:lnTo>
                    <a:pt x="2068" y="432"/>
                  </a:lnTo>
                  <a:lnTo>
                    <a:pt x="2070" y="415"/>
                  </a:lnTo>
                  <a:lnTo>
                    <a:pt x="2070" y="396"/>
                  </a:lnTo>
                  <a:lnTo>
                    <a:pt x="2069" y="379"/>
                  </a:lnTo>
                  <a:lnTo>
                    <a:pt x="2064" y="363"/>
                  </a:lnTo>
                  <a:lnTo>
                    <a:pt x="2055" y="349"/>
                  </a:lnTo>
                  <a:lnTo>
                    <a:pt x="2042" y="337"/>
                  </a:lnTo>
                  <a:lnTo>
                    <a:pt x="2024" y="329"/>
                  </a:lnTo>
                  <a:lnTo>
                    <a:pt x="2008" y="326"/>
                  </a:lnTo>
                  <a:lnTo>
                    <a:pt x="1990" y="322"/>
                  </a:lnTo>
                  <a:lnTo>
                    <a:pt x="1971" y="320"/>
                  </a:lnTo>
                  <a:lnTo>
                    <a:pt x="1953" y="320"/>
                  </a:lnTo>
                  <a:lnTo>
                    <a:pt x="1933" y="322"/>
                  </a:lnTo>
                  <a:lnTo>
                    <a:pt x="1913" y="326"/>
                  </a:lnTo>
                  <a:lnTo>
                    <a:pt x="1894" y="333"/>
                  </a:lnTo>
                  <a:lnTo>
                    <a:pt x="1874" y="343"/>
                  </a:lnTo>
                  <a:lnTo>
                    <a:pt x="1873" y="343"/>
                  </a:lnTo>
                  <a:lnTo>
                    <a:pt x="1873" y="344"/>
                  </a:lnTo>
                  <a:lnTo>
                    <a:pt x="1872" y="345"/>
                  </a:lnTo>
                  <a:lnTo>
                    <a:pt x="1871" y="345"/>
                  </a:lnTo>
                  <a:lnTo>
                    <a:pt x="1870" y="347"/>
                  </a:lnTo>
                  <a:lnTo>
                    <a:pt x="1865" y="351"/>
                  </a:lnTo>
                  <a:lnTo>
                    <a:pt x="1859" y="356"/>
                  </a:lnTo>
                  <a:lnTo>
                    <a:pt x="1852" y="360"/>
                  </a:lnTo>
                  <a:lnTo>
                    <a:pt x="1846" y="366"/>
                  </a:lnTo>
                  <a:lnTo>
                    <a:pt x="1839" y="372"/>
                  </a:lnTo>
                  <a:lnTo>
                    <a:pt x="1832" y="379"/>
                  </a:lnTo>
                  <a:lnTo>
                    <a:pt x="1825" y="387"/>
                  </a:lnTo>
                  <a:lnTo>
                    <a:pt x="1819" y="396"/>
                  </a:lnTo>
                  <a:lnTo>
                    <a:pt x="1805" y="402"/>
                  </a:lnTo>
                  <a:lnTo>
                    <a:pt x="1789" y="409"/>
                  </a:lnTo>
                  <a:lnTo>
                    <a:pt x="1773" y="416"/>
                  </a:lnTo>
                  <a:lnTo>
                    <a:pt x="1757" y="424"/>
                  </a:lnTo>
                  <a:lnTo>
                    <a:pt x="1742" y="432"/>
                  </a:lnTo>
                  <a:lnTo>
                    <a:pt x="1728" y="441"/>
                  </a:lnTo>
                  <a:lnTo>
                    <a:pt x="1718" y="450"/>
                  </a:lnTo>
                  <a:lnTo>
                    <a:pt x="1710" y="461"/>
                  </a:lnTo>
                  <a:lnTo>
                    <a:pt x="1704" y="471"/>
                  </a:lnTo>
                  <a:lnTo>
                    <a:pt x="1702" y="484"/>
                  </a:lnTo>
                  <a:lnTo>
                    <a:pt x="1700" y="495"/>
                  </a:lnTo>
                  <a:lnTo>
                    <a:pt x="1700" y="507"/>
                  </a:lnTo>
                  <a:lnTo>
                    <a:pt x="1700" y="509"/>
                  </a:lnTo>
                  <a:lnTo>
                    <a:pt x="1700" y="511"/>
                  </a:lnTo>
                  <a:lnTo>
                    <a:pt x="1700" y="514"/>
                  </a:lnTo>
                  <a:lnTo>
                    <a:pt x="1700" y="516"/>
                  </a:lnTo>
                  <a:lnTo>
                    <a:pt x="1696" y="521"/>
                  </a:lnTo>
                  <a:lnTo>
                    <a:pt x="1690" y="525"/>
                  </a:lnTo>
                  <a:lnTo>
                    <a:pt x="1685" y="530"/>
                  </a:lnTo>
                  <a:lnTo>
                    <a:pt x="1682" y="534"/>
                  </a:lnTo>
                  <a:lnTo>
                    <a:pt x="1677" y="538"/>
                  </a:lnTo>
                  <a:lnTo>
                    <a:pt x="1673" y="542"/>
                  </a:lnTo>
                  <a:lnTo>
                    <a:pt x="1669" y="546"/>
                  </a:lnTo>
                  <a:lnTo>
                    <a:pt x="1666" y="549"/>
                  </a:lnTo>
                  <a:lnTo>
                    <a:pt x="1600" y="541"/>
                  </a:lnTo>
                  <a:lnTo>
                    <a:pt x="1600" y="499"/>
                  </a:lnTo>
                  <a:lnTo>
                    <a:pt x="1668" y="487"/>
                  </a:lnTo>
                  <a:lnTo>
                    <a:pt x="1428" y="140"/>
                  </a:lnTo>
                  <a:lnTo>
                    <a:pt x="384" y="136"/>
                  </a:lnTo>
                  <a:lnTo>
                    <a:pt x="386" y="60"/>
                  </a:lnTo>
                  <a:lnTo>
                    <a:pt x="285" y="2"/>
                  </a:lnTo>
                  <a:lnTo>
                    <a:pt x="281" y="0"/>
                  </a:lnTo>
                  <a:lnTo>
                    <a:pt x="275" y="0"/>
                  </a:lnTo>
                  <a:lnTo>
                    <a:pt x="150" y="6"/>
                  </a:lnTo>
                  <a:lnTo>
                    <a:pt x="150" y="303"/>
                  </a:lnTo>
                  <a:lnTo>
                    <a:pt x="143" y="319"/>
                  </a:lnTo>
                  <a:lnTo>
                    <a:pt x="143" y="321"/>
                  </a:lnTo>
                  <a:lnTo>
                    <a:pt x="0" y="523"/>
                  </a:lnTo>
                  <a:lnTo>
                    <a:pt x="122" y="529"/>
                  </a:lnTo>
                  <a:lnTo>
                    <a:pt x="122" y="995"/>
                  </a:lnTo>
                  <a:lnTo>
                    <a:pt x="298" y="1016"/>
                  </a:lnTo>
                  <a:lnTo>
                    <a:pt x="300" y="1093"/>
                  </a:lnTo>
                  <a:lnTo>
                    <a:pt x="691" y="1149"/>
                  </a:lnTo>
                  <a:lnTo>
                    <a:pt x="691" y="1137"/>
                  </a:lnTo>
                  <a:lnTo>
                    <a:pt x="744" y="1091"/>
                  </a:lnTo>
                  <a:lnTo>
                    <a:pt x="744" y="1069"/>
                  </a:lnTo>
                  <a:lnTo>
                    <a:pt x="1126" y="1123"/>
                  </a:lnTo>
                  <a:lnTo>
                    <a:pt x="1127" y="1123"/>
                  </a:lnTo>
                  <a:lnTo>
                    <a:pt x="1131" y="1122"/>
                  </a:lnTo>
                  <a:lnTo>
                    <a:pt x="1138" y="1119"/>
                  </a:lnTo>
                  <a:lnTo>
                    <a:pt x="1145" y="1116"/>
                  </a:lnTo>
                  <a:lnTo>
                    <a:pt x="1152" y="1114"/>
                  </a:lnTo>
                  <a:lnTo>
                    <a:pt x="1159" y="1111"/>
                  </a:lnTo>
                  <a:lnTo>
                    <a:pt x="1164" y="1110"/>
                  </a:lnTo>
                  <a:lnTo>
                    <a:pt x="1165" y="1109"/>
                  </a:lnTo>
                  <a:lnTo>
                    <a:pt x="1188" y="1101"/>
                  </a:lnTo>
                  <a:lnTo>
                    <a:pt x="1188" y="1102"/>
                  </a:lnTo>
                  <a:lnTo>
                    <a:pt x="1188" y="1115"/>
                  </a:lnTo>
                  <a:lnTo>
                    <a:pt x="1600" y="1178"/>
                  </a:lnTo>
                  <a:lnTo>
                    <a:pt x="1600" y="1184"/>
                  </a:lnTo>
                  <a:lnTo>
                    <a:pt x="1629" y="1183"/>
                  </a:lnTo>
                  <a:lnTo>
                    <a:pt x="1632" y="1183"/>
                  </a:lnTo>
                  <a:lnTo>
                    <a:pt x="1637" y="1184"/>
                  </a:lnTo>
                  <a:lnTo>
                    <a:pt x="1642" y="1182"/>
                  </a:lnTo>
                  <a:lnTo>
                    <a:pt x="1794" y="1096"/>
                  </a:lnTo>
                  <a:lnTo>
                    <a:pt x="1810" y="944"/>
                  </a:lnTo>
                  <a:lnTo>
                    <a:pt x="1821" y="943"/>
                  </a:lnTo>
                  <a:lnTo>
                    <a:pt x="1834" y="942"/>
                  </a:lnTo>
                  <a:lnTo>
                    <a:pt x="1846" y="941"/>
                  </a:lnTo>
                  <a:lnTo>
                    <a:pt x="1856" y="941"/>
                  </a:lnTo>
                  <a:lnTo>
                    <a:pt x="1867" y="941"/>
                  </a:lnTo>
                  <a:lnTo>
                    <a:pt x="1878" y="942"/>
                  </a:lnTo>
                  <a:lnTo>
                    <a:pt x="1888" y="943"/>
                  </a:lnTo>
                  <a:lnTo>
                    <a:pt x="1897" y="947"/>
                  </a:lnTo>
                  <a:lnTo>
                    <a:pt x="1897" y="949"/>
                  </a:lnTo>
                  <a:lnTo>
                    <a:pt x="1897" y="951"/>
                  </a:lnTo>
                  <a:lnTo>
                    <a:pt x="1897" y="955"/>
                  </a:lnTo>
                  <a:lnTo>
                    <a:pt x="1898" y="957"/>
                  </a:lnTo>
                  <a:lnTo>
                    <a:pt x="1884" y="1063"/>
                  </a:lnTo>
                  <a:lnTo>
                    <a:pt x="1986" y="1095"/>
                  </a:lnTo>
                  <a:lnTo>
                    <a:pt x="1991" y="1027"/>
                  </a:lnTo>
                  <a:lnTo>
                    <a:pt x="2010" y="1030"/>
                  </a:lnTo>
                  <a:lnTo>
                    <a:pt x="2029" y="1031"/>
                  </a:lnTo>
                  <a:lnTo>
                    <a:pt x="2047" y="1031"/>
                  </a:lnTo>
                  <a:lnTo>
                    <a:pt x="2064" y="1030"/>
                  </a:lnTo>
                  <a:lnTo>
                    <a:pt x="2082" y="1027"/>
                  </a:lnTo>
                  <a:lnTo>
                    <a:pt x="2099" y="1025"/>
                  </a:lnTo>
                  <a:lnTo>
                    <a:pt x="2115" y="1020"/>
                  </a:lnTo>
                  <a:lnTo>
                    <a:pt x="2130" y="1016"/>
                  </a:lnTo>
                  <a:lnTo>
                    <a:pt x="2145" y="1010"/>
                  </a:lnTo>
                  <a:lnTo>
                    <a:pt x="2159" y="1003"/>
                  </a:lnTo>
                  <a:lnTo>
                    <a:pt x="2173" y="995"/>
                  </a:lnTo>
                  <a:lnTo>
                    <a:pt x="2185" y="987"/>
                  </a:lnTo>
                  <a:lnTo>
                    <a:pt x="2197" y="978"/>
                  </a:lnTo>
                  <a:lnTo>
                    <a:pt x="2208" y="967"/>
                  </a:lnTo>
                  <a:lnTo>
                    <a:pt x="2218" y="956"/>
                  </a:lnTo>
                  <a:lnTo>
                    <a:pt x="2227" y="944"/>
                  </a:lnTo>
                  <a:lnTo>
                    <a:pt x="2234" y="930"/>
                  </a:lnTo>
                  <a:lnTo>
                    <a:pt x="2237" y="915"/>
                  </a:lnTo>
                  <a:lnTo>
                    <a:pt x="2237" y="901"/>
                  </a:lnTo>
                  <a:lnTo>
                    <a:pt x="2234" y="887"/>
                  </a:lnTo>
                  <a:lnTo>
                    <a:pt x="2229" y="873"/>
                  </a:lnTo>
                  <a:lnTo>
                    <a:pt x="2223" y="859"/>
                  </a:lnTo>
                  <a:lnTo>
                    <a:pt x="2218" y="849"/>
                  </a:lnTo>
                  <a:lnTo>
                    <a:pt x="2212" y="839"/>
                  </a:lnTo>
                  <a:lnTo>
                    <a:pt x="2212" y="838"/>
                  </a:lnTo>
                  <a:lnTo>
                    <a:pt x="2212" y="838"/>
                  </a:lnTo>
                  <a:lnTo>
                    <a:pt x="2212" y="838"/>
                  </a:lnTo>
                  <a:lnTo>
                    <a:pt x="2211" y="838"/>
                  </a:lnTo>
                  <a:lnTo>
                    <a:pt x="2211" y="838"/>
                  </a:lnTo>
                  <a:lnTo>
                    <a:pt x="2205" y="831"/>
                  </a:lnTo>
                  <a:lnTo>
                    <a:pt x="2200" y="826"/>
                  </a:lnTo>
                  <a:lnTo>
                    <a:pt x="2195" y="821"/>
                  </a:lnTo>
                  <a:lnTo>
                    <a:pt x="2189" y="816"/>
                  </a:lnTo>
                  <a:lnTo>
                    <a:pt x="2188" y="815"/>
                  </a:lnTo>
                  <a:lnTo>
                    <a:pt x="2186" y="814"/>
                  </a:lnTo>
                  <a:lnTo>
                    <a:pt x="2186" y="814"/>
                  </a:lnTo>
                  <a:lnTo>
                    <a:pt x="2185" y="813"/>
                  </a:lnTo>
                  <a:lnTo>
                    <a:pt x="2223" y="790"/>
                  </a:lnTo>
                  <a:lnTo>
                    <a:pt x="2253" y="768"/>
                  </a:lnTo>
                  <a:lnTo>
                    <a:pt x="2274" y="747"/>
                  </a:lnTo>
                  <a:lnTo>
                    <a:pt x="2287" y="727"/>
                  </a:lnTo>
                  <a:lnTo>
                    <a:pt x="2295" y="706"/>
                  </a:lnTo>
                  <a:lnTo>
                    <a:pt x="2297" y="685"/>
                  </a:lnTo>
                  <a:lnTo>
                    <a:pt x="2297" y="663"/>
                  </a:lnTo>
                  <a:lnTo>
                    <a:pt x="2294" y="6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8"/>
            <p:cNvSpPr>
              <a:spLocks/>
            </p:cNvSpPr>
            <p:nvPr/>
          </p:nvSpPr>
          <p:spPr bwMode="auto">
            <a:xfrm>
              <a:off x="2430" y="1077"/>
              <a:ext cx="321" cy="339"/>
            </a:xfrm>
            <a:custGeom>
              <a:avLst/>
              <a:gdLst>
                <a:gd name="T0" fmla="*/ 76 w 643"/>
                <a:gd name="T1" fmla="*/ 189 h 679"/>
                <a:gd name="T2" fmla="*/ 77 w 643"/>
                <a:gd name="T3" fmla="*/ 175 h 679"/>
                <a:gd name="T4" fmla="*/ 79 w 643"/>
                <a:gd name="T5" fmla="*/ 151 h 679"/>
                <a:gd name="T6" fmla="*/ 91 w 643"/>
                <a:gd name="T7" fmla="*/ 123 h 679"/>
                <a:gd name="T8" fmla="*/ 136 w 643"/>
                <a:gd name="T9" fmla="*/ 96 h 679"/>
                <a:gd name="T10" fmla="*/ 180 w 643"/>
                <a:gd name="T11" fmla="*/ 77 h 679"/>
                <a:gd name="T12" fmla="*/ 201 w 643"/>
                <a:gd name="T13" fmla="*/ 57 h 679"/>
                <a:gd name="T14" fmla="*/ 223 w 643"/>
                <a:gd name="T15" fmla="*/ 37 h 679"/>
                <a:gd name="T16" fmla="*/ 242 w 643"/>
                <a:gd name="T17" fmla="*/ 22 h 679"/>
                <a:gd name="T18" fmla="*/ 279 w 643"/>
                <a:gd name="T19" fmla="*/ 5 h 679"/>
                <a:gd name="T20" fmla="*/ 332 w 643"/>
                <a:gd name="T21" fmla="*/ 0 h 679"/>
                <a:gd name="T22" fmla="*/ 382 w 643"/>
                <a:gd name="T23" fmla="*/ 9 h 679"/>
                <a:gd name="T24" fmla="*/ 413 w 643"/>
                <a:gd name="T25" fmla="*/ 39 h 679"/>
                <a:gd name="T26" fmla="*/ 414 w 643"/>
                <a:gd name="T27" fmla="*/ 90 h 679"/>
                <a:gd name="T28" fmla="*/ 418 w 643"/>
                <a:gd name="T29" fmla="*/ 129 h 679"/>
                <a:gd name="T30" fmla="*/ 447 w 643"/>
                <a:gd name="T31" fmla="*/ 142 h 679"/>
                <a:gd name="T32" fmla="*/ 481 w 643"/>
                <a:gd name="T33" fmla="*/ 155 h 679"/>
                <a:gd name="T34" fmla="*/ 533 w 643"/>
                <a:gd name="T35" fmla="*/ 172 h 679"/>
                <a:gd name="T36" fmla="*/ 589 w 643"/>
                <a:gd name="T37" fmla="*/ 201 h 679"/>
                <a:gd name="T38" fmla="*/ 633 w 643"/>
                <a:gd name="T39" fmla="*/ 249 h 679"/>
                <a:gd name="T40" fmla="*/ 634 w 643"/>
                <a:gd name="T41" fmla="*/ 269 h 679"/>
                <a:gd name="T42" fmla="*/ 639 w 643"/>
                <a:gd name="T43" fmla="*/ 308 h 679"/>
                <a:gd name="T44" fmla="*/ 641 w 643"/>
                <a:gd name="T45" fmla="*/ 364 h 679"/>
                <a:gd name="T46" fmla="*/ 600 w 643"/>
                <a:gd name="T47" fmla="*/ 424 h 679"/>
                <a:gd name="T48" fmla="*/ 524 w 643"/>
                <a:gd name="T49" fmla="*/ 474 h 679"/>
                <a:gd name="T50" fmla="*/ 539 w 643"/>
                <a:gd name="T51" fmla="*/ 492 h 679"/>
                <a:gd name="T52" fmla="*/ 554 w 643"/>
                <a:gd name="T53" fmla="*/ 506 h 679"/>
                <a:gd name="T54" fmla="*/ 559 w 643"/>
                <a:gd name="T55" fmla="*/ 512 h 679"/>
                <a:gd name="T56" fmla="*/ 582 w 643"/>
                <a:gd name="T57" fmla="*/ 579 h 679"/>
                <a:gd name="T58" fmla="*/ 558 w 643"/>
                <a:gd name="T59" fmla="*/ 621 h 679"/>
                <a:gd name="T60" fmla="*/ 524 w 643"/>
                <a:gd name="T61" fmla="*/ 646 h 679"/>
                <a:gd name="T62" fmla="*/ 484 w 643"/>
                <a:gd name="T63" fmla="*/ 665 h 679"/>
                <a:gd name="T64" fmla="*/ 438 w 643"/>
                <a:gd name="T65" fmla="*/ 676 h 679"/>
                <a:gd name="T66" fmla="*/ 387 w 643"/>
                <a:gd name="T67" fmla="*/ 679 h 679"/>
                <a:gd name="T68" fmla="*/ 338 w 643"/>
                <a:gd name="T69" fmla="*/ 673 h 679"/>
                <a:gd name="T70" fmla="*/ 298 w 643"/>
                <a:gd name="T71" fmla="*/ 651 h 679"/>
                <a:gd name="T72" fmla="*/ 272 w 643"/>
                <a:gd name="T73" fmla="*/ 615 h 679"/>
                <a:gd name="T74" fmla="*/ 253 w 643"/>
                <a:gd name="T75" fmla="*/ 592 h 679"/>
                <a:gd name="T76" fmla="*/ 223 w 643"/>
                <a:gd name="T77" fmla="*/ 589 h 679"/>
                <a:gd name="T78" fmla="*/ 192 w 643"/>
                <a:gd name="T79" fmla="*/ 591 h 679"/>
                <a:gd name="T80" fmla="*/ 163 w 643"/>
                <a:gd name="T81" fmla="*/ 593 h 679"/>
                <a:gd name="T82" fmla="*/ 133 w 643"/>
                <a:gd name="T83" fmla="*/ 592 h 679"/>
                <a:gd name="T84" fmla="*/ 110 w 643"/>
                <a:gd name="T85" fmla="*/ 584 h 679"/>
                <a:gd name="T86" fmla="*/ 105 w 643"/>
                <a:gd name="T87" fmla="*/ 554 h 679"/>
                <a:gd name="T88" fmla="*/ 101 w 643"/>
                <a:gd name="T89" fmla="*/ 502 h 679"/>
                <a:gd name="T90" fmla="*/ 79 w 643"/>
                <a:gd name="T91" fmla="*/ 431 h 679"/>
                <a:gd name="T92" fmla="*/ 60 w 643"/>
                <a:gd name="T93" fmla="*/ 411 h 679"/>
                <a:gd name="T94" fmla="*/ 38 w 643"/>
                <a:gd name="T95" fmla="*/ 389 h 679"/>
                <a:gd name="T96" fmla="*/ 18 w 643"/>
                <a:gd name="T97" fmla="*/ 365 h 679"/>
                <a:gd name="T98" fmla="*/ 4 w 643"/>
                <a:gd name="T99" fmla="*/ 334 h 679"/>
                <a:gd name="T100" fmla="*/ 7 w 643"/>
                <a:gd name="T101" fmla="*/ 271 h 679"/>
                <a:gd name="T102" fmla="*/ 42 w 643"/>
                <a:gd name="T103" fmla="*/ 219 h 6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43" h="679">
                  <a:moveTo>
                    <a:pt x="75" y="189"/>
                  </a:moveTo>
                  <a:lnTo>
                    <a:pt x="75" y="189"/>
                  </a:lnTo>
                  <a:lnTo>
                    <a:pt x="76" y="189"/>
                  </a:lnTo>
                  <a:lnTo>
                    <a:pt x="77" y="186"/>
                  </a:lnTo>
                  <a:lnTo>
                    <a:pt x="77" y="181"/>
                  </a:lnTo>
                  <a:lnTo>
                    <a:pt x="77" y="175"/>
                  </a:lnTo>
                  <a:lnTo>
                    <a:pt x="77" y="171"/>
                  </a:lnTo>
                  <a:lnTo>
                    <a:pt x="77" y="160"/>
                  </a:lnTo>
                  <a:lnTo>
                    <a:pt x="79" y="151"/>
                  </a:lnTo>
                  <a:lnTo>
                    <a:pt x="80" y="141"/>
                  </a:lnTo>
                  <a:lnTo>
                    <a:pt x="83" y="133"/>
                  </a:lnTo>
                  <a:lnTo>
                    <a:pt x="91" y="123"/>
                  </a:lnTo>
                  <a:lnTo>
                    <a:pt x="104" y="113"/>
                  </a:lnTo>
                  <a:lnTo>
                    <a:pt x="119" y="105"/>
                  </a:lnTo>
                  <a:lnTo>
                    <a:pt x="136" y="96"/>
                  </a:lnTo>
                  <a:lnTo>
                    <a:pt x="152" y="89"/>
                  </a:lnTo>
                  <a:lnTo>
                    <a:pt x="167" y="82"/>
                  </a:lnTo>
                  <a:lnTo>
                    <a:pt x="180" y="77"/>
                  </a:lnTo>
                  <a:lnTo>
                    <a:pt x="189" y="74"/>
                  </a:lnTo>
                  <a:lnTo>
                    <a:pt x="195" y="65"/>
                  </a:lnTo>
                  <a:lnTo>
                    <a:pt x="201" y="57"/>
                  </a:lnTo>
                  <a:lnTo>
                    <a:pt x="208" y="50"/>
                  </a:lnTo>
                  <a:lnTo>
                    <a:pt x="216" y="43"/>
                  </a:lnTo>
                  <a:lnTo>
                    <a:pt x="223" y="37"/>
                  </a:lnTo>
                  <a:lnTo>
                    <a:pt x="230" y="33"/>
                  </a:lnTo>
                  <a:lnTo>
                    <a:pt x="236" y="27"/>
                  </a:lnTo>
                  <a:lnTo>
                    <a:pt x="242" y="22"/>
                  </a:lnTo>
                  <a:lnTo>
                    <a:pt x="243" y="21"/>
                  </a:lnTo>
                  <a:lnTo>
                    <a:pt x="261" y="12"/>
                  </a:lnTo>
                  <a:lnTo>
                    <a:pt x="279" y="5"/>
                  </a:lnTo>
                  <a:lnTo>
                    <a:pt x="298" y="1"/>
                  </a:lnTo>
                  <a:lnTo>
                    <a:pt x="315" y="0"/>
                  </a:lnTo>
                  <a:lnTo>
                    <a:pt x="332" y="0"/>
                  </a:lnTo>
                  <a:lnTo>
                    <a:pt x="349" y="3"/>
                  </a:lnTo>
                  <a:lnTo>
                    <a:pt x="365" y="6"/>
                  </a:lnTo>
                  <a:lnTo>
                    <a:pt x="382" y="9"/>
                  </a:lnTo>
                  <a:lnTo>
                    <a:pt x="397" y="16"/>
                  </a:lnTo>
                  <a:lnTo>
                    <a:pt x="407" y="27"/>
                  </a:lnTo>
                  <a:lnTo>
                    <a:pt x="413" y="39"/>
                  </a:lnTo>
                  <a:lnTo>
                    <a:pt x="415" y="56"/>
                  </a:lnTo>
                  <a:lnTo>
                    <a:pt x="415" y="72"/>
                  </a:lnTo>
                  <a:lnTo>
                    <a:pt x="414" y="90"/>
                  </a:lnTo>
                  <a:lnTo>
                    <a:pt x="412" y="107"/>
                  </a:lnTo>
                  <a:lnTo>
                    <a:pt x="409" y="123"/>
                  </a:lnTo>
                  <a:lnTo>
                    <a:pt x="418" y="129"/>
                  </a:lnTo>
                  <a:lnTo>
                    <a:pt x="428" y="134"/>
                  </a:lnTo>
                  <a:lnTo>
                    <a:pt x="437" y="138"/>
                  </a:lnTo>
                  <a:lnTo>
                    <a:pt x="447" y="142"/>
                  </a:lnTo>
                  <a:lnTo>
                    <a:pt x="459" y="147"/>
                  </a:lnTo>
                  <a:lnTo>
                    <a:pt x="469" y="150"/>
                  </a:lnTo>
                  <a:lnTo>
                    <a:pt x="481" y="155"/>
                  </a:lnTo>
                  <a:lnTo>
                    <a:pt x="492" y="158"/>
                  </a:lnTo>
                  <a:lnTo>
                    <a:pt x="513" y="165"/>
                  </a:lnTo>
                  <a:lnTo>
                    <a:pt x="533" y="172"/>
                  </a:lnTo>
                  <a:lnTo>
                    <a:pt x="552" y="180"/>
                  </a:lnTo>
                  <a:lnTo>
                    <a:pt x="572" y="189"/>
                  </a:lnTo>
                  <a:lnTo>
                    <a:pt x="589" y="201"/>
                  </a:lnTo>
                  <a:lnTo>
                    <a:pt x="605" y="214"/>
                  </a:lnTo>
                  <a:lnTo>
                    <a:pt x="620" y="229"/>
                  </a:lnTo>
                  <a:lnTo>
                    <a:pt x="633" y="249"/>
                  </a:lnTo>
                  <a:lnTo>
                    <a:pt x="634" y="251"/>
                  </a:lnTo>
                  <a:lnTo>
                    <a:pt x="634" y="254"/>
                  </a:lnTo>
                  <a:lnTo>
                    <a:pt x="634" y="269"/>
                  </a:lnTo>
                  <a:lnTo>
                    <a:pt x="635" y="282"/>
                  </a:lnTo>
                  <a:lnTo>
                    <a:pt x="636" y="295"/>
                  </a:lnTo>
                  <a:lnTo>
                    <a:pt x="639" y="308"/>
                  </a:lnTo>
                  <a:lnTo>
                    <a:pt x="642" y="327"/>
                  </a:lnTo>
                  <a:lnTo>
                    <a:pt x="643" y="346"/>
                  </a:lnTo>
                  <a:lnTo>
                    <a:pt x="641" y="364"/>
                  </a:lnTo>
                  <a:lnTo>
                    <a:pt x="635" y="384"/>
                  </a:lnTo>
                  <a:lnTo>
                    <a:pt x="621" y="403"/>
                  </a:lnTo>
                  <a:lnTo>
                    <a:pt x="600" y="424"/>
                  </a:lnTo>
                  <a:lnTo>
                    <a:pt x="569" y="446"/>
                  </a:lnTo>
                  <a:lnTo>
                    <a:pt x="527" y="469"/>
                  </a:lnTo>
                  <a:lnTo>
                    <a:pt x="524" y="474"/>
                  </a:lnTo>
                  <a:lnTo>
                    <a:pt x="526" y="478"/>
                  </a:lnTo>
                  <a:lnTo>
                    <a:pt x="530" y="484"/>
                  </a:lnTo>
                  <a:lnTo>
                    <a:pt x="539" y="492"/>
                  </a:lnTo>
                  <a:lnTo>
                    <a:pt x="544" y="497"/>
                  </a:lnTo>
                  <a:lnTo>
                    <a:pt x="550" y="501"/>
                  </a:lnTo>
                  <a:lnTo>
                    <a:pt x="554" y="506"/>
                  </a:lnTo>
                  <a:lnTo>
                    <a:pt x="559" y="510"/>
                  </a:lnTo>
                  <a:lnTo>
                    <a:pt x="559" y="512"/>
                  </a:lnTo>
                  <a:lnTo>
                    <a:pt x="559" y="512"/>
                  </a:lnTo>
                  <a:lnTo>
                    <a:pt x="572" y="535"/>
                  </a:lnTo>
                  <a:lnTo>
                    <a:pt x="581" y="558"/>
                  </a:lnTo>
                  <a:lnTo>
                    <a:pt x="582" y="579"/>
                  </a:lnTo>
                  <a:lnTo>
                    <a:pt x="575" y="599"/>
                  </a:lnTo>
                  <a:lnTo>
                    <a:pt x="567" y="611"/>
                  </a:lnTo>
                  <a:lnTo>
                    <a:pt x="558" y="621"/>
                  </a:lnTo>
                  <a:lnTo>
                    <a:pt x="547" y="630"/>
                  </a:lnTo>
                  <a:lnTo>
                    <a:pt x="536" y="638"/>
                  </a:lnTo>
                  <a:lnTo>
                    <a:pt x="524" y="646"/>
                  </a:lnTo>
                  <a:lnTo>
                    <a:pt x="512" y="653"/>
                  </a:lnTo>
                  <a:lnTo>
                    <a:pt x="498" y="660"/>
                  </a:lnTo>
                  <a:lnTo>
                    <a:pt x="484" y="665"/>
                  </a:lnTo>
                  <a:lnTo>
                    <a:pt x="469" y="669"/>
                  </a:lnTo>
                  <a:lnTo>
                    <a:pt x="454" y="674"/>
                  </a:lnTo>
                  <a:lnTo>
                    <a:pt x="438" y="676"/>
                  </a:lnTo>
                  <a:lnTo>
                    <a:pt x="422" y="679"/>
                  </a:lnTo>
                  <a:lnTo>
                    <a:pt x="405" y="679"/>
                  </a:lnTo>
                  <a:lnTo>
                    <a:pt x="387" y="679"/>
                  </a:lnTo>
                  <a:lnTo>
                    <a:pt x="370" y="679"/>
                  </a:lnTo>
                  <a:lnTo>
                    <a:pt x="352" y="676"/>
                  </a:lnTo>
                  <a:lnTo>
                    <a:pt x="338" y="673"/>
                  </a:lnTo>
                  <a:lnTo>
                    <a:pt x="324" y="667"/>
                  </a:lnTo>
                  <a:lnTo>
                    <a:pt x="310" y="660"/>
                  </a:lnTo>
                  <a:lnTo>
                    <a:pt x="298" y="651"/>
                  </a:lnTo>
                  <a:lnTo>
                    <a:pt x="287" y="641"/>
                  </a:lnTo>
                  <a:lnTo>
                    <a:pt x="278" y="629"/>
                  </a:lnTo>
                  <a:lnTo>
                    <a:pt x="272" y="615"/>
                  </a:lnTo>
                  <a:lnTo>
                    <a:pt x="271" y="599"/>
                  </a:lnTo>
                  <a:lnTo>
                    <a:pt x="262" y="594"/>
                  </a:lnTo>
                  <a:lnTo>
                    <a:pt x="253" y="592"/>
                  </a:lnTo>
                  <a:lnTo>
                    <a:pt x="243" y="590"/>
                  </a:lnTo>
                  <a:lnTo>
                    <a:pt x="233" y="590"/>
                  </a:lnTo>
                  <a:lnTo>
                    <a:pt x="223" y="589"/>
                  </a:lnTo>
                  <a:lnTo>
                    <a:pt x="212" y="590"/>
                  </a:lnTo>
                  <a:lnTo>
                    <a:pt x="202" y="590"/>
                  </a:lnTo>
                  <a:lnTo>
                    <a:pt x="192" y="591"/>
                  </a:lnTo>
                  <a:lnTo>
                    <a:pt x="182" y="592"/>
                  </a:lnTo>
                  <a:lnTo>
                    <a:pt x="172" y="592"/>
                  </a:lnTo>
                  <a:lnTo>
                    <a:pt x="163" y="593"/>
                  </a:lnTo>
                  <a:lnTo>
                    <a:pt x="152" y="593"/>
                  </a:lnTo>
                  <a:lnTo>
                    <a:pt x="143" y="593"/>
                  </a:lnTo>
                  <a:lnTo>
                    <a:pt x="133" y="592"/>
                  </a:lnTo>
                  <a:lnTo>
                    <a:pt x="124" y="590"/>
                  </a:lnTo>
                  <a:lnTo>
                    <a:pt x="113" y="586"/>
                  </a:lnTo>
                  <a:lnTo>
                    <a:pt x="110" y="584"/>
                  </a:lnTo>
                  <a:lnTo>
                    <a:pt x="109" y="581"/>
                  </a:lnTo>
                  <a:lnTo>
                    <a:pt x="106" y="567"/>
                  </a:lnTo>
                  <a:lnTo>
                    <a:pt x="105" y="554"/>
                  </a:lnTo>
                  <a:lnTo>
                    <a:pt x="104" y="540"/>
                  </a:lnTo>
                  <a:lnTo>
                    <a:pt x="103" y="528"/>
                  </a:lnTo>
                  <a:lnTo>
                    <a:pt x="101" y="502"/>
                  </a:lnTo>
                  <a:lnTo>
                    <a:pt x="97" y="477"/>
                  </a:lnTo>
                  <a:lnTo>
                    <a:pt x="90" y="454"/>
                  </a:lnTo>
                  <a:lnTo>
                    <a:pt x="79" y="431"/>
                  </a:lnTo>
                  <a:lnTo>
                    <a:pt x="73" y="424"/>
                  </a:lnTo>
                  <a:lnTo>
                    <a:pt x="66" y="417"/>
                  </a:lnTo>
                  <a:lnTo>
                    <a:pt x="60" y="411"/>
                  </a:lnTo>
                  <a:lnTo>
                    <a:pt x="53" y="404"/>
                  </a:lnTo>
                  <a:lnTo>
                    <a:pt x="45" y="398"/>
                  </a:lnTo>
                  <a:lnTo>
                    <a:pt x="38" y="389"/>
                  </a:lnTo>
                  <a:lnTo>
                    <a:pt x="30" y="381"/>
                  </a:lnTo>
                  <a:lnTo>
                    <a:pt x="23" y="373"/>
                  </a:lnTo>
                  <a:lnTo>
                    <a:pt x="18" y="365"/>
                  </a:lnTo>
                  <a:lnTo>
                    <a:pt x="12" y="356"/>
                  </a:lnTo>
                  <a:lnTo>
                    <a:pt x="7" y="346"/>
                  </a:lnTo>
                  <a:lnTo>
                    <a:pt x="4" y="334"/>
                  </a:lnTo>
                  <a:lnTo>
                    <a:pt x="0" y="311"/>
                  </a:lnTo>
                  <a:lnTo>
                    <a:pt x="1" y="290"/>
                  </a:lnTo>
                  <a:lnTo>
                    <a:pt x="7" y="271"/>
                  </a:lnTo>
                  <a:lnTo>
                    <a:pt x="16" y="252"/>
                  </a:lnTo>
                  <a:lnTo>
                    <a:pt x="28" y="236"/>
                  </a:lnTo>
                  <a:lnTo>
                    <a:pt x="42" y="219"/>
                  </a:lnTo>
                  <a:lnTo>
                    <a:pt x="58" y="204"/>
                  </a:lnTo>
                  <a:lnTo>
                    <a:pt x="75" y="18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9"/>
            <p:cNvSpPr>
              <a:spLocks/>
            </p:cNvSpPr>
            <p:nvPr/>
          </p:nvSpPr>
          <p:spPr bwMode="auto">
            <a:xfrm>
              <a:off x="2438" y="1085"/>
              <a:ext cx="306" cy="324"/>
            </a:xfrm>
            <a:custGeom>
              <a:avLst/>
              <a:gdLst>
                <a:gd name="T0" fmla="*/ 10 w 612"/>
                <a:gd name="T1" fmla="*/ 332 h 648"/>
                <a:gd name="T2" fmla="*/ 27 w 612"/>
                <a:gd name="T3" fmla="*/ 356 h 648"/>
                <a:gd name="T4" fmla="*/ 49 w 612"/>
                <a:gd name="T5" fmla="*/ 378 h 648"/>
                <a:gd name="T6" fmla="*/ 68 w 612"/>
                <a:gd name="T7" fmla="*/ 398 h 648"/>
                <a:gd name="T8" fmla="*/ 75 w 612"/>
                <a:gd name="T9" fmla="*/ 406 h 648"/>
                <a:gd name="T10" fmla="*/ 101 w 612"/>
                <a:gd name="T11" fmla="*/ 484 h 648"/>
                <a:gd name="T12" fmla="*/ 105 w 612"/>
                <a:gd name="T13" fmla="*/ 534 h 648"/>
                <a:gd name="T14" fmla="*/ 116 w 612"/>
                <a:gd name="T15" fmla="*/ 559 h 648"/>
                <a:gd name="T16" fmla="*/ 140 w 612"/>
                <a:gd name="T17" fmla="*/ 561 h 648"/>
                <a:gd name="T18" fmla="*/ 166 w 612"/>
                <a:gd name="T19" fmla="*/ 561 h 648"/>
                <a:gd name="T20" fmla="*/ 197 w 612"/>
                <a:gd name="T21" fmla="*/ 558 h 648"/>
                <a:gd name="T22" fmla="*/ 233 w 612"/>
                <a:gd name="T23" fmla="*/ 559 h 648"/>
                <a:gd name="T24" fmla="*/ 268 w 612"/>
                <a:gd name="T25" fmla="*/ 572 h 648"/>
                <a:gd name="T26" fmla="*/ 271 w 612"/>
                <a:gd name="T27" fmla="*/ 592 h 648"/>
                <a:gd name="T28" fmla="*/ 292 w 612"/>
                <a:gd name="T29" fmla="*/ 623 h 648"/>
                <a:gd name="T30" fmla="*/ 326 w 612"/>
                <a:gd name="T31" fmla="*/ 642 h 648"/>
                <a:gd name="T32" fmla="*/ 371 w 612"/>
                <a:gd name="T33" fmla="*/ 648 h 648"/>
                <a:gd name="T34" fmla="*/ 419 w 612"/>
                <a:gd name="T35" fmla="*/ 645 h 648"/>
                <a:gd name="T36" fmla="*/ 461 w 612"/>
                <a:gd name="T37" fmla="*/ 635 h 648"/>
                <a:gd name="T38" fmla="*/ 499 w 612"/>
                <a:gd name="T39" fmla="*/ 618 h 648"/>
                <a:gd name="T40" fmla="*/ 530 w 612"/>
                <a:gd name="T41" fmla="*/ 593 h 648"/>
                <a:gd name="T42" fmla="*/ 551 w 612"/>
                <a:gd name="T43" fmla="*/ 559 h 648"/>
                <a:gd name="T44" fmla="*/ 530 w 612"/>
                <a:gd name="T45" fmla="*/ 504 h 648"/>
                <a:gd name="T46" fmla="*/ 518 w 612"/>
                <a:gd name="T47" fmla="*/ 492 h 648"/>
                <a:gd name="T48" fmla="*/ 496 w 612"/>
                <a:gd name="T49" fmla="*/ 468 h 648"/>
                <a:gd name="T50" fmla="*/ 500 w 612"/>
                <a:gd name="T51" fmla="*/ 441 h 648"/>
                <a:gd name="T52" fmla="*/ 571 w 612"/>
                <a:gd name="T53" fmla="*/ 399 h 648"/>
                <a:gd name="T54" fmla="*/ 610 w 612"/>
                <a:gd name="T55" fmla="*/ 346 h 648"/>
                <a:gd name="T56" fmla="*/ 608 w 612"/>
                <a:gd name="T57" fmla="*/ 295 h 648"/>
                <a:gd name="T58" fmla="*/ 602 w 612"/>
                <a:gd name="T59" fmla="*/ 254 h 648"/>
                <a:gd name="T60" fmla="*/ 576 w 612"/>
                <a:gd name="T61" fmla="*/ 208 h 648"/>
                <a:gd name="T62" fmla="*/ 528 w 612"/>
                <a:gd name="T63" fmla="*/ 178 h 648"/>
                <a:gd name="T64" fmla="*/ 472 w 612"/>
                <a:gd name="T65" fmla="*/ 157 h 648"/>
                <a:gd name="T66" fmla="*/ 435 w 612"/>
                <a:gd name="T67" fmla="*/ 145 h 648"/>
                <a:gd name="T68" fmla="*/ 400 w 612"/>
                <a:gd name="T69" fmla="*/ 131 h 648"/>
                <a:gd name="T70" fmla="*/ 376 w 612"/>
                <a:gd name="T71" fmla="*/ 114 h 648"/>
                <a:gd name="T72" fmla="*/ 378 w 612"/>
                <a:gd name="T73" fmla="*/ 101 h 648"/>
                <a:gd name="T74" fmla="*/ 383 w 612"/>
                <a:gd name="T75" fmla="*/ 61 h 648"/>
                <a:gd name="T76" fmla="*/ 361 w 612"/>
                <a:gd name="T77" fmla="*/ 8 h 648"/>
                <a:gd name="T78" fmla="*/ 317 w 612"/>
                <a:gd name="T79" fmla="*/ 0 h 648"/>
                <a:gd name="T80" fmla="*/ 269 w 612"/>
                <a:gd name="T81" fmla="*/ 4 h 648"/>
                <a:gd name="T82" fmla="*/ 232 w 612"/>
                <a:gd name="T83" fmla="*/ 21 h 648"/>
                <a:gd name="T84" fmla="*/ 219 w 612"/>
                <a:gd name="T85" fmla="*/ 31 h 648"/>
                <a:gd name="T86" fmla="*/ 193 w 612"/>
                <a:gd name="T87" fmla="*/ 57 h 648"/>
                <a:gd name="T88" fmla="*/ 182 w 612"/>
                <a:gd name="T89" fmla="*/ 72 h 648"/>
                <a:gd name="T90" fmla="*/ 143 w 612"/>
                <a:gd name="T91" fmla="*/ 87 h 648"/>
                <a:gd name="T92" fmla="*/ 98 w 612"/>
                <a:gd name="T93" fmla="*/ 110 h 648"/>
                <a:gd name="T94" fmla="*/ 79 w 612"/>
                <a:gd name="T95" fmla="*/ 132 h 648"/>
                <a:gd name="T96" fmla="*/ 76 w 612"/>
                <a:gd name="T97" fmla="*/ 155 h 648"/>
                <a:gd name="T98" fmla="*/ 73 w 612"/>
                <a:gd name="T99" fmla="*/ 181 h 648"/>
                <a:gd name="T100" fmla="*/ 55 w 612"/>
                <a:gd name="T101" fmla="*/ 200 h 648"/>
                <a:gd name="T102" fmla="*/ 15 w 612"/>
                <a:gd name="T103" fmla="*/ 243 h 648"/>
                <a:gd name="T104" fmla="*/ 0 w 612"/>
                <a:gd name="T105" fmla="*/ 294 h 6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12" h="648">
                  <a:moveTo>
                    <a:pt x="3" y="314"/>
                  </a:moveTo>
                  <a:lnTo>
                    <a:pt x="6" y="324"/>
                  </a:lnTo>
                  <a:lnTo>
                    <a:pt x="10" y="332"/>
                  </a:lnTo>
                  <a:lnTo>
                    <a:pt x="15" y="341"/>
                  </a:lnTo>
                  <a:lnTo>
                    <a:pt x="21" y="349"/>
                  </a:lnTo>
                  <a:lnTo>
                    <a:pt x="27" y="356"/>
                  </a:lnTo>
                  <a:lnTo>
                    <a:pt x="34" y="363"/>
                  </a:lnTo>
                  <a:lnTo>
                    <a:pt x="41" y="371"/>
                  </a:lnTo>
                  <a:lnTo>
                    <a:pt x="49" y="378"/>
                  </a:lnTo>
                  <a:lnTo>
                    <a:pt x="56" y="384"/>
                  </a:lnTo>
                  <a:lnTo>
                    <a:pt x="63" y="391"/>
                  </a:lnTo>
                  <a:lnTo>
                    <a:pt x="68" y="398"/>
                  </a:lnTo>
                  <a:lnTo>
                    <a:pt x="75" y="406"/>
                  </a:lnTo>
                  <a:lnTo>
                    <a:pt x="75" y="406"/>
                  </a:lnTo>
                  <a:lnTo>
                    <a:pt x="75" y="406"/>
                  </a:lnTo>
                  <a:lnTo>
                    <a:pt x="89" y="431"/>
                  </a:lnTo>
                  <a:lnTo>
                    <a:pt x="97" y="458"/>
                  </a:lnTo>
                  <a:lnTo>
                    <a:pt x="101" y="484"/>
                  </a:lnTo>
                  <a:lnTo>
                    <a:pt x="103" y="511"/>
                  </a:lnTo>
                  <a:lnTo>
                    <a:pt x="104" y="522"/>
                  </a:lnTo>
                  <a:lnTo>
                    <a:pt x="105" y="534"/>
                  </a:lnTo>
                  <a:lnTo>
                    <a:pt x="106" y="545"/>
                  </a:lnTo>
                  <a:lnTo>
                    <a:pt x="108" y="557"/>
                  </a:lnTo>
                  <a:lnTo>
                    <a:pt x="116" y="559"/>
                  </a:lnTo>
                  <a:lnTo>
                    <a:pt x="124" y="560"/>
                  </a:lnTo>
                  <a:lnTo>
                    <a:pt x="132" y="561"/>
                  </a:lnTo>
                  <a:lnTo>
                    <a:pt x="140" y="561"/>
                  </a:lnTo>
                  <a:lnTo>
                    <a:pt x="149" y="562"/>
                  </a:lnTo>
                  <a:lnTo>
                    <a:pt x="157" y="561"/>
                  </a:lnTo>
                  <a:lnTo>
                    <a:pt x="166" y="561"/>
                  </a:lnTo>
                  <a:lnTo>
                    <a:pt x="174" y="560"/>
                  </a:lnTo>
                  <a:lnTo>
                    <a:pt x="186" y="559"/>
                  </a:lnTo>
                  <a:lnTo>
                    <a:pt x="197" y="558"/>
                  </a:lnTo>
                  <a:lnTo>
                    <a:pt x="209" y="558"/>
                  </a:lnTo>
                  <a:lnTo>
                    <a:pt x="222" y="558"/>
                  </a:lnTo>
                  <a:lnTo>
                    <a:pt x="233" y="559"/>
                  </a:lnTo>
                  <a:lnTo>
                    <a:pt x="245" y="561"/>
                  </a:lnTo>
                  <a:lnTo>
                    <a:pt x="256" y="566"/>
                  </a:lnTo>
                  <a:lnTo>
                    <a:pt x="268" y="572"/>
                  </a:lnTo>
                  <a:lnTo>
                    <a:pt x="272" y="574"/>
                  </a:lnTo>
                  <a:lnTo>
                    <a:pt x="271" y="580"/>
                  </a:lnTo>
                  <a:lnTo>
                    <a:pt x="271" y="592"/>
                  </a:lnTo>
                  <a:lnTo>
                    <a:pt x="276" y="604"/>
                  </a:lnTo>
                  <a:lnTo>
                    <a:pt x="283" y="614"/>
                  </a:lnTo>
                  <a:lnTo>
                    <a:pt x="292" y="623"/>
                  </a:lnTo>
                  <a:lnTo>
                    <a:pt x="303" y="631"/>
                  </a:lnTo>
                  <a:lnTo>
                    <a:pt x="315" y="637"/>
                  </a:lnTo>
                  <a:lnTo>
                    <a:pt x="326" y="642"/>
                  </a:lnTo>
                  <a:lnTo>
                    <a:pt x="338" y="644"/>
                  </a:lnTo>
                  <a:lnTo>
                    <a:pt x="355" y="646"/>
                  </a:lnTo>
                  <a:lnTo>
                    <a:pt x="371" y="648"/>
                  </a:lnTo>
                  <a:lnTo>
                    <a:pt x="387" y="648"/>
                  </a:lnTo>
                  <a:lnTo>
                    <a:pt x="404" y="646"/>
                  </a:lnTo>
                  <a:lnTo>
                    <a:pt x="419" y="645"/>
                  </a:lnTo>
                  <a:lnTo>
                    <a:pt x="434" y="642"/>
                  </a:lnTo>
                  <a:lnTo>
                    <a:pt x="447" y="640"/>
                  </a:lnTo>
                  <a:lnTo>
                    <a:pt x="461" y="635"/>
                  </a:lnTo>
                  <a:lnTo>
                    <a:pt x="475" y="630"/>
                  </a:lnTo>
                  <a:lnTo>
                    <a:pt x="488" y="625"/>
                  </a:lnTo>
                  <a:lnTo>
                    <a:pt x="499" y="618"/>
                  </a:lnTo>
                  <a:lnTo>
                    <a:pt x="510" y="611"/>
                  </a:lnTo>
                  <a:lnTo>
                    <a:pt x="520" y="603"/>
                  </a:lnTo>
                  <a:lnTo>
                    <a:pt x="530" y="593"/>
                  </a:lnTo>
                  <a:lnTo>
                    <a:pt x="538" y="584"/>
                  </a:lnTo>
                  <a:lnTo>
                    <a:pt x="546" y="574"/>
                  </a:lnTo>
                  <a:lnTo>
                    <a:pt x="551" y="559"/>
                  </a:lnTo>
                  <a:lnTo>
                    <a:pt x="549" y="542"/>
                  </a:lnTo>
                  <a:lnTo>
                    <a:pt x="541" y="523"/>
                  </a:lnTo>
                  <a:lnTo>
                    <a:pt x="530" y="504"/>
                  </a:lnTo>
                  <a:lnTo>
                    <a:pt x="527" y="499"/>
                  </a:lnTo>
                  <a:lnTo>
                    <a:pt x="522" y="496"/>
                  </a:lnTo>
                  <a:lnTo>
                    <a:pt x="518" y="492"/>
                  </a:lnTo>
                  <a:lnTo>
                    <a:pt x="513" y="487"/>
                  </a:lnTo>
                  <a:lnTo>
                    <a:pt x="504" y="478"/>
                  </a:lnTo>
                  <a:lnTo>
                    <a:pt x="496" y="468"/>
                  </a:lnTo>
                  <a:lnTo>
                    <a:pt x="493" y="456"/>
                  </a:lnTo>
                  <a:lnTo>
                    <a:pt x="499" y="443"/>
                  </a:lnTo>
                  <a:lnTo>
                    <a:pt x="500" y="441"/>
                  </a:lnTo>
                  <a:lnTo>
                    <a:pt x="502" y="440"/>
                  </a:lnTo>
                  <a:lnTo>
                    <a:pt x="541" y="418"/>
                  </a:lnTo>
                  <a:lnTo>
                    <a:pt x="571" y="399"/>
                  </a:lnTo>
                  <a:lnTo>
                    <a:pt x="590" y="380"/>
                  </a:lnTo>
                  <a:lnTo>
                    <a:pt x="603" y="363"/>
                  </a:lnTo>
                  <a:lnTo>
                    <a:pt x="610" y="346"/>
                  </a:lnTo>
                  <a:lnTo>
                    <a:pt x="612" y="330"/>
                  </a:lnTo>
                  <a:lnTo>
                    <a:pt x="611" y="312"/>
                  </a:lnTo>
                  <a:lnTo>
                    <a:pt x="608" y="295"/>
                  </a:lnTo>
                  <a:lnTo>
                    <a:pt x="605" y="283"/>
                  </a:lnTo>
                  <a:lnTo>
                    <a:pt x="603" y="269"/>
                  </a:lnTo>
                  <a:lnTo>
                    <a:pt x="602" y="254"/>
                  </a:lnTo>
                  <a:lnTo>
                    <a:pt x="602" y="239"/>
                  </a:lnTo>
                  <a:lnTo>
                    <a:pt x="590" y="221"/>
                  </a:lnTo>
                  <a:lnTo>
                    <a:pt x="576" y="208"/>
                  </a:lnTo>
                  <a:lnTo>
                    <a:pt x="561" y="196"/>
                  </a:lnTo>
                  <a:lnTo>
                    <a:pt x="545" y="186"/>
                  </a:lnTo>
                  <a:lnTo>
                    <a:pt x="528" y="178"/>
                  </a:lnTo>
                  <a:lnTo>
                    <a:pt x="510" y="170"/>
                  </a:lnTo>
                  <a:lnTo>
                    <a:pt x="491" y="163"/>
                  </a:lnTo>
                  <a:lnTo>
                    <a:pt x="472" y="157"/>
                  </a:lnTo>
                  <a:lnTo>
                    <a:pt x="459" y="154"/>
                  </a:lnTo>
                  <a:lnTo>
                    <a:pt x="447" y="149"/>
                  </a:lnTo>
                  <a:lnTo>
                    <a:pt x="435" y="145"/>
                  </a:lnTo>
                  <a:lnTo>
                    <a:pt x="423" y="141"/>
                  </a:lnTo>
                  <a:lnTo>
                    <a:pt x="412" y="135"/>
                  </a:lnTo>
                  <a:lnTo>
                    <a:pt x="400" y="131"/>
                  </a:lnTo>
                  <a:lnTo>
                    <a:pt x="390" y="125"/>
                  </a:lnTo>
                  <a:lnTo>
                    <a:pt x="379" y="118"/>
                  </a:lnTo>
                  <a:lnTo>
                    <a:pt x="376" y="114"/>
                  </a:lnTo>
                  <a:lnTo>
                    <a:pt x="376" y="110"/>
                  </a:lnTo>
                  <a:lnTo>
                    <a:pt x="377" y="105"/>
                  </a:lnTo>
                  <a:lnTo>
                    <a:pt x="378" y="101"/>
                  </a:lnTo>
                  <a:lnTo>
                    <a:pt x="378" y="96"/>
                  </a:lnTo>
                  <a:lnTo>
                    <a:pt x="379" y="91"/>
                  </a:lnTo>
                  <a:lnTo>
                    <a:pt x="383" y="61"/>
                  </a:lnTo>
                  <a:lnTo>
                    <a:pt x="383" y="36"/>
                  </a:lnTo>
                  <a:lnTo>
                    <a:pt x="376" y="18"/>
                  </a:lnTo>
                  <a:lnTo>
                    <a:pt x="361" y="8"/>
                  </a:lnTo>
                  <a:lnTo>
                    <a:pt x="347" y="5"/>
                  </a:lnTo>
                  <a:lnTo>
                    <a:pt x="332" y="3"/>
                  </a:lnTo>
                  <a:lnTo>
                    <a:pt x="317" y="0"/>
                  </a:lnTo>
                  <a:lnTo>
                    <a:pt x="301" y="0"/>
                  </a:lnTo>
                  <a:lnTo>
                    <a:pt x="285" y="2"/>
                  </a:lnTo>
                  <a:lnTo>
                    <a:pt x="269" y="4"/>
                  </a:lnTo>
                  <a:lnTo>
                    <a:pt x="253" y="10"/>
                  </a:lnTo>
                  <a:lnTo>
                    <a:pt x="237" y="18"/>
                  </a:lnTo>
                  <a:lnTo>
                    <a:pt x="232" y="21"/>
                  </a:lnTo>
                  <a:lnTo>
                    <a:pt x="229" y="25"/>
                  </a:lnTo>
                  <a:lnTo>
                    <a:pt x="224" y="28"/>
                  </a:lnTo>
                  <a:lnTo>
                    <a:pt x="219" y="31"/>
                  </a:lnTo>
                  <a:lnTo>
                    <a:pt x="210" y="40"/>
                  </a:lnTo>
                  <a:lnTo>
                    <a:pt x="201" y="48"/>
                  </a:lnTo>
                  <a:lnTo>
                    <a:pt x="193" y="57"/>
                  </a:lnTo>
                  <a:lnTo>
                    <a:pt x="187" y="67"/>
                  </a:lnTo>
                  <a:lnTo>
                    <a:pt x="186" y="69"/>
                  </a:lnTo>
                  <a:lnTo>
                    <a:pt x="182" y="72"/>
                  </a:lnTo>
                  <a:lnTo>
                    <a:pt x="172" y="75"/>
                  </a:lnTo>
                  <a:lnTo>
                    <a:pt x="158" y="81"/>
                  </a:lnTo>
                  <a:lnTo>
                    <a:pt x="143" y="87"/>
                  </a:lnTo>
                  <a:lnTo>
                    <a:pt x="127" y="95"/>
                  </a:lnTo>
                  <a:lnTo>
                    <a:pt x="112" y="103"/>
                  </a:lnTo>
                  <a:lnTo>
                    <a:pt x="98" y="110"/>
                  </a:lnTo>
                  <a:lnTo>
                    <a:pt x="88" y="118"/>
                  </a:lnTo>
                  <a:lnTo>
                    <a:pt x="81" y="126"/>
                  </a:lnTo>
                  <a:lnTo>
                    <a:pt x="79" y="132"/>
                  </a:lnTo>
                  <a:lnTo>
                    <a:pt x="78" y="139"/>
                  </a:lnTo>
                  <a:lnTo>
                    <a:pt x="76" y="147"/>
                  </a:lnTo>
                  <a:lnTo>
                    <a:pt x="76" y="155"/>
                  </a:lnTo>
                  <a:lnTo>
                    <a:pt x="76" y="165"/>
                  </a:lnTo>
                  <a:lnTo>
                    <a:pt x="75" y="174"/>
                  </a:lnTo>
                  <a:lnTo>
                    <a:pt x="73" y="181"/>
                  </a:lnTo>
                  <a:lnTo>
                    <a:pt x="67" y="187"/>
                  </a:lnTo>
                  <a:lnTo>
                    <a:pt x="70" y="186"/>
                  </a:lnTo>
                  <a:lnTo>
                    <a:pt x="55" y="200"/>
                  </a:lnTo>
                  <a:lnTo>
                    <a:pt x="40" y="213"/>
                  </a:lnTo>
                  <a:lnTo>
                    <a:pt x="27" y="228"/>
                  </a:lnTo>
                  <a:lnTo>
                    <a:pt x="15" y="243"/>
                  </a:lnTo>
                  <a:lnTo>
                    <a:pt x="7" y="259"/>
                  </a:lnTo>
                  <a:lnTo>
                    <a:pt x="2" y="277"/>
                  </a:lnTo>
                  <a:lnTo>
                    <a:pt x="0" y="294"/>
                  </a:lnTo>
                  <a:lnTo>
                    <a:pt x="3" y="314"/>
                  </a:lnTo>
                  <a:close/>
                </a:path>
              </a:pathLst>
            </a:custGeom>
            <a:solidFill>
              <a:srgbClr val="3F9E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0"/>
            <p:cNvSpPr>
              <a:spLocks/>
            </p:cNvSpPr>
            <p:nvPr/>
          </p:nvSpPr>
          <p:spPr bwMode="auto">
            <a:xfrm>
              <a:off x="2560" y="1226"/>
              <a:ext cx="94" cy="220"/>
            </a:xfrm>
            <a:custGeom>
              <a:avLst/>
              <a:gdLst>
                <a:gd name="T0" fmla="*/ 71 w 188"/>
                <a:gd name="T1" fmla="*/ 440 h 440"/>
                <a:gd name="T2" fmla="*/ 82 w 188"/>
                <a:gd name="T3" fmla="*/ 280 h 440"/>
                <a:gd name="T4" fmla="*/ 188 w 188"/>
                <a:gd name="T5" fmla="*/ 197 h 440"/>
                <a:gd name="T6" fmla="*/ 83 w 188"/>
                <a:gd name="T7" fmla="*/ 228 h 440"/>
                <a:gd name="T8" fmla="*/ 89 w 188"/>
                <a:gd name="T9" fmla="*/ 126 h 440"/>
                <a:gd name="T10" fmla="*/ 171 w 188"/>
                <a:gd name="T11" fmla="*/ 0 h 440"/>
                <a:gd name="T12" fmla="*/ 69 w 188"/>
                <a:gd name="T13" fmla="*/ 111 h 440"/>
                <a:gd name="T14" fmla="*/ 12 w 188"/>
                <a:gd name="T15" fmla="*/ 43 h 440"/>
                <a:gd name="T16" fmla="*/ 41 w 188"/>
                <a:gd name="T17" fmla="*/ 128 h 440"/>
                <a:gd name="T18" fmla="*/ 0 w 188"/>
                <a:gd name="T19" fmla="*/ 420 h 440"/>
                <a:gd name="T20" fmla="*/ 71 w 188"/>
                <a:gd name="T21" fmla="*/ 440 h 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8" h="440">
                  <a:moveTo>
                    <a:pt x="71" y="440"/>
                  </a:moveTo>
                  <a:lnTo>
                    <a:pt x="82" y="280"/>
                  </a:lnTo>
                  <a:lnTo>
                    <a:pt x="188" y="197"/>
                  </a:lnTo>
                  <a:lnTo>
                    <a:pt x="83" y="228"/>
                  </a:lnTo>
                  <a:lnTo>
                    <a:pt x="89" y="126"/>
                  </a:lnTo>
                  <a:lnTo>
                    <a:pt x="171" y="0"/>
                  </a:lnTo>
                  <a:lnTo>
                    <a:pt x="69" y="111"/>
                  </a:lnTo>
                  <a:lnTo>
                    <a:pt x="12" y="43"/>
                  </a:lnTo>
                  <a:lnTo>
                    <a:pt x="41" y="128"/>
                  </a:lnTo>
                  <a:lnTo>
                    <a:pt x="0" y="420"/>
                  </a:lnTo>
                  <a:lnTo>
                    <a:pt x="71" y="4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1"/>
            <p:cNvSpPr>
              <a:spLocks/>
            </p:cNvSpPr>
            <p:nvPr/>
          </p:nvSpPr>
          <p:spPr bwMode="auto">
            <a:xfrm>
              <a:off x="2657" y="1194"/>
              <a:ext cx="17" cy="16"/>
            </a:xfrm>
            <a:custGeom>
              <a:avLst/>
              <a:gdLst>
                <a:gd name="T0" fmla="*/ 23 w 34"/>
                <a:gd name="T1" fmla="*/ 22 h 31"/>
                <a:gd name="T2" fmla="*/ 16 w 34"/>
                <a:gd name="T3" fmla="*/ 27 h 31"/>
                <a:gd name="T4" fmla="*/ 11 w 34"/>
                <a:gd name="T5" fmla="*/ 30 h 31"/>
                <a:gd name="T6" fmla="*/ 5 w 34"/>
                <a:gd name="T7" fmla="*/ 31 h 31"/>
                <a:gd name="T8" fmla="*/ 1 w 34"/>
                <a:gd name="T9" fmla="*/ 30 h 31"/>
                <a:gd name="T10" fmla="*/ 0 w 34"/>
                <a:gd name="T11" fmla="*/ 27 h 31"/>
                <a:gd name="T12" fmla="*/ 3 w 34"/>
                <a:gd name="T13" fmla="*/ 21 h 31"/>
                <a:gd name="T14" fmla="*/ 6 w 34"/>
                <a:gd name="T15" fmla="*/ 15 h 31"/>
                <a:gd name="T16" fmla="*/ 12 w 34"/>
                <a:gd name="T17" fmla="*/ 9 h 31"/>
                <a:gd name="T18" fmla="*/ 18 w 34"/>
                <a:gd name="T19" fmla="*/ 5 h 31"/>
                <a:gd name="T20" fmla="*/ 25 w 34"/>
                <a:gd name="T21" fmla="*/ 1 h 31"/>
                <a:gd name="T22" fmla="*/ 29 w 34"/>
                <a:gd name="T23" fmla="*/ 0 h 31"/>
                <a:gd name="T24" fmla="*/ 33 w 34"/>
                <a:gd name="T25" fmla="*/ 1 h 31"/>
                <a:gd name="T26" fmla="*/ 34 w 34"/>
                <a:gd name="T27" fmla="*/ 5 h 31"/>
                <a:gd name="T28" fmla="*/ 33 w 34"/>
                <a:gd name="T29" fmla="*/ 9 h 31"/>
                <a:gd name="T30" fmla="*/ 29 w 34"/>
                <a:gd name="T31" fmla="*/ 16 h 31"/>
                <a:gd name="T32" fmla="*/ 23 w 34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31">
                  <a:moveTo>
                    <a:pt x="23" y="22"/>
                  </a:moveTo>
                  <a:lnTo>
                    <a:pt x="16" y="27"/>
                  </a:lnTo>
                  <a:lnTo>
                    <a:pt x="11" y="30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7"/>
                  </a:lnTo>
                  <a:lnTo>
                    <a:pt x="3" y="21"/>
                  </a:lnTo>
                  <a:lnTo>
                    <a:pt x="6" y="15"/>
                  </a:lnTo>
                  <a:lnTo>
                    <a:pt x="12" y="9"/>
                  </a:lnTo>
                  <a:lnTo>
                    <a:pt x="18" y="5"/>
                  </a:lnTo>
                  <a:lnTo>
                    <a:pt x="25" y="1"/>
                  </a:lnTo>
                  <a:lnTo>
                    <a:pt x="29" y="0"/>
                  </a:lnTo>
                  <a:lnTo>
                    <a:pt x="33" y="1"/>
                  </a:lnTo>
                  <a:lnTo>
                    <a:pt x="34" y="5"/>
                  </a:lnTo>
                  <a:lnTo>
                    <a:pt x="33" y="9"/>
                  </a:lnTo>
                  <a:lnTo>
                    <a:pt x="29" y="16"/>
                  </a:lnTo>
                  <a:lnTo>
                    <a:pt x="23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2"/>
            <p:cNvSpPr>
              <a:spLocks/>
            </p:cNvSpPr>
            <p:nvPr/>
          </p:nvSpPr>
          <p:spPr bwMode="auto">
            <a:xfrm>
              <a:off x="2687" y="1204"/>
              <a:ext cx="16" cy="15"/>
            </a:xfrm>
            <a:custGeom>
              <a:avLst/>
              <a:gdLst>
                <a:gd name="T0" fmla="*/ 22 w 32"/>
                <a:gd name="T1" fmla="*/ 20 h 30"/>
                <a:gd name="T2" fmla="*/ 15 w 32"/>
                <a:gd name="T3" fmla="*/ 25 h 30"/>
                <a:gd name="T4" fmla="*/ 9 w 32"/>
                <a:gd name="T5" fmla="*/ 29 h 30"/>
                <a:gd name="T6" fmla="*/ 4 w 32"/>
                <a:gd name="T7" fmla="*/ 30 h 30"/>
                <a:gd name="T8" fmla="*/ 0 w 32"/>
                <a:gd name="T9" fmla="*/ 29 h 30"/>
                <a:gd name="T10" fmla="*/ 0 w 32"/>
                <a:gd name="T11" fmla="*/ 25 h 30"/>
                <a:gd name="T12" fmla="*/ 1 w 32"/>
                <a:gd name="T13" fmla="*/ 20 h 30"/>
                <a:gd name="T14" fmla="*/ 5 w 32"/>
                <a:gd name="T15" fmla="*/ 15 h 30"/>
                <a:gd name="T16" fmla="*/ 10 w 32"/>
                <a:gd name="T17" fmla="*/ 9 h 30"/>
                <a:gd name="T18" fmla="*/ 16 w 32"/>
                <a:gd name="T19" fmla="*/ 4 h 30"/>
                <a:gd name="T20" fmla="*/ 23 w 32"/>
                <a:gd name="T21" fmla="*/ 1 h 30"/>
                <a:gd name="T22" fmla="*/ 28 w 32"/>
                <a:gd name="T23" fmla="*/ 0 h 30"/>
                <a:gd name="T24" fmla="*/ 31 w 32"/>
                <a:gd name="T25" fmla="*/ 1 h 30"/>
                <a:gd name="T26" fmla="*/ 32 w 32"/>
                <a:gd name="T27" fmla="*/ 4 h 30"/>
                <a:gd name="T28" fmla="*/ 31 w 32"/>
                <a:gd name="T29" fmla="*/ 9 h 30"/>
                <a:gd name="T30" fmla="*/ 28 w 32"/>
                <a:gd name="T31" fmla="*/ 15 h 30"/>
                <a:gd name="T32" fmla="*/ 22 w 32"/>
                <a:gd name="T33" fmla="*/ 2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" h="30">
                  <a:moveTo>
                    <a:pt x="22" y="20"/>
                  </a:moveTo>
                  <a:lnTo>
                    <a:pt x="15" y="25"/>
                  </a:lnTo>
                  <a:lnTo>
                    <a:pt x="9" y="29"/>
                  </a:lnTo>
                  <a:lnTo>
                    <a:pt x="4" y="30"/>
                  </a:lnTo>
                  <a:lnTo>
                    <a:pt x="0" y="29"/>
                  </a:lnTo>
                  <a:lnTo>
                    <a:pt x="0" y="25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0" y="9"/>
                  </a:lnTo>
                  <a:lnTo>
                    <a:pt x="16" y="4"/>
                  </a:lnTo>
                  <a:lnTo>
                    <a:pt x="23" y="1"/>
                  </a:lnTo>
                  <a:lnTo>
                    <a:pt x="28" y="0"/>
                  </a:lnTo>
                  <a:lnTo>
                    <a:pt x="31" y="1"/>
                  </a:lnTo>
                  <a:lnTo>
                    <a:pt x="32" y="4"/>
                  </a:lnTo>
                  <a:lnTo>
                    <a:pt x="31" y="9"/>
                  </a:lnTo>
                  <a:lnTo>
                    <a:pt x="28" y="15"/>
                  </a:lnTo>
                  <a:lnTo>
                    <a:pt x="2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3"/>
            <p:cNvSpPr>
              <a:spLocks/>
            </p:cNvSpPr>
            <p:nvPr/>
          </p:nvSpPr>
          <p:spPr bwMode="auto">
            <a:xfrm>
              <a:off x="2631" y="1178"/>
              <a:ext cx="18" cy="14"/>
            </a:xfrm>
            <a:custGeom>
              <a:avLst/>
              <a:gdLst>
                <a:gd name="T0" fmla="*/ 12 w 35"/>
                <a:gd name="T1" fmla="*/ 20 h 28"/>
                <a:gd name="T2" fmla="*/ 6 w 35"/>
                <a:gd name="T3" fmla="*/ 14 h 28"/>
                <a:gd name="T4" fmla="*/ 2 w 35"/>
                <a:gd name="T5" fmla="*/ 9 h 28"/>
                <a:gd name="T6" fmla="*/ 0 w 35"/>
                <a:gd name="T7" fmla="*/ 5 h 28"/>
                <a:gd name="T8" fmla="*/ 0 w 35"/>
                <a:gd name="T9" fmla="*/ 1 h 28"/>
                <a:gd name="T10" fmla="*/ 4 w 35"/>
                <a:gd name="T11" fmla="*/ 0 h 28"/>
                <a:gd name="T12" fmla="*/ 10 w 35"/>
                <a:gd name="T13" fmla="*/ 0 h 28"/>
                <a:gd name="T14" fmla="*/ 15 w 35"/>
                <a:gd name="T15" fmla="*/ 2 h 28"/>
                <a:gd name="T16" fmla="*/ 22 w 35"/>
                <a:gd name="T17" fmla="*/ 7 h 28"/>
                <a:gd name="T18" fmla="*/ 28 w 35"/>
                <a:gd name="T19" fmla="*/ 13 h 28"/>
                <a:gd name="T20" fmla="*/ 33 w 35"/>
                <a:gd name="T21" fmla="*/ 17 h 28"/>
                <a:gd name="T22" fmla="*/ 35 w 35"/>
                <a:gd name="T23" fmla="*/ 22 h 28"/>
                <a:gd name="T24" fmla="*/ 34 w 35"/>
                <a:gd name="T25" fmla="*/ 26 h 28"/>
                <a:gd name="T26" fmla="*/ 30 w 35"/>
                <a:gd name="T27" fmla="*/ 28 h 28"/>
                <a:gd name="T28" fmla="*/ 26 w 35"/>
                <a:gd name="T29" fmla="*/ 26 h 28"/>
                <a:gd name="T30" fmla="*/ 19 w 35"/>
                <a:gd name="T31" fmla="*/ 24 h 28"/>
                <a:gd name="T32" fmla="*/ 12 w 35"/>
                <a:gd name="T33" fmla="*/ 2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5" h="28">
                  <a:moveTo>
                    <a:pt x="12" y="20"/>
                  </a:moveTo>
                  <a:lnTo>
                    <a:pt x="6" y="14"/>
                  </a:lnTo>
                  <a:lnTo>
                    <a:pt x="2" y="9"/>
                  </a:lnTo>
                  <a:lnTo>
                    <a:pt x="0" y="5"/>
                  </a:lnTo>
                  <a:lnTo>
                    <a:pt x="0" y="1"/>
                  </a:lnTo>
                  <a:lnTo>
                    <a:pt x="4" y="0"/>
                  </a:lnTo>
                  <a:lnTo>
                    <a:pt x="10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8" y="13"/>
                  </a:lnTo>
                  <a:lnTo>
                    <a:pt x="33" y="17"/>
                  </a:lnTo>
                  <a:lnTo>
                    <a:pt x="35" y="22"/>
                  </a:lnTo>
                  <a:lnTo>
                    <a:pt x="34" y="26"/>
                  </a:lnTo>
                  <a:lnTo>
                    <a:pt x="30" y="28"/>
                  </a:lnTo>
                  <a:lnTo>
                    <a:pt x="26" y="26"/>
                  </a:lnTo>
                  <a:lnTo>
                    <a:pt x="19" y="24"/>
                  </a:lnTo>
                  <a:lnTo>
                    <a:pt x="1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4"/>
            <p:cNvSpPr>
              <a:spLocks/>
            </p:cNvSpPr>
            <p:nvPr/>
          </p:nvSpPr>
          <p:spPr bwMode="auto">
            <a:xfrm>
              <a:off x="2624" y="1196"/>
              <a:ext cx="10" cy="20"/>
            </a:xfrm>
            <a:custGeom>
              <a:avLst/>
              <a:gdLst>
                <a:gd name="T0" fmla="*/ 1 w 18"/>
                <a:gd name="T1" fmla="*/ 24 h 42"/>
                <a:gd name="T2" fmla="*/ 0 w 18"/>
                <a:gd name="T3" fmla="*/ 15 h 42"/>
                <a:gd name="T4" fmla="*/ 1 w 18"/>
                <a:gd name="T5" fmla="*/ 9 h 42"/>
                <a:gd name="T6" fmla="*/ 2 w 18"/>
                <a:gd name="T7" fmla="*/ 3 h 42"/>
                <a:gd name="T8" fmla="*/ 5 w 18"/>
                <a:gd name="T9" fmla="*/ 0 h 42"/>
                <a:gd name="T10" fmla="*/ 9 w 18"/>
                <a:gd name="T11" fmla="*/ 2 h 42"/>
                <a:gd name="T12" fmla="*/ 12 w 18"/>
                <a:gd name="T13" fmla="*/ 6 h 42"/>
                <a:gd name="T14" fmla="*/ 16 w 18"/>
                <a:gd name="T15" fmla="*/ 12 h 42"/>
                <a:gd name="T16" fmla="*/ 17 w 18"/>
                <a:gd name="T17" fmla="*/ 20 h 42"/>
                <a:gd name="T18" fmla="*/ 18 w 18"/>
                <a:gd name="T19" fmla="*/ 28 h 42"/>
                <a:gd name="T20" fmla="*/ 18 w 18"/>
                <a:gd name="T21" fmla="*/ 35 h 42"/>
                <a:gd name="T22" fmla="*/ 16 w 18"/>
                <a:gd name="T23" fmla="*/ 40 h 42"/>
                <a:gd name="T24" fmla="*/ 13 w 18"/>
                <a:gd name="T25" fmla="*/ 42 h 42"/>
                <a:gd name="T26" fmla="*/ 10 w 18"/>
                <a:gd name="T27" fmla="*/ 41 h 42"/>
                <a:gd name="T28" fmla="*/ 7 w 18"/>
                <a:gd name="T29" fmla="*/ 37 h 42"/>
                <a:gd name="T30" fmla="*/ 3 w 18"/>
                <a:gd name="T31" fmla="*/ 30 h 42"/>
                <a:gd name="T32" fmla="*/ 1 w 18"/>
                <a:gd name="T33" fmla="*/ 24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2">
                  <a:moveTo>
                    <a:pt x="1" y="24"/>
                  </a:moveTo>
                  <a:lnTo>
                    <a:pt x="0" y="15"/>
                  </a:lnTo>
                  <a:lnTo>
                    <a:pt x="1" y="9"/>
                  </a:lnTo>
                  <a:lnTo>
                    <a:pt x="2" y="3"/>
                  </a:lnTo>
                  <a:lnTo>
                    <a:pt x="5" y="0"/>
                  </a:lnTo>
                  <a:lnTo>
                    <a:pt x="9" y="2"/>
                  </a:lnTo>
                  <a:lnTo>
                    <a:pt x="12" y="6"/>
                  </a:lnTo>
                  <a:lnTo>
                    <a:pt x="16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8" y="35"/>
                  </a:lnTo>
                  <a:lnTo>
                    <a:pt x="16" y="40"/>
                  </a:lnTo>
                  <a:lnTo>
                    <a:pt x="13" y="42"/>
                  </a:lnTo>
                  <a:lnTo>
                    <a:pt x="10" y="41"/>
                  </a:lnTo>
                  <a:lnTo>
                    <a:pt x="7" y="37"/>
                  </a:lnTo>
                  <a:lnTo>
                    <a:pt x="3" y="30"/>
                  </a:lnTo>
                  <a:lnTo>
                    <a:pt x="1" y="24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5"/>
            <p:cNvSpPr>
              <a:spLocks/>
            </p:cNvSpPr>
            <p:nvPr/>
          </p:nvSpPr>
          <p:spPr bwMode="auto">
            <a:xfrm>
              <a:off x="2640" y="1278"/>
              <a:ext cx="9" cy="20"/>
            </a:xfrm>
            <a:custGeom>
              <a:avLst/>
              <a:gdLst>
                <a:gd name="T0" fmla="*/ 1 w 18"/>
                <a:gd name="T1" fmla="*/ 22 h 41"/>
                <a:gd name="T2" fmla="*/ 0 w 18"/>
                <a:gd name="T3" fmla="*/ 14 h 41"/>
                <a:gd name="T4" fmla="*/ 1 w 18"/>
                <a:gd name="T5" fmla="*/ 7 h 41"/>
                <a:gd name="T6" fmla="*/ 2 w 18"/>
                <a:gd name="T7" fmla="*/ 2 h 41"/>
                <a:gd name="T8" fmla="*/ 6 w 18"/>
                <a:gd name="T9" fmla="*/ 0 h 41"/>
                <a:gd name="T10" fmla="*/ 9 w 18"/>
                <a:gd name="T11" fmla="*/ 1 h 41"/>
                <a:gd name="T12" fmla="*/ 12 w 18"/>
                <a:gd name="T13" fmla="*/ 5 h 41"/>
                <a:gd name="T14" fmla="*/ 15 w 18"/>
                <a:gd name="T15" fmla="*/ 12 h 41"/>
                <a:gd name="T16" fmla="*/ 17 w 18"/>
                <a:gd name="T17" fmla="*/ 20 h 41"/>
                <a:gd name="T18" fmla="*/ 18 w 18"/>
                <a:gd name="T19" fmla="*/ 28 h 41"/>
                <a:gd name="T20" fmla="*/ 17 w 18"/>
                <a:gd name="T21" fmla="*/ 33 h 41"/>
                <a:gd name="T22" fmla="*/ 16 w 18"/>
                <a:gd name="T23" fmla="*/ 39 h 41"/>
                <a:gd name="T24" fmla="*/ 14 w 18"/>
                <a:gd name="T25" fmla="*/ 41 h 41"/>
                <a:gd name="T26" fmla="*/ 10 w 18"/>
                <a:gd name="T27" fmla="*/ 40 h 41"/>
                <a:gd name="T28" fmla="*/ 7 w 18"/>
                <a:gd name="T29" fmla="*/ 36 h 41"/>
                <a:gd name="T30" fmla="*/ 3 w 18"/>
                <a:gd name="T31" fmla="*/ 30 h 41"/>
                <a:gd name="T32" fmla="*/ 1 w 18"/>
                <a:gd name="T33" fmla="*/ 22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1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1"/>
                  </a:lnTo>
                  <a:lnTo>
                    <a:pt x="12" y="5"/>
                  </a:lnTo>
                  <a:lnTo>
                    <a:pt x="15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7" y="33"/>
                  </a:lnTo>
                  <a:lnTo>
                    <a:pt x="16" y="39"/>
                  </a:lnTo>
                  <a:lnTo>
                    <a:pt x="14" y="41"/>
                  </a:lnTo>
                  <a:lnTo>
                    <a:pt x="10" y="40"/>
                  </a:lnTo>
                  <a:lnTo>
                    <a:pt x="7" y="36"/>
                  </a:lnTo>
                  <a:lnTo>
                    <a:pt x="3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6"/>
            <p:cNvSpPr>
              <a:spLocks/>
            </p:cNvSpPr>
            <p:nvPr/>
          </p:nvSpPr>
          <p:spPr bwMode="auto">
            <a:xfrm>
              <a:off x="2585" y="1138"/>
              <a:ext cx="20" cy="11"/>
            </a:xfrm>
            <a:custGeom>
              <a:avLst/>
              <a:gdLst>
                <a:gd name="T0" fmla="*/ 17 w 41"/>
                <a:gd name="T1" fmla="*/ 19 h 21"/>
                <a:gd name="T2" fmla="*/ 11 w 41"/>
                <a:gd name="T3" fmla="*/ 15 h 21"/>
                <a:gd name="T4" fmla="*/ 5 w 41"/>
                <a:gd name="T5" fmla="*/ 11 h 21"/>
                <a:gd name="T6" fmla="*/ 1 w 41"/>
                <a:gd name="T7" fmla="*/ 7 h 21"/>
                <a:gd name="T8" fmla="*/ 0 w 41"/>
                <a:gd name="T9" fmla="*/ 4 h 21"/>
                <a:gd name="T10" fmla="*/ 4 w 41"/>
                <a:gd name="T11" fmla="*/ 1 h 21"/>
                <a:gd name="T12" fmla="*/ 8 w 41"/>
                <a:gd name="T13" fmla="*/ 0 h 21"/>
                <a:gd name="T14" fmla="*/ 15 w 41"/>
                <a:gd name="T15" fmla="*/ 0 h 21"/>
                <a:gd name="T16" fmla="*/ 23 w 41"/>
                <a:gd name="T17" fmla="*/ 3 h 21"/>
                <a:gd name="T18" fmla="*/ 30 w 41"/>
                <a:gd name="T19" fmla="*/ 6 h 21"/>
                <a:gd name="T20" fmla="*/ 36 w 41"/>
                <a:gd name="T21" fmla="*/ 10 h 21"/>
                <a:gd name="T22" fmla="*/ 39 w 41"/>
                <a:gd name="T23" fmla="*/ 14 h 21"/>
                <a:gd name="T24" fmla="*/ 41 w 41"/>
                <a:gd name="T25" fmla="*/ 18 h 21"/>
                <a:gd name="T26" fmla="*/ 37 w 41"/>
                <a:gd name="T27" fmla="*/ 20 h 21"/>
                <a:gd name="T28" fmla="*/ 32 w 41"/>
                <a:gd name="T29" fmla="*/ 21 h 21"/>
                <a:gd name="T30" fmla="*/ 26 w 41"/>
                <a:gd name="T31" fmla="*/ 21 h 21"/>
                <a:gd name="T32" fmla="*/ 17 w 41"/>
                <a:gd name="T33" fmla="*/ 19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1" h="21">
                  <a:moveTo>
                    <a:pt x="17" y="19"/>
                  </a:moveTo>
                  <a:lnTo>
                    <a:pt x="11" y="15"/>
                  </a:lnTo>
                  <a:lnTo>
                    <a:pt x="5" y="11"/>
                  </a:lnTo>
                  <a:lnTo>
                    <a:pt x="1" y="7"/>
                  </a:lnTo>
                  <a:lnTo>
                    <a:pt x="0" y="4"/>
                  </a:lnTo>
                  <a:lnTo>
                    <a:pt x="4" y="1"/>
                  </a:lnTo>
                  <a:lnTo>
                    <a:pt x="8" y="0"/>
                  </a:lnTo>
                  <a:lnTo>
                    <a:pt x="15" y="0"/>
                  </a:lnTo>
                  <a:lnTo>
                    <a:pt x="23" y="3"/>
                  </a:lnTo>
                  <a:lnTo>
                    <a:pt x="30" y="6"/>
                  </a:lnTo>
                  <a:lnTo>
                    <a:pt x="36" y="10"/>
                  </a:lnTo>
                  <a:lnTo>
                    <a:pt x="39" y="14"/>
                  </a:lnTo>
                  <a:lnTo>
                    <a:pt x="41" y="18"/>
                  </a:lnTo>
                  <a:lnTo>
                    <a:pt x="37" y="20"/>
                  </a:lnTo>
                  <a:lnTo>
                    <a:pt x="32" y="21"/>
                  </a:lnTo>
                  <a:lnTo>
                    <a:pt x="26" y="21"/>
                  </a:lnTo>
                  <a:lnTo>
                    <a:pt x="17" y="19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7"/>
            <p:cNvSpPr>
              <a:spLocks/>
            </p:cNvSpPr>
            <p:nvPr/>
          </p:nvSpPr>
          <p:spPr bwMode="auto">
            <a:xfrm>
              <a:off x="2593" y="1102"/>
              <a:ext cx="9" cy="21"/>
            </a:xfrm>
            <a:custGeom>
              <a:avLst/>
              <a:gdLst>
                <a:gd name="T0" fmla="*/ 0 w 18"/>
                <a:gd name="T1" fmla="*/ 20 h 41"/>
                <a:gd name="T2" fmla="*/ 3 w 18"/>
                <a:gd name="T3" fmla="*/ 11 h 41"/>
                <a:gd name="T4" fmla="*/ 5 w 18"/>
                <a:gd name="T5" fmla="*/ 5 h 41"/>
                <a:gd name="T6" fmla="*/ 9 w 18"/>
                <a:gd name="T7" fmla="*/ 1 h 41"/>
                <a:gd name="T8" fmla="*/ 12 w 18"/>
                <a:gd name="T9" fmla="*/ 0 h 41"/>
                <a:gd name="T10" fmla="*/ 15 w 18"/>
                <a:gd name="T11" fmla="*/ 2 h 41"/>
                <a:gd name="T12" fmla="*/ 17 w 18"/>
                <a:gd name="T13" fmla="*/ 7 h 41"/>
                <a:gd name="T14" fmla="*/ 18 w 18"/>
                <a:gd name="T15" fmla="*/ 14 h 41"/>
                <a:gd name="T16" fmla="*/ 18 w 18"/>
                <a:gd name="T17" fmla="*/ 22 h 41"/>
                <a:gd name="T18" fmla="*/ 15 w 18"/>
                <a:gd name="T19" fmla="*/ 30 h 41"/>
                <a:gd name="T20" fmla="*/ 12 w 18"/>
                <a:gd name="T21" fmla="*/ 36 h 41"/>
                <a:gd name="T22" fmla="*/ 10 w 18"/>
                <a:gd name="T23" fmla="*/ 40 h 41"/>
                <a:gd name="T24" fmla="*/ 6 w 18"/>
                <a:gd name="T25" fmla="*/ 41 h 41"/>
                <a:gd name="T26" fmla="*/ 3 w 18"/>
                <a:gd name="T27" fmla="*/ 39 h 41"/>
                <a:gd name="T28" fmla="*/ 2 w 18"/>
                <a:gd name="T29" fmla="*/ 33 h 41"/>
                <a:gd name="T30" fmla="*/ 0 w 18"/>
                <a:gd name="T31" fmla="*/ 28 h 41"/>
                <a:gd name="T32" fmla="*/ 0 w 18"/>
                <a:gd name="T33" fmla="*/ 2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1">
                  <a:moveTo>
                    <a:pt x="0" y="20"/>
                  </a:moveTo>
                  <a:lnTo>
                    <a:pt x="3" y="11"/>
                  </a:lnTo>
                  <a:lnTo>
                    <a:pt x="5" y="5"/>
                  </a:lnTo>
                  <a:lnTo>
                    <a:pt x="9" y="1"/>
                  </a:lnTo>
                  <a:lnTo>
                    <a:pt x="12" y="0"/>
                  </a:lnTo>
                  <a:lnTo>
                    <a:pt x="15" y="2"/>
                  </a:lnTo>
                  <a:lnTo>
                    <a:pt x="17" y="7"/>
                  </a:lnTo>
                  <a:lnTo>
                    <a:pt x="18" y="14"/>
                  </a:lnTo>
                  <a:lnTo>
                    <a:pt x="18" y="22"/>
                  </a:lnTo>
                  <a:lnTo>
                    <a:pt x="15" y="30"/>
                  </a:lnTo>
                  <a:lnTo>
                    <a:pt x="12" y="36"/>
                  </a:lnTo>
                  <a:lnTo>
                    <a:pt x="10" y="40"/>
                  </a:lnTo>
                  <a:lnTo>
                    <a:pt x="6" y="41"/>
                  </a:lnTo>
                  <a:lnTo>
                    <a:pt x="3" y="39"/>
                  </a:lnTo>
                  <a:lnTo>
                    <a:pt x="2" y="33"/>
                  </a:lnTo>
                  <a:lnTo>
                    <a:pt x="0" y="28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8"/>
            <p:cNvSpPr>
              <a:spLocks/>
            </p:cNvSpPr>
            <p:nvPr/>
          </p:nvSpPr>
          <p:spPr bwMode="auto">
            <a:xfrm>
              <a:off x="2592" y="1225"/>
              <a:ext cx="9" cy="20"/>
            </a:xfrm>
            <a:custGeom>
              <a:avLst/>
              <a:gdLst>
                <a:gd name="T0" fmla="*/ 0 w 17"/>
                <a:gd name="T1" fmla="*/ 20 h 42"/>
                <a:gd name="T2" fmla="*/ 2 w 17"/>
                <a:gd name="T3" fmla="*/ 12 h 42"/>
                <a:gd name="T4" fmla="*/ 5 w 17"/>
                <a:gd name="T5" fmla="*/ 6 h 42"/>
                <a:gd name="T6" fmla="*/ 8 w 17"/>
                <a:gd name="T7" fmla="*/ 1 h 42"/>
                <a:gd name="T8" fmla="*/ 12 w 17"/>
                <a:gd name="T9" fmla="*/ 0 h 42"/>
                <a:gd name="T10" fmla="*/ 15 w 17"/>
                <a:gd name="T11" fmla="*/ 2 h 42"/>
                <a:gd name="T12" fmla="*/ 16 w 17"/>
                <a:gd name="T13" fmla="*/ 8 h 42"/>
                <a:gd name="T14" fmla="*/ 17 w 17"/>
                <a:gd name="T15" fmla="*/ 15 h 42"/>
                <a:gd name="T16" fmla="*/ 17 w 17"/>
                <a:gd name="T17" fmla="*/ 23 h 42"/>
                <a:gd name="T18" fmla="*/ 15 w 17"/>
                <a:gd name="T19" fmla="*/ 30 h 42"/>
                <a:gd name="T20" fmla="*/ 12 w 17"/>
                <a:gd name="T21" fmla="*/ 37 h 42"/>
                <a:gd name="T22" fmla="*/ 8 w 17"/>
                <a:gd name="T23" fmla="*/ 40 h 42"/>
                <a:gd name="T24" fmla="*/ 5 w 17"/>
                <a:gd name="T25" fmla="*/ 42 h 42"/>
                <a:gd name="T26" fmla="*/ 2 w 17"/>
                <a:gd name="T27" fmla="*/ 39 h 42"/>
                <a:gd name="T28" fmla="*/ 0 w 17"/>
                <a:gd name="T29" fmla="*/ 35 h 42"/>
                <a:gd name="T30" fmla="*/ 0 w 17"/>
                <a:gd name="T31" fmla="*/ 28 h 42"/>
                <a:gd name="T32" fmla="*/ 0 w 17"/>
                <a:gd name="T33" fmla="*/ 2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" h="42">
                  <a:moveTo>
                    <a:pt x="0" y="20"/>
                  </a:moveTo>
                  <a:lnTo>
                    <a:pt x="2" y="12"/>
                  </a:lnTo>
                  <a:lnTo>
                    <a:pt x="5" y="6"/>
                  </a:lnTo>
                  <a:lnTo>
                    <a:pt x="8" y="1"/>
                  </a:lnTo>
                  <a:lnTo>
                    <a:pt x="12" y="0"/>
                  </a:lnTo>
                  <a:lnTo>
                    <a:pt x="15" y="2"/>
                  </a:lnTo>
                  <a:lnTo>
                    <a:pt x="16" y="8"/>
                  </a:lnTo>
                  <a:lnTo>
                    <a:pt x="17" y="15"/>
                  </a:lnTo>
                  <a:lnTo>
                    <a:pt x="17" y="23"/>
                  </a:lnTo>
                  <a:lnTo>
                    <a:pt x="15" y="30"/>
                  </a:lnTo>
                  <a:lnTo>
                    <a:pt x="12" y="37"/>
                  </a:lnTo>
                  <a:lnTo>
                    <a:pt x="8" y="40"/>
                  </a:lnTo>
                  <a:lnTo>
                    <a:pt x="5" y="42"/>
                  </a:lnTo>
                  <a:lnTo>
                    <a:pt x="2" y="39"/>
                  </a:lnTo>
                  <a:lnTo>
                    <a:pt x="0" y="35"/>
                  </a:lnTo>
                  <a:lnTo>
                    <a:pt x="0" y="28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9"/>
            <p:cNvSpPr>
              <a:spLocks/>
            </p:cNvSpPr>
            <p:nvPr/>
          </p:nvSpPr>
          <p:spPr bwMode="auto">
            <a:xfrm>
              <a:off x="2566" y="1106"/>
              <a:ext cx="16" cy="14"/>
            </a:xfrm>
            <a:custGeom>
              <a:avLst/>
              <a:gdLst>
                <a:gd name="T0" fmla="*/ 12 w 34"/>
                <a:gd name="T1" fmla="*/ 8 h 29"/>
                <a:gd name="T2" fmla="*/ 19 w 34"/>
                <a:gd name="T3" fmla="*/ 3 h 29"/>
                <a:gd name="T4" fmla="*/ 24 w 34"/>
                <a:gd name="T5" fmla="*/ 0 h 29"/>
                <a:gd name="T6" fmla="*/ 30 w 34"/>
                <a:gd name="T7" fmla="*/ 0 h 29"/>
                <a:gd name="T8" fmla="*/ 34 w 34"/>
                <a:gd name="T9" fmla="*/ 1 h 29"/>
                <a:gd name="T10" fmla="*/ 34 w 34"/>
                <a:gd name="T11" fmla="*/ 4 h 29"/>
                <a:gd name="T12" fmla="*/ 32 w 34"/>
                <a:gd name="T13" fmla="*/ 9 h 29"/>
                <a:gd name="T14" fmla="*/ 28 w 34"/>
                <a:gd name="T15" fmla="*/ 15 h 29"/>
                <a:gd name="T16" fmla="*/ 22 w 34"/>
                <a:gd name="T17" fmla="*/ 21 h 29"/>
                <a:gd name="T18" fmla="*/ 15 w 34"/>
                <a:gd name="T19" fmla="*/ 25 h 29"/>
                <a:gd name="T20" fmla="*/ 9 w 34"/>
                <a:gd name="T21" fmla="*/ 27 h 29"/>
                <a:gd name="T22" fmla="*/ 4 w 34"/>
                <a:gd name="T23" fmla="*/ 29 h 29"/>
                <a:gd name="T24" fmla="*/ 0 w 34"/>
                <a:gd name="T25" fmla="*/ 26 h 29"/>
                <a:gd name="T26" fmla="*/ 0 w 34"/>
                <a:gd name="T27" fmla="*/ 23 h 29"/>
                <a:gd name="T28" fmla="*/ 1 w 34"/>
                <a:gd name="T29" fmla="*/ 18 h 29"/>
                <a:gd name="T30" fmla="*/ 6 w 34"/>
                <a:gd name="T31" fmla="*/ 14 h 29"/>
                <a:gd name="T32" fmla="*/ 12 w 34"/>
                <a:gd name="T33" fmla="*/ 8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9">
                  <a:moveTo>
                    <a:pt x="12" y="8"/>
                  </a:moveTo>
                  <a:lnTo>
                    <a:pt x="19" y="3"/>
                  </a:lnTo>
                  <a:lnTo>
                    <a:pt x="24" y="0"/>
                  </a:lnTo>
                  <a:lnTo>
                    <a:pt x="30" y="0"/>
                  </a:lnTo>
                  <a:lnTo>
                    <a:pt x="34" y="1"/>
                  </a:lnTo>
                  <a:lnTo>
                    <a:pt x="34" y="4"/>
                  </a:lnTo>
                  <a:lnTo>
                    <a:pt x="32" y="9"/>
                  </a:lnTo>
                  <a:lnTo>
                    <a:pt x="28" y="15"/>
                  </a:lnTo>
                  <a:lnTo>
                    <a:pt x="22" y="21"/>
                  </a:lnTo>
                  <a:lnTo>
                    <a:pt x="15" y="25"/>
                  </a:lnTo>
                  <a:lnTo>
                    <a:pt x="9" y="27"/>
                  </a:lnTo>
                  <a:lnTo>
                    <a:pt x="4" y="29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1" y="18"/>
                  </a:lnTo>
                  <a:lnTo>
                    <a:pt x="6" y="14"/>
                  </a:lnTo>
                  <a:lnTo>
                    <a:pt x="12" y="8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0"/>
            <p:cNvSpPr>
              <a:spLocks/>
            </p:cNvSpPr>
            <p:nvPr/>
          </p:nvSpPr>
          <p:spPr bwMode="auto">
            <a:xfrm>
              <a:off x="2693" y="1242"/>
              <a:ext cx="17" cy="16"/>
            </a:xfrm>
            <a:custGeom>
              <a:avLst/>
              <a:gdLst>
                <a:gd name="T0" fmla="*/ 22 w 33"/>
                <a:gd name="T1" fmla="*/ 22 h 31"/>
                <a:gd name="T2" fmla="*/ 16 w 33"/>
                <a:gd name="T3" fmla="*/ 26 h 31"/>
                <a:gd name="T4" fmla="*/ 10 w 33"/>
                <a:gd name="T5" fmla="*/ 29 h 31"/>
                <a:gd name="T6" fmla="*/ 5 w 33"/>
                <a:gd name="T7" fmla="*/ 31 h 31"/>
                <a:gd name="T8" fmla="*/ 1 w 33"/>
                <a:gd name="T9" fmla="*/ 30 h 31"/>
                <a:gd name="T10" fmla="*/ 0 w 33"/>
                <a:gd name="T11" fmla="*/ 26 h 31"/>
                <a:gd name="T12" fmla="*/ 1 w 33"/>
                <a:gd name="T13" fmla="*/ 20 h 31"/>
                <a:gd name="T14" fmla="*/ 5 w 33"/>
                <a:gd name="T15" fmla="*/ 15 h 31"/>
                <a:gd name="T16" fmla="*/ 10 w 33"/>
                <a:gd name="T17" fmla="*/ 9 h 31"/>
                <a:gd name="T18" fmla="*/ 17 w 33"/>
                <a:gd name="T19" fmla="*/ 4 h 31"/>
                <a:gd name="T20" fmla="*/ 23 w 33"/>
                <a:gd name="T21" fmla="*/ 1 h 31"/>
                <a:gd name="T22" fmla="*/ 29 w 33"/>
                <a:gd name="T23" fmla="*/ 0 h 31"/>
                <a:gd name="T24" fmla="*/ 32 w 33"/>
                <a:gd name="T25" fmla="*/ 1 h 31"/>
                <a:gd name="T26" fmla="*/ 33 w 33"/>
                <a:gd name="T27" fmla="*/ 4 h 31"/>
                <a:gd name="T28" fmla="*/ 31 w 33"/>
                <a:gd name="T29" fmla="*/ 9 h 31"/>
                <a:gd name="T30" fmla="*/ 28 w 33"/>
                <a:gd name="T31" fmla="*/ 16 h 31"/>
                <a:gd name="T32" fmla="*/ 22 w 33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1">
                  <a:moveTo>
                    <a:pt x="22" y="22"/>
                  </a:moveTo>
                  <a:lnTo>
                    <a:pt x="16" y="26"/>
                  </a:lnTo>
                  <a:lnTo>
                    <a:pt x="10" y="29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0" y="9"/>
                  </a:lnTo>
                  <a:lnTo>
                    <a:pt x="17" y="4"/>
                  </a:lnTo>
                  <a:lnTo>
                    <a:pt x="23" y="1"/>
                  </a:lnTo>
                  <a:lnTo>
                    <a:pt x="29" y="0"/>
                  </a:lnTo>
                  <a:lnTo>
                    <a:pt x="32" y="1"/>
                  </a:lnTo>
                  <a:lnTo>
                    <a:pt x="33" y="4"/>
                  </a:lnTo>
                  <a:lnTo>
                    <a:pt x="31" y="9"/>
                  </a:lnTo>
                  <a:lnTo>
                    <a:pt x="28" y="16"/>
                  </a:lnTo>
                  <a:lnTo>
                    <a:pt x="22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1"/>
            <p:cNvSpPr>
              <a:spLocks/>
            </p:cNvSpPr>
            <p:nvPr/>
          </p:nvSpPr>
          <p:spPr bwMode="auto">
            <a:xfrm>
              <a:off x="2668" y="1226"/>
              <a:ext cx="16" cy="14"/>
            </a:xfrm>
            <a:custGeom>
              <a:avLst/>
              <a:gdLst>
                <a:gd name="T0" fmla="*/ 12 w 33"/>
                <a:gd name="T1" fmla="*/ 20 h 27"/>
                <a:gd name="T2" fmla="*/ 6 w 33"/>
                <a:gd name="T3" fmla="*/ 14 h 27"/>
                <a:gd name="T4" fmla="*/ 1 w 33"/>
                <a:gd name="T5" fmla="*/ 9 h 27"/>
                <a:gd name="T6" fmla="*/ 0 w 33"/>
                <a:gd name="T7" fmla="*/ 4 h 27"/>
                <a:gd name="T8" fmla="*/ 0 w 33"/>
                <a:gd name="T9" fmla="*/ 1 h 27"/>
                <a:gd name="T10" fmla="*/ 4 w 33"/>
                <a:gd name="T11" fmla="*/ 0 h 27"/>
                <a:gd name="T12" fmla="*/ 8 w 33"/>
                <a:gd name="T13" fmla="*/ 0 h 27"/>
                <a:gd name="T14" fmla="*/ 15 w 33"/>
                <a:gd name="T15" fmla="*/ 2 h 27"/>
                <a:gd name="T16" fmla="*/ 22 w 33"/>
                <a:gd name="T17" fmla="*/ 6 h 27"/>
                <a:gd name="T18" fmla="*/ 28 w 33"/>
                <a:gd name="T19" fmla="*/ 12 h 27"/>
                <a:gd name="T20" fmla="*/ 32 w 33"/>
                <a:gd name="T21" fmla="*/ 18 h 27"/>
                <a:gd name="T22" fmla="*/ 33 w 33"/>
                <a:gd name="T23" fmla="*/ 23 h 27"/>
                <a:gd name="T24" fmla="*/ 33 w 33"/>
                <a:gd name="T25" fmla="*/ 26 h 27"/>
                <a:gd name="T26" fmla="*/ 30 w 33"/>
                <a:gd name="T27" fmla="*/ 27 h 27"/>
                <a:gd name="T28" fmla="*/ 24 w 33"/>
                <a:gd name="T29" fmla="*/ 27 h 27"/>
                <a:gd name="T30" fmla="*/ 19 w 33"/>
                <a:gd name="T31" fmla="*/ 25 h 27"/>
                <a:gd name="T32" fmla="*/ 12 w 33"/>
                <a:gd name="T33" fmla="*/ 2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27">
                  <a:moveTo>
                    <a:pt x="12" y="20"/>
                  </a:moveTo>
                  <a:lnTo>
                    <a:pt x="6" y="14"/>
                  </a:lnTo>
                  <a:lnTo>
                    <a:pt x="1" y="9"/>
                  </a:lnTo>
                  <a:lnTo>
                    <a:pt x="0" y="4"/>
                  </a:lnTo>
                  <a:lnTo>
                    <a:pt x="0" y="1"/>
                  </a:lnTo>
                  <a:lnTo>
                    <a:pt x="4" y="0"/>
                  </a:lnTo>
                  <a:lnTo>
                    <a:pt x="8" y="0"/>
                  </a:lnTo>
                  <a:lnTo>
                    <a:pt x="15" y="2"/>
                  </a:lnTo>
                  <a:lnTo>
                    <a:pt x="22" y="6"/>
                  </a:lnTo>
                  <a:lnTo>
                    <a:pt x="28" y="12"/>
                  </a:lnTo>
                  <a:lnTo>
                    <a:pt x="32" y="18"/>
                  </a:lnTo>
                  <a:lnTo>
                    <a:pt x="33" y="23"/>
                  </a:lnTo>
                  <a:lnTo>
                    <a:pt x="33" y="26"/>
                  </a:lnTo>
                  <a:lnTo>
                    <a:pt x="30" y="27"/>
                  </a:lnTo>
                  <a:lnTo>
                    <a:pt x="24" y="27"/>
                  </a:lnTo>
                  <a:lnTo>
                    <a:pt x="19" y="25"/>
                  </a:lnTo>
                  <a:lnTo>
                    <a:pt x="1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2"/>
            <p:cNvSpPr>
              <a:spLocks/>
            </p:cNvSpPr>
            <p:nvPr/>
          </p:nvSpPr>
          <p:spPr bwMode="auto">
            <a:xfrm>
              <a:off x="2661" y="1244"/>
              <a:ext cx="9" cy="21"/>
            </a:xfrm>
            <a:custGeom>
              <a:avLst/>
              <a:gdLst>
                <a:gd name="T0" fmla="*/ 1 w 19"/>
                <a:gd name="T1" fmla="*/ 22 h 42"/>
                <a:gd name="T2" fmla="*/ 0 w 19"/>
                <a:gd name="T3" fmla="*/ 14 h 42"/>
                <a:gd name="T4" fmla="*/ 1 w 19"/>
                <a:gd name="T5" fmla="*/ 7 h 42"/>
                <a:gd name="T6" fmla="*/ 3 w 19"/>
                <a:gd name="T7" fmla="*/ 3 h 42"/>
                <a:gd name="T8" fmla="*/ 6 w 19"/>
                <a:gd name="T9" fmla="*/ 0 h 42"/>
                <a:gd name="T10" fmla="*/ 9 w 19"/>
                <a:gd name="T11" fmla="*/ 1 h 42"/>
                <a:gd name="T12" fmla="*/ 13 w 19"/>
                <a:gd name="T13" fmla="*/ 5 h 42"/>
                <a:gd name="T14" fmla="*/ 15 w 19"/>
                <a:gd name="T15" fmla="*/ 12 h 42"/>
                <a:gd name="T16" fmla="*/ 18 w 19"/>
                <a:gd name="T17" fmla="*/ 19 h 42"/>
                <a:gd name="T18" fmla="*/ 19 w 19"/>
                <a:gd name="T19" fmla="*/ 27 h 42"/>
                <a:gd name="T20" fmla="*/ 18 w 19"/>
                <a:gd name="T21" fmla="*/ 34 h 42"/>
                <a:gd name="T22" fmla="*/ 16 w 19"/>
                <a:gd name="T23" fmla="*/ 39 h 42"/>
                <a:gd name="T24" fmla="*/ 13 w 19"/>
                <a:gd name="T25" fmla="*/ 42 h 42"/>
                <a:gd name="T26" fmla="*/ 9 w 19"/>
                <a:gd name="T27" fmla="*/ 41 h 42"/>
                <a:gd name="T28" fmla="*/ 6 w 19"/>
                <a:gd name="T29" fmla="*/ 36 h 42"/>
                <a:gd name="T30" fmla="*/ 4 w 19"/>
                <a:gd name="T31" fmla="*/ 30 h 42"/>
                <a:gd name="T32" fmla="*/ 1 w 19"/>
                <a:gd name="T33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2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3" y="3"/>
                  </a:lnTo>
                  <a:lnTo>
                    <a:pt x="6" y="0"/>
                  </a:lnTo>
                  <a:lnTo>
                    <a:pt x="9" y="1"/>
                  </a:lnTo>
                  <a:lnTo>
                    <a:pt x="13" y="5"/>
                  </a:lnTo>
                  <a:lnTo>
                    <a:pt x="15" y="12"/>
                  </a:lnTo>
                  <a:lnTo>
                    <a:pt x="18" y="19"/>
                  </a:lnTo>
                  <a:lnTo>
                    <a:pt x="19" y="27"/>
                  </a:lnTo>
                  <a:lnTo>
                    <a:pt x="18" y="34"/>
                  </a:lnTo>
                  <a:lnTo>
                    <a:pt x="16" y="39"/>
                  </a:lnTo>
                  <a:lnTo>
                    <a:pt x="13" y="42"/>
                  </a:lnTo>
                  <a:lnTo>
                    <a:pt x="9" y="41"/>
                  </a:lnTo>
                  <a:lnTo>
                    <a:pt x="6" y="36"/>
                  </a:lnTo>
                  <a:lnTo>
                    <a:pt x="4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3"/>
            <p:cNvSpPr>
              <a:spLocks/>
            </p:cNvSpPr>
            <p:nvPr/>
          </p:nvSpPr>
          <p:spPr bwMode="auto">
            <a:xfrm>
              <a:off x="2563" y="1172"/>
              <a:ext cx="17" cy="15"/>
            </a:xfrm>
            <a:custGeom>
              <a:avLst/>
              <a:gdLst>
                <a:gd name="T0" fmla="*/ 21 w 33"/>
                <a:gd name="T1" fmla="*/ 22 h 30"/>
                <a:gd name="T2" fmla="*/ 16 w 33"/>
                <a:gd name="T3" fmla="*/ 27 h 30"/>
                <a:gd name="T4" fmla="*/ 10 w 33"/>
                <a:gd name="T5" fmla="*/ 29 h 30"/>
                <a:gd name="T6" fmla="*/ 4 w 33"/>
                <a:gd name="T7" fmla="*/ 30 h 30"/>
                <a:gd name="T8" fmla="*/ 1 w 33"/>
                <a:gd name="T9" fmla="*/ 29 h 30"/>
                <a:gd name="T10" fmla="*/ 0 w 33"/>
                <a:gd name="T11" fmla="*/ 25 h 30"/>
                <a:gd name="T12" fmla="*/ 1 w 33"/>
                <a:gd name="T13" fmla="*/ 21 h 30"/>
                <a:gd name="T14" fmla="*/ 5 w 33"/>
                <a:gd name="T15" fmla="*/ 15 h 30"/>
                <a:gd name="T16" fmla="*/ 11 w 33"/>
                <a:gd name="T17" fmla="*/ 9 h 30"/>
                <a:gd name="T18" fmla="*/ 17 w 33"/>
                <a:gd name="T19" fmla="*/ 5 h 30"/>
                <a:gd name="T20" fmla="*/ 24 w 33"/>
                <a:gd name="T21" fmla="*/ 1 h 30"/>
                <a:gd name="T22" fmla="*/ 28 w 33"/>
                <a:gd name="T23" fmla="*/ 0 h 30"/>
                <a:gd name="T24" fmla="*/ 32 w 33"/>
                <a:gd name="T25" fmla="*/ 1 h 30"/>
                <a:gd name="T26" fmla="*/ 33 w 33"/>
                <a:gd name="T27" fmla="*/ 5 h 30"/>
                <a:gd name="T28" fmla="*/ 32 w 33"/>
                <a:gd name="T29" fmla="*/ 9 h 30"/>
                <a:gd name="T30" fmla="*/ 27 w 33"/>
                <a:gd name="T31" fmla="*/ 16 h 30"/>
                <a:gd name="T32" fmla="*/ 21 w 33"/>
                <a:gd name="T33" fmla="*/ 2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0">
                  <a:moveTo>
                    <a:pt x="21" y="22"/>
                  </a:moveTo>
                  <a:lnTo>
                    <a:pt x="16" y="27"/>
                  </a:lnTo>
                  <a:lnTo>
                    <a:pt x="10" y="29"/>
                  </a:lnTo>
                  <a:lnTo>
                    <a:pt x="4" y="30"/>
                  </a:lnTo>
                  <a:lnTo>
                    <a:pt x="1" y="29"/>
                  </a:lnTo>
                  <a:lnTo>
                    <a:pt x="0" y="25"/>
                  </a:lnTo>
                  <a:lnTo>
                    <a:pt x="1" y="21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7" y="5"/>
                  </a:lnTo>
                  <a:lnTo>
                    <a:pt x="24" y="1"/>
                  </a:lnTo>
                  <a:lnTo>
                    <a:pt x="28" y="0"/>
                  </a:lnTo>
                  <a:lnTo>
                    <a:pt x="32" y="1"/>
                  </a:lnTo>
                  <a:lnTo>
                    <a:pt x="33" y="5"/>
                  </a:lnTo>
                  <a:lnTo>
                    <a:pt x="32" y="9"/>
                  </a:lnTo>
                  <a:lnTo>
                    <a:pt x="27" y="16"/>
                  </a:lnTo>
                  <a:lnTo>
                    <a:pt x="2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4"/>
            <p:cNvSpPr>
              <a:spLocks/>
            </p:cNvSpPr>
            <p:nvPr/>
          </p:nvSpPr>
          <p:spPr bwMode="auto">
            <a:xfrm>
              <a:off x="2537" y="1155"/>
              <a:ext cx="18" cy="14"/>
            </a:xfrm>
            <a:custGeom>
              <a:avLst/>
              <a:gdLst>
                <a:gd name="T0" fmla="*/ 11 w 34"/>
                <a:gd name="T1" fmla="*/ 21 h 28"/>
                <a:gd name="T2" fmla="*/ 5 w 34"/>
                <a:gd name="T3" fmla="*/ 15 h 28"/>
                <a:gd name="T4" fmla="*/ 1 w 34"/>
                <a:gd name="T5" fmla="*/ 9 h 28"/>
                <a:gd name="T6" fmla="*/ 0 w 34"/>
                <a:gd name="T7" fmla="*/ 4 h 28"/>
                <a:gd name="T8" fmla="*/ 0 w 34"/>
                <a:gd name="T9" fmla="*/ 1 h 28"/>
                <a:gd name="T10" fmla="*/ 3 w 34"/>
                <a:gd name="T11" fmla="*/ 0 h 28"/>
                <a:gd name="T12" fmla="*/ 9 w 34"/>
                <a:gd name="T13" fmla="*/ 0 h 28"/>
                <a:gd name="T14" fmla="*/ 15 w 34"/>
                <a:gd name="T15" fmla="*/ 2 h 28"/>
                <a:gd name="T16" fmla="*/ 22 w 34"/>
                <a:gd name="T17" fmla="*/ 7 h 28"/>
                <a:gd name="T18" fmla="*/ 27 w 34"/>
                <a:gd name="T19" fmla="*/ 13 h 28"/>
                <a:gd name="T20" fmla="*/ 32 w 34"/>
                <a:gd name="T21" fmla="*/ 18 h 28"/>
                <a:gd name="T22" fmla="*/ 34 w 34"/>
                <a:gd name="T23" fmla="*/ 23 h 28"/>
                <a:gd name="T24" fmla="*/ 33 w 34"/>
                <a:gd name="T25" fmla="*/ 26 h 28"/>
                <a:gd name="T26" fmla="*/ 30 w 34"/>
                <a:gd name="T27" fmla="*/ 28 h 28"/>
                <a:gd name="T28" fmla="*/ 25 w 34"/>
                <a:gd name="T29" fmla="*/ 28 h 28"/>
                <a:gd name="T30" fmla="*/ 18 w 34"/>
                <a:gd name="T31" fmla="*/ 25 h 28"/>
                <a:gd name="T32" fmla="*/ 11 w 34"/>
                <a:gd name="T33" fmla="*/ 2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8">
                  <a:moveTo>
                    <a:pt x="11" y="21"/>
                  </a:moveTo>
                  <a:lnTo>
                    <a:pt x="5" y="15"/>
                  </a:lnTo>
                  <a:lnTo>
                    <a:pt x="1" y="9"/>
                  </a:lnTo>
                  <a:lnTo>
                    <a:pt x="0" y="4"/>
                  </a:lnTo>
                  <a:lnTo>
                    <a:pt x="0" y="1"/>
                  </a:lnTo>
                  <a:lnTo>
                    <a:pt x="3" y="0"/>
                  </a:lnTo>
                  <a:lnTo>
                    <a:pt x="9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7" y="13"/>
                  </a:lnTo>
                  <a:lnTo>
                    <a:pt x="32" y="18"/>
                  </a:lnTo>
                  <a:lnTo>
                    <a:pt x="34" y="23"/>
                  </a:lnTo>
                  <a:lnTo>
                    <a:pt x="33" y="26"/>
                  </a:lnTo>
                  <a:lnTo>
                    <a:pt x="30" y="28"/>
                  </a:lnTo>
                  <a:lnTo>
                    <a:pt x="25" y="28"/>
                  </a:lnTo>
                  <a:lnTo>
                    <a:pt x="18" y="25"/>
                  </a:lnTo>
                  <a:lnTo>
                    <a:pt x="11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5"/>
            <p:cNvSpPr>
              <a:spLocks/>
            </p:cNvSpPr>
            <p:nvPr/>
          </p:nvSpPr>
          <p:spPr bwMode="auto">
            <a:xfrm>
              <a:off x="2530" y="1173"/>
              <a:ext cx="10" cy="20"/>
            </a:xfrm>
            <a:custGeom>
              <a:avLst/>
              <a:gdLst>
                <a:gd name="T0" fmla="*/ 1 w 18"/>
                <a:gd name="T1" fmla="*/ 21 h 40"/>
                <a:gd name="T2" fmla="*/ 0 w 18"/>
                <a:gd name="T3" fmla="*/ 13 h 40"/>
                <a:gd name="T4" fmla="*/ 1 w 18"/>
                <a:gd name="T5" fmla="*/ 6 h 40"/>
                <a:gd name="T6" fmla="*/ 2 w 18"/>
                <a:gd name="T7" fmla="*/ 2 h 40"/>
                <a:gd name="T8" fmla="*/ 6 w 18"/>
                <a:gd name="T9" fmla="*/ 0 h 40"/>
                <a:gd name="T10" fmla="*/ 9 w 18"/>
                <a:gd name="T11" fmla="*/ 1 h 40"/>
                <a:gd name="T12" fmla="*/ 13 w 18"/>
                <a:gd name="T13" fmla="*/ 4 h 40"/>
                <a:gd name="T14" fmla="*/ 15 w 18"/>
                <a:gd name="T15" fmla="*/ 10 h 40"/>
                <a:gd name="T16" fmla="*/ 17 w 18"/>
                <a:gd name="T17" fmla="*/ 18 h 40"/>
                <a:gd name="T18" fmla="*/ 18 w 18"/>
                <a:gd name="T19" fmla="*/ 26 h 40"/>
                <a:gd name="T20" fmla="*/ 17 w 18"/>
                <a:gd name="T21" fmla="*/ 33 h 40"/>
                <a:gd name="T22" fmla="*/ 16 w 18"/>
                <a:gd name="T23" fmla="*/ 38 h 40"/>
                <a:gd name="T24" fmla="*/ 14 w 18"/>
                <a:gd name="T25" fmla="*/ 40 h 40"/>
                <a:gd name="T26" fmla="*/ 10 w 18"/>
                <a:gd name="T27" fmla="*/ 39 h 40"/>
                <a:gd name="T28" fmla="*/ 7 w 18"/>
                <a:gd name="T29" fmla="*/ 35 h 40"/>
                <a:gd name="T30" fmla="*/ 3 w 18"/>
                <a:gd name="T31" fmla="*/ 30 h 40"/>
                <a:gd name="T32" fmla="*/ 1 w 18"/>
                <a:gd name="T33" fmla="*/ 21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0">
                  <a:moveTo>
                    <a:pt x="1" y="21"/>
                  </a:moveTo>
                  <a:lnTo>
                    <a:pt x="0" y="13"/>
                  </a:lnTo>
                  <a:lnTo>
                    <a:pt x="1" y="6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1"/>
                  </a:lnTo>
                  <a:lnTo>
                    <a:pt x="13" y="4"/>
                  </a:lnTo>
                  <a:lnTo>
                    <a:pt x="15" y="10"/>
                  </a:lnTo>
                  <a:lnTo>
                    <a:pt x="17" y="18"/>
                  </a:lnTo>
                  <a:lnTo>
                    <a:pt x="18" y="26"/>
                  </a:lnTo>
                  <a:lnTo>
                    <a:pt x="17" y="33"/>
                  </a:lnTo>
                  <a:lnTo>
                    <a:pt x="16" y="38"/>
                  </a:lnTo>
                  <a:lnTo>
                    <a:pt x="14" y="40"/>
                  </a:lnTo>
                  <a:lnTo>
                    <a:pt x="10" y="39"/>
                  </a:lnTo>
                  <a:lnTo>
                    <a:pt x="7" y="35"/>
                  </a:lnTo>
                  <a:lnTo>
                    <a:pt x="3" y="30"/>
                  </a:lnTo>
                  <a:lnTo>
                    <a:pt x="1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6"/>
            <p:cNvSpPr>
              <a:spLocks/>
            </p:cNvSpPr>
            <p:nvPr/>
          </p:nvSpPr>
          <p:spPr bwMode="auto">
            <a:xfrm>
              <a:off x="2563" y="1172"/>
              <a:ext cx="17" cy="15"/>
            </a:xfrm>
            <a:custGeom>
              <a:avLst/>
              <a:gdLst>
                <a:gd name="T0" fmla="*/ 21 w 33"/>
                <a:gd name="T1" fmla="*/ 22 h 30"/>
                <a:gd name="T2" fmla="*/ 16 w 33"/>
                <a:gd name="T3" fmla="*/ 27 h 30"/>
                <a:gd name="T4" fmla="*/ 10 w 33"/>
                <a:gd name="T5" fmla="*/ 29 h 30"/>
                <a:gd name="T6" fmla="*/ 4 w 33"/>
                <a:gd name="T7" fmla="*/ 30 h 30"/>
                <a:gd name="T8" fmla="*/ 1 w 33"/>
                <a:gd name="T9" fmla="*/ 29 h 30"/>
                <a:gd name="T10" fmla="*/ 0 w 33"/>
                <a:gd name="T11" fmla="*/ 25 h 30"/>
                <a:gd name="T12" fmla="*/ 1 w 33"/>
                <a:gd name="T13" fmla="*/ 21 h 30"/>
                <a:gd name="T14" fmla="*/ 5 w 33"/>
                <a:gd name="T15" fmla="*/ 15 h 30"/>
                <a:gd name="T16" fmla="*/ 11 w 33"/>
                <a:gd name="T17" fmla="*/ 9 h 30"/>
                <a:gd name="T18" fmla="*/ 17 w 33"/>
                <a:gd name="T19" fmla="*/ 5 h 30"/>
                <a:gd name="T20" fmla="*/ 24 w 33"/>
                <a:gd name="T21" fmla="*/ 1 h 30"/>
                <a:gd name="T22" fmla="*/ 28 w 33"/>
                <a:gd name="T23" fmla="*/ 0 h 30"/>
                <a:gd name="T24" fmla="*/ 32 w 33"/>
                <a:gd name="T25" fmla="*/ 1 h 30"/>
                <a:gd name="T26" fmla="*/ 33 w 33"/>
                <a:gd name="T27" fmla="*/ 5 h 30"/>
                <a:gd name="T28" fmla="*/ 32 w 33"/>
                <a:gd name="T29" fmla="*/ 9 h 30"/>
                <a:gd name="T30" fmla="*/ 27 w 33"/>
                <a:gd name="T31" fmla="*/ 16 h 30"/>
                <a:gd name="T32" fmla="*/ 21 w 33"/>
                <a:gd name="T33" fmla="*/ 2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0">
                  <a:moveTo>
                    <a:pt x="21" y="22"/>
                  </a:moveTo>
                  <a:lnTo>
                    <a:pt x="16" y="27"/>
                  </a:lnTo>
                  <a:lnTo>
                    <a:pt x="10" y="29"/>
                  </a:lnTo>
                  <a:lnTo>
                    <a:pt x="4" y="30"/>
                  </a:lnTo>
                  <a:lnTo>
                    <a:pt x="1" y="29"/>
                  </a:lnTo>
                  <a:lnTo>
                    <a:pt x="0" y="25"/>
                  </a:lnTo>
                  <a:lnTo>
                    <a:pt x="1" y="21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7" y="5"/>
                  </a:lnTo>
                  <a:lnTo>
                    <a:pt x="24" y="1"/>
                  </a:lnTo>
                  <a:lnTo>
                    <a:pt x="28" y="0"/>
                  </a:lnTo>
                  <a:lnTo>
                    <a:pt x="32" y="1"/>
                  </a:lnTo>
                  <a:lnTo>
                    <a:pt x="33" y="5"/>
                  </a:lnTo>
                  <a:lnTo>
                    <a:pt x="32" y="9"/>
                  </a:lnTo>
                  <a:lnTo>
                    <a:pt x="27" y="16"/>
                  </a:lnTo>
                  <a:lnTo>
                    <a:pt x="2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7"/>
            <p:cNvSpPr>
              <a:spLocks/>
            </p:cNvSpPr>
            <p:nvPr/>
          </p:nvSpPr>
          <p:spPr bwMode="auto">
            <a:xfrm>
              <a:off x="2523" y="1221"/>
              <a:ext cx="17" cy="14"/>
            </a:xfrm>
            <a:custGeom>
              <a:avLst/>
              <a:gdLst>
                <a:gd name="T0" fmla="*/ 13 w 34"/>
                <a:gd name="T1" fmla="*/ 21 h 28"/>
                <a:gd name="T2" fmla="*/ 7 w 34"/>
                <a:gd name="T3" fmla="*/ 15 h 28"/>
                <a:gd name="T4" fmla="*/ 2 w 34"/>
                <a:gd name="T5" fmla="*/ 11 h 28"/>
                <a:gd name="T6" fmla="*/ 0 w 34"/>
                <a:gd name="T7" fmla="*/ 5 h 28"/>
                <a:gd name="T8" fmla="*/ 1 w 34"/>
                <a:gd name="T9" fmla="*/ 1 h 28"/>
                <a:gd name="T10" fmla="*/ 5 w 34"/>
                <a:gd name="T11" fmla="*/ 0 h 28"/>
                <a:gd name="T12" fmla="*/ 9 w 34"/>
                <a:gd name="T13" fmla="*/ 0 h 28"/>
                <a:gd name="T14" fmla="*/ 15 w 34"/>
                <a:gd name="T15" fmla="*/ 2 h 28"/>
                <a:gd name="T16" fmla="*/ 22 w 34"/>
                <a:gd name="T17" fmla="*/ 7 h 28"/>
                <a:gd name="T18" fmla="*/ 28 w 34"/>
                <a:gd name="T19" fmla="*/ 13 h 28"/>
                <a:gd name="T20" fmla="*/ 32 w 34"/>
                <a:gd name="T21" fmla="*/ 19 h 28"/>
                <a:gd name="T22" fmla="*/ 34 w 34"/>
                <a:gd name="T23" fmla="*/ 23 h 28"/>
                <a:gd name="T24" fmla="*/ 33 w 34"/>
                <a:gd name="T25" fmla="*/ 27 h 28"/>
                <a:gd name="T26" fmla="*/ 30 w 34"/>
                <a:gd name="T27" fmla="*/ 28 h 28"/>
                <a:gd name="T28" fmla="*/ 25 w 34"/>
                <a:gd name="T29" fmla="*/ 28 h 28"/>
                <a:gd name="T30" fmla="*/ 20 w 34"/>
                <a:gd name="T31" fmla="*/ 25 h 28"/>
                <a:gd name="T32" fmla="*/ 13 w 34"/>
                <a:gd name="T33" fmla="*/ 2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8">
                  <a:moveTo>
                    <a:pt x="13" y="21"/>
                  </a:moveTo>
                  <a:lnTo>
                    <a:pt x="7" y="15"/>
                  </a:lnTo>
                  <a:lnTo>
                    <a:pt x="2" y="11"/>
                  </a:lnTo>
                  <a:lnTo>
                    <a:pt x="0" y="5"/>
                  </a:lnTo>
                  <a:lnTo>
                    <a:pt x="1" y="1"/>
                  </a:lnTo>
                  <a:lnTo>
                    <a:pt x="5" y="0"/>
                  </a:lnTo>
                  <a:lnTo>
                    <a:pt x="9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8" y="13"/>
                  </a:lnTo>
                  <a:lnTo>
                    <a:pt x="32" y="19"/>
                  </a:lnTo>
                  <a:lnTo>
                    <a:pt x="34" y="23"/>
                  </a:lnTo>
                  <a:lnTo>
                    <a:pt x="33" y="27"/>
                  </a:lnTo>
                  <a:lnTo>
                    <a:pt x="30" y="28"/>
                  </a:lnTo>
                  <a:lnTo>
                    <a:pt x="25" y="28"/>
                  </a:lnTo>
                  <a:lnTo>
                    <a:pt x="20" y="25"/>
                  </a:lnTo>
                  <a:lnTo>
                    <a:pt x="13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8"/>
            <p:cNvSpPr>
              <a:spLocks/>
            </p:cNvSpPr>
            <p:nvPr/>
          </p:nvSpPr>
          <p:spPr bwMode="auto">
            <a:xfrm>
              <a:off x="2517" y="1239"/>
              <a:ext cx="9" cy="21"/>
            </a:xfrm>
            <a:custGeom>
              <a:avLst/>
              <a:gdLst>
                <a:gd name="T0" fmla="*/ 0 w 19"/>
                <a:gd name="T1" fmla="*/ 22 h 41"/>
                <a:gd name="T2" fmla="*/ 0 w 19"/>
                <a:gd name="T3" fmla="*/ 14 h 41"/>
                <a:gd name="T4" fmla="*/ 0 w 19"/>
                <a:gd name="T5" fmla="*/ 7 h 41"/>
                <a:gd name="T6" fmla="*/ 3 w 19"/>
                <a:gd name="T7" fmla="*/ 2 h 41"/>
                <a:gd name="T8" fmla="*/ 5 w 19"/>
                <a:gd name="T9" fmla="*/ 0 h 41"/>
                <a:gd name="T10" fmla="*/ 8 w 19"/>
                <a:gd name="T11" fmla="*/ 1 h 41"/>
                <a:gd name="T12" fmla="*/ 12 w 19"/>
                <a:gd name="T13" fmla="*/ 4 h 41"/>
                <a:gd name="T14" fmla="*/ 15 w 19"/>
                <a:gd name="T15" fmla="*/ 11 h 41"/>
                <a:gd name="T16" fmla="*/ 18 w 19"/>
                <a:gd name="T17" fmla="*/ 19 h 41"/>
                <a:gd name="T18" fmla="*/ 19 w 19"/>
                <a:gd name="T19" fmla="*/ 27 h 41"/>
                <a:gd name="T20" fmla="*/ 18 w 19"/>
                <a:gd name="T21" fmla="*/ 33 h 41"/>
                <a:gd name="T22" fmla="*/ 16 w 19"/>
                <a:gd name="T23" fmla="*/ 39 h 41"/>
                <a:gd name="T24" fmla="*/ 13 w 19"/>
                <a:gd name="T25" fmla="*/ 41 h 41"/>
                <a:gd name="T26" fmla="*/ 9 w 19"/>
                <a:gd name="T27" fmla="*/ 40 h 41"/>
                <a:gd name="T28" fmla="*/ 6 w 19"/>
                <a:gd name="T29" fmla="*/ 36 h 41"/>
                <a:gd name="T30" fmla="*/ 3 w 19"/>
                <a:gd name="T31" fmla="*/ 30 h 41"/>
                <a:gd name="T32" fmla="*/ 0 w 19"/>
                <a:gd name="T33" fmla="*/ 22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1">
                  <a:moveTo>
                    <a:pt x="0" y="22"/>
                  </a:moveTo>
                  <a:lnTo>
                    <a:pt x="0" y="14"/>
                  </a:lnTo>
                  <a:lnTo>
                    <a:pt x="0" y="7"/>
                  </a:lnTo>
                  <a:lnTo>
                    <a:pt x="3" y="2"/>
                  </a:lnTo>
                  <a:lnTo>
                    <a:pt x="5" y="0"/>
                  </a:lnTo>
                  <a:lnTo>
                    <a:pt x="8" y="1"/>
                  </a:lnTo>
                  <a:lnTo>
                    <a:pt x="12" y="4"/>
                  </a:lnTo>
                  <a:lnTo>
                    <a:pt x="15" y="11"/>
                  </a:lnTo>
                  <a:lnTo>
                    <a:pt x="18" y="19"/>
                  </a:lnTo>
                  <a:lnTo>
                    <a:pt x="19" y="27"/>
                  </a:lnTo>
                  <a:lnTo>
                    <a:pt x="18" y="33"/>
                  </a:lnTo>
                  <a:lnTo>
                    <a:pt x="16" y="39"/>
                  </a:lnTo>
                  <a:lnTo>
                    <a:pt x="13" y="41"/>
                  </a:lnTo>
                  <a:lnTo>
                    <a:pt x="9" y="40"/>
                  </a:lnTo>
                  <a:lnTo>
                    <a:pt x="6" y="36"/>
                  </a:lnTo>
                  <a:lnTo>
                    <a:pt x="3" y="3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9"/>
            <p:cNvSpPr>
              <a:spLocks/>
            </p:cNvSpPr>
            <p:nvPr/>
          </p:nvSpPr>
          <p:spPr bwMode="auto">
            <a:xfrm>
              <a:off x="2668" y="1356"/>
              <a:ext cx="17" cy="16"/>
            </a:xfrm>
            <a:custGeom>
              <a:avLst/>
              <a:gdLst>
                <a:gd name="T0" fmla="*/ 22 w 34"/>
                <a:gd name="T1" fmla="*/ 22 h 31"/>
                <a:gd name="T2" fmla="*/ 16 w 34"/>
                <a:gd name="T3" fmla="*/ 26 h 31"/>
                <a:gd name="T4" fmla="*/ 11 w 34"/>
                <a:gd name="T5" fmla="*/ 30 h 31"/>
                <a:gd name="T6" fmla="*/ 5 w 34"/>
                <a:gd name="T7" fmla="*/ 31 h 31"/>
                <a:gd name="T8" fmla="*/ 1 w 34"/>
                <a:gd name="T9" fmla="*/ 30 h 31"/>
                <a:gd name="T10" fmla="*/ 0 w 34"/>
                <a:gd name="T11" fmla="*/ 26 h 31"/>
                <a:gd name="T12" fmla="*/ 1 w 34"/>
                <a:gd name="T13" fmla="*/ 20 h 31"/>
                <a:gd name="T14" fmla="*/ 5 w 34"/>
                <a:gd name="T15" fmla="*/ 15 h 31"/>
                <a:gd name="T16" fmla="*/ 11 w 34"/>
                <a:gd name="T17" fmla="*/ 9 h 31"/>
                <a:gd name="T18" fmla="*/ 18 w 34"/>
                <a:gd name="T19" fmla="*/ 4 h 31"/>
                <a:gd name="T20" fmla="*/ 23 w 34"/>
                <a:gd name="T21" fmla="*/ 1 h 31"/>
                <a:gd name="T22" fmla="*/ 29 w 34"/>
                <a:gd name="T23" fmla="*/ 0 h 31"/>
                <a:gd name="T24" fmla="*/ 32 w 34"/>
                <a:gd name="T25" fmla="*/ 1 h 31"/>
                <a:gd name="T26" fmla="*/ 34 w 34"/>
                <a:gd name="T27" fmla="*/ 4 h 31"/>
                <a:gd name="T28" fmla="*/ 31 w 34"/>
                <a:gd name="T29" fmla="*/ 9 h 31"/>
                <a:gd name="T30" fmla="*/ 28 w 34"/>
                <a:gd name="T31" fmla="*/ 16 h 31"/>
                <a:gd name="T32" fmla="*/ 22 w 34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31">
                  <a:moveTo>
                    <a:pt x="22" y="22"/>
                  </a:moveTo>
                  <a:lnTo>
                    <a:pt x="16" y="26"/>
                  </a:lnTo>
                  <a:lnTo>
                    <a:pt x="11" y="30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8" y="4"/>
                  </a:lnTo>
                  <a:lnTo>
                    <a:pt x="23" y="1"/>
                  </a:lnTo>
                  <a:lnTo>
                    <a:pt x="29" y="0"/>
                  </a:lnTo>
                  <a:lnTo>
                    <a:pt x="32" y="1"/>
                  </a:lnTo>
                  <a:lnTo>
                    <a:pt x="34" y="4"/>
                  </a:lnTo>
                  <a:lnTo>
                    <a:pt x="31" y="9"/>
                  </a:lnTo>
                  <a:lnTo>
                    <a:pt x="28" y="16"/>
                  </a:lnTo>
                  <a:lnTo>
                    <a:pt x="22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0"/>
            <p:cNvSpPr>
              <a:spLocks/>
            </p:cNvSpPr>
            <p:nvPr/>
          </p:nvSpPr>
          <p:spPr bwMode="auto">
            <a:xfrm>
              <a:off x="2635" y="1358"/>
              <a:ext cx="9" cy="21"/>
            </a:xfrm>
            <a:custGeom>
              <a:avLst/>
              <a:gdLst>
                <a:gd name="T0" fmla="*/ 1 w 18"/>
                <a:gd name="T1" fmla="*/ 22 h 42"/>
                <a:gd name="T2" fmla="*/ 0 w 18"/>
                <a:gd name="T3" fmla="*/ 14 h 42"/>
                <a:gd name="T4" fmla="*/ 1 w 18"/>
                <a:gd name="T5" fmla="*/ 7 h 42"/>
                <a:gd name="T6" fmla="*/ 2 w 18"/>
                <a:gd name="T7" fmla="*/ 3 h 42"/>
                <a:gd name="T8" fmla="*/ 5 w 18"/>
                <a:gd name="T9" fmla="*/ 0 h 42"/>
                <a:gd name="T10" fmla="*/ 9 w 18"/>
                <a:gd name="T11" fmla="*/ 1 h 42"/>
                <a:gd name="T12" fmla="*/ 11 w 18"/>
                <a:gd name="T13" fmla="*/ 6 h 42"/>
                <a:gd name="T14" fmla="*/ 15 w 18"/>
                <a:gd name="T15" fmla="*/ 12 h 42"/>
                <a:gd name="T16" fmla="*/ 17 w 18"/>
                <a:gd name="T17" fmla="*/ 20 h 42"/>
                <a:gd name="T18" fmla="*/ 18 w 18"/>
                <a:gd name="T19" fmla="*/ 28 h 42"/>
                <a:gd name="T20" fmla="*/ 17 w 18"/>
                <a:gd name="T21" fmla="*/ 35 h 42"/>
                <a:gd name="T22" fmla="*/ 16 w 18"/>
                <a:gd name="T23" fmla="*/ 39 h 42"/>
                <a:gd name="T24" fmla="*/ 12 w 18"/>
                <a:gd name="T25" fmla="*/ 42 h 42"/>
                <a:gd name="T26" fmla="*/ 9 w 18"/>
                <a:gd name="T27" fmla="*/ 41 h 42"/>
                <a:gd name="T28" fmla="*/ 5 w 18"/>
                <a:gd name="T29" fmla="*/ 37 h 42"/>
                <a:gd name="T30" fmla="*/ 3 w 18"/>
                <a:gd name="T31" fmla="*/ 30 h 42"/>
                <a:gd name="T32" fmla="*/ 1 w 18"/>
                <a:gd name="T33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2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2" y="3"/>
                  </a:lnTo>
                  <a:lnTo>
                    <a:pt x="5" y="0"/>
                  </a:lnTo>
                  <a:lnTo>
                    <a:pt x="9" y="1"/>
                  </a:lnTo>
                  <a:lnTo>
                    <a:pt x="11" y="6"/>
                  </a:lnTo>
                  <a:lnTo>
                    <a:pt x="15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7" y="35"/>
                  </a:lnTo>
                  <a:lnTo>
                    <a:pt x="16" y="39"/>
                  </a:lnTo>
                  <a:lnTo>
                    <a:pt x="12" y="42"/>
                  </a:lnTo>
                  <a:lnTo>
                    <a:pt x="9" y="41"/>
                  </a:lnTo>
                  <a:lnTo>
                    <a:pt x="5" y="37"/>
                  </a:lnTo>
                  <a:lnTo>
                    <a:pt x="3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1"/>
            <p:cNvSpPr>
              <a:spLocks/>
            </p:cNvSpPr>
            <p:nvPr/>
          </p:nvSpPr>
          <p:spPr bwMode="auto">
            <a:xfrm>
              <a:off x="2547" y="1283"/>
              <a:ext cx="9" cy="21"/>
            </a:xfrm>
            <a:custGeom>
              <a:avLst/>
              <a:gdLst>
                <a:gd name="T0" fmla="*/ 0 w 19"/>
                <a:gd name="T1" fmla="*/ 23 h 41"/>
                <a:gd name="T2" fmla="*/ 0 w 19"/>
                <a:gd name="T3" fmla="*/ 14 h 41"/>
                <a:gd name="T4" fmla="*/ 0 w 19"/>
                <a:gd name="T5" fmla="*/ 8 h 41"/>
                <a:gd name="T6" fmla="*/ 2 w 19"/>
                <a:gd name="T7" fmla="*/ 2 h 41"/>
                <a:gd name="T8" fmla="*/ 5 w 19"/>
                <a:gd name="T9" fmla="*/ 0 h 41"/>
                <a:gd name="T10" fmla="*/ 8 w 19"/>
                <a:gd name="T11" fmla="*/ 1 h 41"/>
                <a:gd name="T12" fmla="*/ 12 w 19"/>
                <a:gd name="T13" fmla="*/ 5 h 41"/>
                <a:gd name="T14" fmla="*/ 15 w 19"/>
                <a:gd name="T15" fmla="*/ 11 h 41"/>
                <a:gd name="T16" fmla="*/ 17 w 19"/>
                <a:gd name="T17" fmla="*/ 19 h 41"/>
                <a:gd name="T18" fmla="*/ 19 w 19"/>
                <a:gd name="T19" fmla="*/ 27 h 41"/>
                <a:gd name="T20" fmla="*/ 17 w 19"/>
                <a:gd name="T21" fmla="*/ 34 h 41"/>
                <a:gd name="T22" fmla="*/ 16 w 19"/>
                <a:gd name="T23" fmla="*/ 39 h 41"/>
                <a:gd name="T24" fmla="*/ 13 w 19"/>
                <a:gd name="T25" fmla="*/ 41 h 41"/>
                <a:gd name="T26" fmla="*/ 9 w 19"/>
                <a:gd name="T27" fmla="*/ 40 h 41"/>
                <a:gd name="T28" fmla="*/ 6 w 19"/>
                <a:gd name="T29" fmla="*/ 36 h 41"/>
                <a:gd name="T30" fmla="*/ 2 w 19"/>
                <a:gd name="T31" fmla="*/ 29 h 41"/>
                <a:gd name="T32" fmla="*/ 0 w 19"/>
                <a:gd name="T33" fmla="*/ 23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1">
                  <a:moveTo>
                    <a:pt x="0" y="23"/>
                  </a:moveTo>
                  <a:lnTo>
                    <a:pt x="0" y="14"/>
                  </a:lnTo>
                  <a:lnTo>
                    <a:pt x="0" y="8"/>
                  </a:lnTo>
                  <a:lnTo>
                    <a:pt x="2" y="2"/>
                  </a:lnTo>
                  <a:lnTo>
                    <a:pt x="5" y="0"/>
                  </a:lnTo>
                  <a:lnTo>
                    <a:pt x="8" y="1"/>
                  </a:lnTo>
                  <a:lnTo>
                    <a:pt x="12" y="5"/>
                  </a:lnTo>
                  <a:lnTo>
                    <a:pt x="15" y="11"/>
                  </a:lnTo>
                  <a:lnTo>
                    <a:pt x="17" y="19"/>
                  </a:lnTo>
                  <a:lnTo>
                    <a:pt x="19" y="27"/>
                  </a:lnTo>
                  <a:lnTo>
                    <a:pt x="17" y="34"/>
                  </a:lnTo>
                  <a:lnTo>
                    <a:pt x="16" y="39"/>
                  </a:lnTo>
                  <a:lnTo>
                    <a:pt x="13" y="41"/>
                  </a:lnTo>
                  <a:lnTo>
                    <a:pt x="9" y="40"/>
                  </a:lnTo>
                  <a:lnTo>
                    <a:pt x="6" y="36"/>
                  </a:lnTo>
                  <a:lnTo>
                    <a:pt x="2" y="29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2"/>
            <p:cNvSpPr>
              <a:spLocks/>
            </p:cNvSpPr>
            <p:nvPr/>
          </p:nvSpPr>
          <p:spPr bwMode="auto">
            <a:xfrm>
              <a:off x="2181" y="1145"/>
              <a:ext cx="221" cy="314"/>
            </a:xfrm>
            <a:custGeom>
              <a:avLst/>
              <a:gdLst>
                <a:gd name="T0" fmla="*/ 16 w 442"/>
                <a:gd name="T1" fmla="*/ 62 h 629"/>
                <a:gd name="T2" fmla="*/ 0 w 442"/>
                <a:gd name="T3" fmla="*/ 629 h 629"/>
                <a:gd name="T4" fmla="*/ 442 w 442"/>
                <a:gd name="T5" fmla="*/ 464 h 629"/>
                <a:gd name="T6" fmla="*/ 442 w 442"/>
                <a:gd name="T7" fmla="*/ 0 h 629"/>
                <a:gd name="T8" fmla="*/ 16 w 442"/>
                <a:gd name="T9" fmla="*/ 62 h 6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2" h="629">
                  <a:moveTo>
                    <a:pt x="16" y="62"/>
                  </a:moveTo>
                  <a:lnTo>
                    <a:pt x="0" y="629"/>
                  </a:lnTo>
                  <a:lnTo>
                    <a:pt x="442" y="464"/>
                  </a:lnTo>
                  <a:lnTo>
                    <a:pt x="442" y="0"/>
                  </a:lnTo>
                  <a:lnTo>
                    <a:pt x="16" y="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3"/>
            <p:cNvSpPr>
              <a:spLocks/>
            </p:cNvSpPr>
            <p:nvPr/>
          </p:nvSpPr>
          <p:spPr bwMode="auto">
            <a:xfrm>
              <a:off x="2189" y="1154"/>
              <a:ext cx="206" cy="293"/>
            </a:xfrm>
            <a:custGeom>
              <a:avLst/>
              <a:gdLst>
                <a:gd name="T0" fmla="*/ 15 w 411"/>
                <a:gd name="T1" fmla="*/ 57 h 586"/>
                <a:gd name="T2" fmla="*/ 411 w 411"/>
                <a:gd name="T3" fmla="*/ 0 h 586"/>
                <a:gd name="T4" fmla="*/ 411 w 411"/>
                <a:gd name="T5" fmla="*/ 435 h 586"/>
                <a:gd name="T6" fmla="*/ 0 w 411"/>
                <a:gd name="T7" fmla="*/ 586 h 586"/>
                <a:gd name="T8" fmla="*/ 15 w 411"/>
                <a:gd name="T9" fmla="*/ 57 h 5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1" h="586">
                  <a:moveTo>
                    <a:pt x="15" y="57"/>
                  </a:moveTo>
                  <a:lnTo>
                    <a:pt x="411" y="0"/>
                  </a:lnTo>
                  <a:lnTo>
                    <a:pt x="411" y="435"/>
                  </a:lnTo>
                  <a:lnTo>
                    <a:pt x="0" y="586"/>
                  </a:lnTo>
                  <a:lnTo>
                    <a:pt x="15" y="57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4"/>
            <p:cNvSpPr>
              <a:spLocks/>
            </p:cNvSpPr>
            <p:nvPr/>
          </p:nvSpPr>
          <p:spPr bwMode="auto">
            <a:xfrm>
              <a:off x="1679" y="1140"/>
              <a:ext cx="517" cy="323"/>
            </a:xfrm>
            <a:custGeom>
              <a:avLst/>
              <a:gdLst>
                <a:gd name="T0" fmla="*/ 0 w 1035"/>
                <a:gd name="T1" fmla="*/ 0 h 647"/>
                <a:gd name="T2" fmla="*/ 0 w 1035"/>
                <a:gd name="T3" fmla="*/ 519 h 647"/>
                <a:gd name="T4" fmla="*/ 1027 w 1035"/>
                <a:gd name="T5" fmla="*/ 647 h 647"/>
                <a:gd name="T6" fmla="*/ 1035 w 1035"/>
                <a:gd name="T7" fmla="*/ 86 h 647"/>
                <a:gd name="T8" fmla="*/ 0 w 1035"/>
                <a:gd name="T9" fmla="*/ 0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35" h="647">
                  <a:moveTo>
                    <a:pt x="0" y="0"/>
                  </a:moveTo>
                  <a:lnTo>
                    <a:pt x="0" y="519"/>
                  </a:lnTo>
                  <a:lnTo>
                    <a:pt x="1027" y="647"/>
                  </a:lnTo>
                  <a:lnTo>
                    <a:pt x="1035" y="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5"/>
            <p:cNvSpPr>
              <a:spLocks/>
            </p:cNvSpPr>
            <p:nvPr/>
          </p:nvSpPr>
          <p:spPr bwMode="auto">
            <a:xfrm>
              <a:off x="1687" y="1148"/>
              <a:ext cx="498" cy="303"/>
            </a:xfrm>
            <a:custGeom>
              <a:avLst/>
              <a:gdLst>
                <a:gd name="T0" fmla="*/ 996 w 996"/>
                <a:gd name="T1" fmla="*/ 78 h 606"/>
                <a:gd name="T2" fmla="*/ 981 w 996"/>
                <a:gd name="T3" fmla="*/ 606 h 606"/>
                <a:gd name="T4" fmla="*/ 0 w 996"/>
                <a:gd name="T5" fmla="*/ 489 h 606"/>
                <a:gd name="T6" fmla="*/ 0 w 996"/>
                <a:gd name="T7" fmla="*/ 0 h 606"/>
                <a:gd name="T8" fmla="*/ 996 w 996"/>
                <a:gd name="T9" fmla="*/ 78 h 6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96" h="606">
                  <a:moveTo>
                    <a:pt x="996" y="78"/>
                  </a:moveTo>
                  <a:lnTo>
                    <a:pt x="981" y="606"/>
                  </a:lnTo>
                  <a:lnTo>
                    <a:pt x="0" y="489"/>
                  </a:lnTo>
                  <a:lnTo>
                    <a:pt x="0" y="0"/>
                  </a:lnTo>
                  <a:lnTo>
                    <a:pt x="996" y="7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6"/>
            <p:cNvSpPr>
              <a:spLocks/>
            </p:cNvSpPr>
            <p:nvPr/>
          </p:nvSpPr>
          <p:spPr bwMode="auto">
            <a:xfrm>
              <a:off x="1689" y="1132"/>
              <a:ext cx="495" cy="86"/>
            </a:xfrm>
            <a:custGeom>
              <a:avLst/>
              <a:gdLst>
                <a:gd name="T0" fmla="*/ 0 w 991"/>
                <a:gd name="T1" fmla="*/ 81 h 171"/>
                <a:gd name="T2" fmla="*/ 987 w 991"/>
                <a:gd name="T3" fmla="*/ 171 h 171"/>
                <a:gd name="T4" fmla="*/ 991 w 991"/>
                <a:gd name="T5" fmla="*/ 60 h 171"/>
                <a:gd name="T6" fmla="*/ 3 w 991"/>
                <a:gd name="T7" fmla="*/ 0 h 171"/>
                <a:gd name="T8" fmla="*/ 0 w 991"/>
                <a:gd name="T9" fmla="*/ 81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91" h="171">
                  <a:moveTo>
                    <a:pt x="0" y="81"/>
                  </a:moveTo>
                  <a:lnTo>
                    <a:pt x="987" y="171"/>
                  </a:lnTo>
                  <a:lnTo>
                    <a:pt x="991" y="60"/>
                  </a:lnTo>
                  <a:lnTo>
                    <a:pt x="3" y="0"/>
                  </a:lnTo>
                  <a:lnTo>
                    <a:pt x="0" y="81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37"/>
            <p:cNvSpPr>
              <a:spLocks/>
            </p:cNvSpPr>
            <p:nvPr/>
          </p:nvSpPr>
          <p:spPr bwMode="auto">
            <a:xfrm>
              <a:off x="1693" y="916"/>
              <a:ext cx="102" cy="157"/>
            </a:xfrm>
            <a:custGeom>
              <a:avLst/>
              <a:gdLst>
                <a:gd name="T0" fmla="*/ 110 w 204"/>
                <a:gd name="T1" fmla="*/ 0 h 312"/>
                <a:gd name="T2" fmla="*/ 0 w 204"/>
                <a:gd name="T3" fmla="*/ 6 h 312"/>
                <a:gd name="T4" fmla="*/ 0 w 204"/>
                <a:gd name="T5" fmla="*/ 312 h 312"/>
                <a:gd name="T6" fmla="*/ 200 w 204"/>
                <a:gd name="T7" fmla="*/ 170 h 312"/>
                <a:gd name="T8" fmla="*/ 204 w 204"/>
                <a:gd name="T9" fmla="*/ 54 h 312"/>
                <a:gd name="T10" fmla="*/ 110 w 204"/>
                <a:gd name="T11" fmla="*/ 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04" h="312">
                  <a:moveTo>
                    <a:pt x="110" y="0"/>
                  </a:moveTo>
                  <a:lnTo>
                    <a:pt x="0" y="6"/>
                  </a:lnTo>
                  <a:lnTo>
                    <a:pt x="0" y="312"/>
                  </a:lnTo>
                  <a:lnTo>
                    <a:pt x="200" y="170"/>
                  </a:lnTo>
                  <a:lnTo>
                    <a:pt x="204" y="54"/>
                  </a:lnTo>
                  <a:lnTo>
                    <a:pt x="1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38"/>
            <p:cNvSpPr>
              <a:spLocks/>
            </p:cNvSpPr>
            <p:nvPr/>
          </p:nvSpPr>
          <p:spPr bwMode="auto">
            <a:xfrm>
              <a:off x="1701" y="925"/>
              <a:ext cx="86" cy="133"/>
            </a:xfrm>
            <a:custGeom>
              <a:avLst/>
              <a:gdLst>
                <a:gd name="T0" fmla="*/ 172 w 172"/>
                <a:gd name="T1" fmla="*/ 47 h 266"/>
                <a:gd name="T2" fmla="*/ 169 w 172"/>
                <a:gd name="T3" fmla="*/ 146 h 266"/>
                <a:gd name="T4" fmla="*/ 0 w 172"/>
                <a:gd name="T5" fmla="*/ 266 h 266"/>
                <a:gd name="T6" fmla="*/ 0 w 172"/>
                <a:gd name="T7" fmla="*/ 5 h 266"/>
                <a:gd name="T8" fmla="*/ 91 w 172"/>
                <a:gd name="T9" fmla="*/ 0 h 266"/>
                <a:gd name="T10" fmla="*/ 172 w 172"/>
                <a:gd name="T11" fmla="*/ 47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266">
                  <a:moveTo>
                    <a:pt x="172" y="47"/>
                  </a:moveTo>
                  <a:lnTo>
                    <a:pt x="169" y="146"/>
                  </a:lnTo>
                  <a:lnTo>
                    <a:pt x="0" y="266"/>
                  </a:lnTo>
                  <a:lnTo>
                    <a:pt x="0" y="5"/>
                  </a:lnTo>
                  <a:lnTo>
                    <a:pt x="91" y="0"/>
                  </a:lnTo>
                  <a:lnTo>
                    <a:pt x="172" y="47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39"/>
            <p:cNvSpPr>
              <a:spLocks/>
            </p:cNvSpPr>
            <p:nvPr/>
          </p:nvSpPr>
          <p:spPr bwMode="auto">
            <a:xfrm>
              <a:off x="1748" y="925"/>
              <a:ext cx="39" cy="89"/>
            </a:xfrm>
            <a:custGeom>
              <a:avLst/>
              <a:gdLst>
                <a:gd name="T0" fmla="*/ 30 w 79"/>
                <a:gd name="T1" fmla="*/ 178 h 178"/>
                <a:gd name="T2" fmla="*/ 76 w 79"/>
                <a:gd name="T3" fmla="*/ 145 h 178"/>
                <a:gd name="T4" fmla="*/ 79 w 79"/>
                <a:gd name="T5" fmla="*/ 46 h 178"/>
                <a:gd name="T6" fmla="*/ 0 w 79"/>
                <a:gd name="T7" fmla="*/ 0 h 178"/>
                <a:gd name="T8" fmla="*/ 0 w 79"/>
                <a:gd name="T9" fmla="*/ 170 h 178"/>
                <a:gd name="T10" fmla="*/ 30 w 79"/>
                <a:gd name="T11" fmla="*/ 178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9" h="178">
                  <a:moveTo>
                    <a:pt x="30" y="178"/>
                  </a:moveTo>
                  <a:lnTo>
                    <a:pt x="76" y="145"/>
                  </a:lnTo>
                  <a:lnTo>
                    <a:pt x="79" y="46"/>
                  </a:lnTo>
                  <a:lnTo>
                    <a:pt x="0" y="0"/>
                  </a:lnTo>
                  <a:lnTo>
                    <a:pt x="0" y="170"/>
                  </a:lnTo>
                  <a:lnTo>
                    <a:pt x="30" y="178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0"/>
            <p:cNvSpPr>
              <a:spLocks/>
            </p:cNvSpPr>
            <p:nvPr/>
          </p:nvSpPr>
          <p:spPr bwMode="auto">
            <a:xfrm>
              <a:off x="2165" y="987"/>
              <a:ext cx="266" cy="219"/>
            </a:xfrm>
            <a:custGeom>
              <a:avLst/>
              <a:gdLst>
                <a:gd name="T0" fmla="*/ 310 w 533"/>
                <a:gd name="T1" fmla="*/ 0 h 437"/>
                <a:gd name="T2" fmla="*/ 295 w 533"/>
                <a:gd name="T3" fmla="*/ 2 h 437"/>
                <a:gd name="T4" fmla="*/ 0 w 533"/>
                <a:gd name="T5" fmla="*/ 437 h 437"/>
                <a:gd name="T6" fmla="*/ 533 w 533"/>
                <a:gd name="T7" fmla="*/ 319 h 437"/>
                <a:gd name="T8" fmla="*/ 310 w 533"/>
                <a:gd name="T9" fmla="*/ 0 h 4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37">
                  <a:moveTo>
                    <a:pt x="310" y="0"/>
                  </a:moveTo>
                  <a:lnTo>
                    <a:pt x="295" y="2"/>
                  </a:lnTo>
                  <a:lnTo>
                    <a:pt x="0" y="437"/>
                  </a:lnTo>
                  <a:lnTo>
                    <a:pt x="533" y="319"/>
                  </a:lnTo>
                  <a:lnTo>
                    <a:pt x="3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1"/>
            <p:cNvSpPr>
              <a:spLocks/>
            </p:cNvSpPr>
            <p:nvPr/>
          </p:nvSpPr>
          <p:spPr bwMode="auto">
            <a:xfrm>
              <a:off x="2172" y="993"/>
              <a:ext cx="245" cy="190"/>
            </a:xfrm>
            <a:custGeom>
              <a:avLst/>
              <a:gdLst>
                <a:gd name="T0" fmla="*/ 491 w 491"/>
                <a:gd name="T1" fmla="*/ 296 h 380"/>
                <a:gd name="T2" fmla="*/ 0 w 491"/>
                <a:gd name="T3" fmla="*/ 380 h 380"/>
                <a:gd name="T4" fmla="*/ 284 w 491"/>
                <a:gd name="T5" fmla="*/ 0 h 380"/>
                <a:gd name="T6" fmla="*/ 491 w 491"/>
                <a:gd name="T7" fmla="*/ 296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1" h="380">
                  <a:moveTo>
                    <a:pt x="491" y="296"/>
                  </a:moveTo>
                  <a:lnTo>
                    <a:pt x="0" y="380"/>
                  </a:lnTo>
                  <a:lnTo>
                    <a:pt x="284" y="0"/>
                  </a:lnTo>
                  <a:lnTo>
                    <a:pt x="491" y="296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2"/>
            <p:cNvSpPr>
              <a:spLocks/>
            </p:cNvSpPr>
            <p:nvPr/>
          </p:nvSpPr>
          <p:spPr bwMode="auto">
            <a:xfrm>
              <a:off x="1796" y="1246"/>
              <a:ext cx="213" cy="85"/>
            </a:xfrm>
            <a:custGeom>
              <a:avLst/>
              <a:gdLst>
                <a:gd name="T0" fmla="*/ 97 w 425"/>
                <a:gd name="T1" fmla="*/ 0 h 169"/>
                <a:gd name="T2" fmla="*/ 0 w 425"/>
                <a:gd name="T3" fmla="*/ 128 h 169"/>
                <a:gd name="T4" fmla="*/ 346 w 425"/>
                <a:gd name="T5" fmla="*/ 169 h 169"/>
                <a:gd name="T6" fmla="*/ 425 w 425"/>
                <a:gd name="T7" fmla="*/ 21 h 169"/>
                <a:gd name="T8" fmla="*/ 97 w 425"/>
                <a:gd name="T9" fmla="*/ 0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5" h="169">
                  <a:moveTo>
                    <a:pt x="97" y="0"/>
                  </a:moveTo>
                  <a:lnTo>
                    <a:pt x="0" y="128"/>
                  </a:lnTo>
                  <a:lnTo>
                    <a:pt x="346" y="169"/>
                  </a:lnTo>
                  <a:lnTo>
                    <a:pt x="425" y="21"/>
                  </a:lnTo>
                  <a:lnTo>
                    <a:pt x="9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3"/>
            <p:cNvSpPr>
              <a:spLocks/>
            </p:cNvSpPr>
            <p:nvPr/>
          </p:nvSpPr>
          <p:spPr bwMode="auto">
            <a:xfrm>
              <a:off x="1810" y="1254"/>
              <a:ext cx="186" cy="68"/>
            </a:xfrm>
            <a:custGeom>
              <a:avLst/>
              <a:gdLst>
                <a:gd name="T0" fmla="*/ 307 w 371"/>
                <a:gd name="T1" fmla="*/ 136 h 136"/>
                <a:gd name="T2" fmla="*/ 0 w 371"/>
                <a:gd name="T3" fmla="*/ 99 h 136"/>
                <a:gd name="T4" fmla="*/ 76 w 371"/>
                <a:gd name="T5" fmla="*/ 0 h 136"/>
                <a:gd name="T6" fmla="*/ 371 w 371"/>
                <a:gd name="T7" fmla="*/ 18 h 136"/>
                <a:gd name="T8" fmla="*/ 307 w 371"/>
                <a:gd name="T9" fmla="*/ 136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1" h="136">
                  <a:moveTo>
                    <a:pt x="307" y="136"/>
                  </a:moveTo>
                  <a:lnTo>
                    <a:pt x="0" y="99"/>
                  </a:lnTo>
                  <a:lnTo>
                    <a:pt x="76" y="0"/>
                  </a:lnTo>
                  <a:lnTo>
                    <a:pt x="371" y="18"/>
                  </a:lnTo>
                  <a:lnTo>
                    <a:pt x="307" y="136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4"/>
            <p:cNvSpPr>
              <a:spLocks/>
            </p:cNvSpPr>
            <p:nvPr/>
          </p:nvSpPr>
          <p:spPr bwMode="auto">
            <a:xfrm>
              <a:off x="2212" y="1192"/>
              <a:ext cx="315" cy="301"/>
            </a:xfrm>
            <a:custGeom>
              <a:avLst/>
              <a:gdLst>
                <a:gd name="T0" fmla="*/ 508 w 630"/>
                <a:gd name="T1" fmla="*/ 0 h 601"/>
                <a:gd name="T2" fmla="*/ 0 w 630"/>
                <a:gd name="T3" fmla="*/ 221 h 601"/>
                <a:gd name="T4" fmla="*/ 0 w 630"/>
                <a:gd name="T5" fmla="*/ 535 h 601"/>
                <a:gd name="T6" fmla="*/ 431 w 630"/>
                <a:gd name="T7" fmla="*/ 601 h 601"/>
                <a:gd name="T8" fmla="*/ 575 w 630"/>
                <a:gd name="T9" fmla="*/ 519 h 601"/>
                <a:gd name="T10" fmla="*/ 630 w 630"/>
                <a:gd name="T11" fmla="*/ 192 h 601"/>
                <a:gd name="T12" fmla="*/ 508 w 630"/>
                <a:gd name="T13" fmla="*/ 0 h 6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30" h="601">
                  <a:moveTo>
                    <a:pt x="508" y="0"/>
                  </a:moveTo>
                  <a:lnTo>
                    <a:pt x="0" y="221"/>
                  </a:lnTo>
                  <a:lnTo>
                    <a:pt x="0" y="535"/>
                  </a:lnTo>
                  <a:lnTo>
                    <a:pt x="431" y="601"/>
                  </a:lnTo>
                  <a:lnTo>
                    <a:pt x="575" y="519"/>
                  </a:lnTo>
                  <a:lnTo>
                    <a:pt x="630" y="192"/>
                  </a:lnTo>
                  <a:lnTo>
                    <a:pt x="50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5"/>
            <p:cNvSpPr>
              <a:spLocks/>
            </p:cNvSpPr>
            <p:nvPr/>
          </p:nvSpPr>
          <p:spPr bwMode="auto">
            <a:xfrm>
              <a:off x="2220" y="1202"/>
              <a:ext cx="289" cy="282"/>
            </a:xfrm>
            <a:custGeom>
              <a:avLst/>
              <a:gdLst>
                <a:gd name="T0" fmla="*/ 409 w 577"/>
                <a:gd name="T1" fmla="*/ 564 h 564"/>
                <a:gd name="T2" fmla="*/ 0 w 577"/>
                <a:gd name="T3" fmla="*/ 502 h 564"/>
                <a:gd name="T4" fmla="*/ 0 w 577"/>
                <a:gd name="T5" fmla="*/ 212 h 564"/>
                <a:gd name="T6" fmla="*/ 463 w 577"/>
                <a:gd name="T7" fmla="*/ 0 h 564"/>
                <a:gd name="T8" fmla="*/ 577 w 577"/>
                <a:gd name="T9" fmla="*/ 186 h 564"/>
                <a:gd name="T10" fmla="*/ 496 w 577"/>
                <a:gd name="T11" fmla="*/ 445 h 564"/>
                <a:gd name="T12" fmla="*/ 409 w 577"/>
                <a:gd name="T13" fmla="*/ 564 h 5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7" h="564">
                  <a:moveTo>
                    <a:pt x="409" y="564"/>
                  </a:moveTo>
                  <a:lnTo>
                    <a:pt x="0" y="502"/>
                  </a:lnTo>
                  <a:lnTo>
                    <a:pt x="0" y="212"/>
                  </a:lnTo>
                  <a:lnTo>
                    <a:pt x="463" y="0"/>
                  </a:lnTo>
                  <a:lnTo>
                    <a:pt x="577" y="186"/>
                  </a:lnTo>
                  <a:lnTo>
                    <a:pt x="496" y="445"/>
                  </a:lnTo>
                  <a:lnTo>
                    <a:pt x="409" y="56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46"/>
            <p:cNvSpPr>
              <a:spLocks/>
            </p:cNvSpPr>
            <p:nvPr/>
          </p:nvSpPr>
          <p:spPr bwMode="auto">
            <a:xfrm>
              <a:off x="2412" y="1201"/>
              <a:ext cx="97" cy="283"/>
            </a:xfrm>
            <a:custGeom>
              <a:avLst/>
              <a:gdLst>
                <a:gd name="T0" fmla="*/ 19 w 193"/>
                <a:gd name="T1" fmla="*/ 564 h 565"/>
                <a:gd name="T2" fmla="*/ 25 w 193"/>
                <a:gd name="T3" fmla="*/ 565 h 565"/>
                <a:gd name="T4" fmla="*/ 160 w 193"/>
                <a:gd name="T5" fmla="*/ 489 h 565"/>
                <a:gd name="T6" fmla="*/ 193 w 193"/>
                <a:gd name="T7" fmla="*/ 187 h 565"/>
                <a:gd name="T8" fmla="*/ 83 w 193"/>
                <a:gd name="T9" fmla="*/ 0 h 565"/>
                <a:gd name="T10" fmla="*/ 16 w 193"/>
                <a:gd name="T11" fmla="*/ 30 h 565"/>
                <a:gd name="T12" fmla="*/ 0 w 193"/>
                <a:gd name="T13" fmla="*/ 62 h 565"/>
                <a:gd name="T14" fmla="*/ 19 w 193"/>
                <a:gd name="T15" fmla="*/ 564 h 5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3" h="565">
                  <a:moveTo>
                    <a:pt x="19" y="564"/>
                  </a:moveTo>
                  <a:lnTo>
                    <a:pt x="25" y="565"/>
                  </a:lnTo>
                  <a:lnTo>
                    <a:pt x="160" y="489"/>
                  </a:lnTo>
                  <a:lnTo>
                    <a:pt x="193" y="187"/>
                  </a:lnTo>
                  <a:lnTo>
                    <a:pt x="83" y="0"/>
                  </a:lnTo>
                  <a:lnTo>
                    <a:pt x="16" y="30"/>
                  </a:lnTo>
                  <a:lnTo>
                    <a:pt x="0" y="62"/>
                  </a:lnTo>
                  <a:lnTo>
                    <a:pt x="19" y="564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47"/>
            <p:cNvSpPr>
              <a:spLocks/>
            </p:cNvSpPr>
            <p:nvPr/>
          </p:nvSpPr>
          <p:spPr bwMode="auto">
            <a:xfrm>
              <a:off x="1624" y="985"/>
              <a:ext cx="696" cy="221"/>
            </a:xfrm>
            <a:custGeom>
              <a:avLst/>
              <a:gdLst>
                <a:gd name="T0" fmla="*/ 252 w 1390"/>
                <a:gd name="T1" fmla="*/ 0 h 442"/>
                <a:gd name="T2" fmla="*/ 0 w 1390"/>
                <a:gd name="T3" fmla="*/ 357 h 442"/>
                <a:gd name="T4" fmla="*/ 1103 w 1390"/>
                <a:gd name="T5" fmla="*/ 442 h 442"/>
                <a:gd name="T6" fmla="*/ 1390 w 1390"/>
                <a:gd name="T7" fmla="*/ 0 h 442"/>
                <a:gd name="T8" fmla="*/ 252 w 1390"/>
                <a:gd name="T9" fmla="*/ 0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0" h="442">
                  <a:moveTo>
                    <a:pt x="252" y="0"/>
                  </a:moveTo>
                  <a:lnTo>
                    <a:pt x="0" y="357"/>
                  </a:lnTo>
                  <a:lnTo>
                    <a:pt x="1103" y="442"/>
                  </a:lnTo>
                  <a:lnTo>
                    <a:pt x="1390" y="0"/>
                  </a:lnTo>
                  <a:lnTo>
                    <a:pt x="25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48"/>
            <p:cNvSpPr>
              <a:spLocks/>
            </p:cNvSpPr>
            <p:nvPr/>
          </p:nvSpPr>
          <p:spPr bwMode="auto">
            <a:xfrm>
              <a:off x="1639" y="993"/>
              <a:ext cx="666" cy="189"/>
            </a:xfrm>
            <a:custGeom>
              <a:avLst/>
              <a:gdLst>
                <a:gd name="T0" fmla="*/ 1078 w 1330"/>
                <a:gd name="T1" fmla="*/ 378 h 378"/>
                <a:gd name="T2" fmla="*/ 0 w 1330"/>
                <a:gd name="T3" fmla="*/ 326 h 378"/>
                <a:gd name="T4" fmla="*/ 230 w 1330"/>
                <a:gd name="T5" fmla="*/ 0 h 378"/>
                <a:gd name="T6" fmla="*/ 1330 w 1330"/>
                <a:gd name="T7" fmla="*/ 0 h 378"/>
                <a:gd name="T8" fmla="*/ 1078 w 1330"/>
                <a:gd name="T9" fmla="*/ 378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30" h="378">
                  <a:moveTo>
                    <a:pt x="1078" y="378"/>
                  </a:moveTo>
                  <a:lnTo>
                    <a:pt x="0" y="326"/>
                  </a:lnTo>
                  <a:lnTo>
                    <a:pt x="230" y="0"/>
                  </a:lnTo>
                  <a:lnTo>
                    <a:pt x="1330" y="0"/>
                  </a:lnTo>
                  <a:lnTo>
                    <a:pt x="1078" y="378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Rectangle 49"/>
            <p:cNvSpPr>
              <a:spLocks noChangeArrowheads="1"/>
            </p:cNvSpPr>
            <p:nvPr/>
          </p:nvSpPr>
          <p:spPr bwMode="auto">
            <a:xfrm>
              <a:off x="1740" y="922"/>
              <a:ext cx="8" cy="7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0"/>
            <p:cNvSpPr>
              <a:spLocks/>
            </p:cNvSpPr>
            <p:nvPr/>
          </p:nvSpPr>
          <p:spPr bwMode="auto">
            <a:xfrm>
              <a:off x="1734" y="1004"/>
              <a:ext cx="562" cy="16"/>
            </a:xfrm>
            <a:custGeom>
              <a:avLst/>
              <a:gdLst>
                <a:gd name="T0" fmla="*/ 0 w 1123"/>
                <a:gd name="T1" fmla="*/ 0 h 32"/>
                <a:gd name="T2" fmla="*/ 0 w 1123"/>
                <a:gd name="T3" fmla="*/ 16 h 32"/>
                <a:gd name="T4" fmla="*/ 1122 w 1123"/>
                <a:gd name="T5" fmla="*/ 32 h 32"/>
                <a:gd name="T6" fmla="*/ 1123 w 1123"/>
                <a:gd name="T7" fmla="*/ 16 h 32"/>
                <a:gd name="T8" fmla="*/ 0 w 1123"/>
                <a:gd name="T9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3" h="32">
                  <a:moveTo>
                    <a:pt x="0" y="0"/>
                  </a:moveTo>
                  <a:lnTo>
                    <a:pt x="0" y="16"/>
                  </a:lnTo>
                  <a:lnTo>
                    <a:pt x="1122" y="32"/>
                  </a:lnTo>
                  <a:lnTo>
                    <a:pt x="1123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1"/>
            <p:cNvSpPr>
              <a:spLocks/>
            </p:cNvSpPr>
            <p:nvPr/>
          </p:nvSpPr>
          <p:spPr bwMode="auto">
            <a:xfrm>
              <a:off x="1711" y="1036"/>
              <a:ext cx="560" cy="20"/>
            </a:xfrm>
            <a:custGeom>
              <a:avLst/>
              <a:gdLst>
                <a:gd name="T0" fmla="*/ 0 w 1119"/>
                <a:gd name="T1" fmla="*/ 17 h 41"/>
                <a:gd name="T2" fmla="*/ 1119 w 1119"/>
                <a:gd name="T3" fmla="*/ 41 h 41"/>
                <a:gd name="T4" fmla="*/ 1119 w 1119"/>
                <a:gd name="T5" fmla="*/ 25 h 41"/>
                <a:gd name="T6" fmla="*/ 1 w 1119"/>
                <a:gd name="T7" fmla="*/ 0 h 41"/>
                <a:gd name="T8" fmla="*/ 0 w 1119"/>
                <a:gd name="T9" fmla="*/ 1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9" h="41">
                  <a:moveTo>
                    <a:pt x="0" y="17"/>
                  </a:moveTo>
                  <a:lnTo>
                    <a:pt x="1119" y="41"/>
                  </a:lnTo>
                  <a:lnTo>
                    <a:pt x="1119" y="25"/>
                  </a:lnTo>
                  <a:lnTo>
                    <a:pt x="1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2"/>
            <p:cNvSpPr>
              <a:spLocks/>
            </p:cNvSpPr>
            <p:nvPr/>
          </p:nvSpPr>
          <p:spPr bwMode="auto">
            <a:xfrm>
              <a:off x="1689" y="1068"/>
              <a:ext cx="557" cy="25"/>
            </a:xfrm>
            <a:custGeom>
              <a:avLst/>
              <a:gdLst>
                <a:gd name="T0" fmla="*/ 0 w 1115"/>
                <a:gd name="T1" fmla="*/ 16 h 48"/>
                <a:gd name="T2" fmla="*/ 1115 w 1115"/>
                <a:gd name="T3" fmla="*/ 48 h 48"/>
                <a:gd name="T4" fmla="*/ 1115 w 1115"/>
                <a:gd name="T5" fmla="*/ 32 h 48"/>
                <a:gd name="T6" fmla="*/ 0 w 1115"/>
                <a:gd name="T7" fmla="*/ 0 h 48"/>
                <a:gd name="T8" fmla="*/ 0 w 1115"/>
                <a:gd name="T9" fmla="*/ 16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5" h="48">
                  <a:moveTo>
                    <a:pt x="0" y="16"/>
                  </a:moveTo>
                  <a:lnTo>
                    <a:pt x="1115" y="48"/>
                  </a:lnTo>
                  <a:lnTo>
                    <a:pt x="1115" y="32"/>
                  </a:lnTo>
                  <a:lnTo>
                    <a:pt x="0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3"/>
            <p:cNvSpPr>
              <a:spLocks/>
            </p:cNvSpPr>
            <p:nvPr/>
          </p:nvSpPr>
          <p:spPr bwMode="auto">
            <a:xfrm>
              <a:off x="1666" y="1101"/>
              <a:ext cx="556" cy="28"/>
            </a:xfrm>
            <a:custGeom>
              <a:avLst/>
              <a:gdLst>
                <a:gd name="T0" fmla="*/ 0 w 1111"/>
                <a:gd name="T1" fmla="*/ 17 h 57"/>
                <a:gd name="T2" fmla="*/ 1111 w 1111"/>
                <a:gd name="T3" fmla="*/ 57 h 57"/>
                <a:gd name="T4" fmla="*/ 1111 w 1111"/>
                <a:gd name="T5" fmla="*/ 42 h 57"/>
                <a:gd name="T6" fmla="*/ 1 w 1111"/>
                <a:gd name="T7" fmla="*/ 0 h 57"/>
                <a:gd name="T8" fmla="*/ 0 w 1111"/>
                <a:gd name="T9" fmla="*/ 17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1" h="57">
                  <a:moveTo>
                    <a:pt x="0" y="17"/>
                  </a:moveTo>
                  <a:lnTo>
                    <a:pt x="1111" y="57"/>
                  </a:lnTo>
                  <a:lnTo>
                    <a:pt x="1111" y="42"/>
                  </a:lnTo>
                  <a:lnTo>
                    <a:pt x="1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4"/>
            <p:cNvSpPr>
              <a:spLocks/>
            </p:cNvSpPr>
            <p:nvPr/>
          </p:nvSpPr>
          <p:spPr bwMode="auto">
            <a:xfrm>
              <a:off x="1643" y="1133"/>
              <a:ext cx="555" cy="33"/>
            </a:xfrm>
            <a:custGeom>
              <a:avLst/>
              <a:gdLst>
                <a:gd name="T0" fmla="*/ 0 w 1108"/>
                <a:gd name="T1" fmla="*/ 16 h 66"/>
                <a:gd name="T2" fmla="*/ 1107 w 1108"/>
                <a:gd name="T3" fmla="*/ 66 h 66"/>
                <a:gd name="T4" fmla="*/ 1108 w 1108"/>
                <a:gd name="T5" fmla="*/ 49 h 66"/>
                <a:gd name="T6" fmla="*/ 1 w 1108"/>
                <a:gd name="T7" fmla="*/ 0 h 66"/>
                <a:gd name="T8" fmla="*/ 0 w 1108"/>
                <a:gd name="T9" fmla="*/ 1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08" h="66">
                  <a:moveTo>
                    <a:pt x="0" y="16"/>
                  </a:moveTo>
                  <a:lnTo>
                    <a:pt x="1107" y="66"/>
                  </a:lnTo>
                  <a:lnTo>
                    <a:pt x="1108" y="49"/>
                  </a:lnTo>
                  <a:lnTo>
                    <a:pt x="1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5"/>
            <p:cNvSpPr>
              <a:spLocks/>
            </p:cNvSpPr>
            <p:nvPr/>
          </p:nvSpPr>
          <p:spPr bwMode="auto">
            <a:xfrm>
              <a:off x="1718" y="1240"/>
              <a:ext cx="65" cy="92"/>
            </a:xfrm>
            <a:custGeom>
              <a:avLst/>
              <a:gdLst>
                <a:gd name="T0" fmla="*/ 0 w 132"/>
                <a:gd name="T1" fmla="*/ 0 h 184"/>
                <a:gd name="T2" fmla="*/ 0 w 132"/>
                <a:gd name="T3" fmla="*/ 168 h 184"/>
                <a:gd name="T4" fmla="*/ 132 w 132"/>
                <a:gd name="T5" fmla="*/ 184 h 184"/>
                <a:gd name="T6" fmla="*/ 132 w 132"/>
                <a:gd name="T7" fmla="*/ 12 h 184"/>
                <a:gd name="T8" fmla="*/ 0 w 132"/>
                <a:gd name="T9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84">
                  <a:moveTo>
                    <a:pt x="0" y="0"/>
                  </a:moveTo>
                  <a:lnTo>
                    <a:pt x="0" y="168"/>
                  </a:lnTo>
                  <a:lnTo>
                    <a:pt x="132" y="184"/>
                  </a:lnTo>
                  <a:lnTo>
                    <a:pt x="132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56"/>
            <p:cNvSpPr>
              <a:spLocks/>
            </p:cNvSpPr>
            <p:nvPr/>
          </p:nvSpPr>
          <p:spPr bwMode="auto">
            <a:xfrm>
              <a:off x="1726" y="1248"/>
              <a:ext cx="50" cy="74"/>
            </a:xfrm>
            <a:custGeom>
              <a:avLst/>
              <a:gdLst>
                <a:gd name="T0" fmla="*/ 100 w 100"/>
                <a:gd name="T1" fmla="*/ 149 h 149"/>
                <a:gd name="T2" fmla="*/ 0 w 100"/>
                <a:gd name="T3" fmla="*/ 137 h 149"/>
                <a:gd name="T4" fmla="*/ 0 w 100"/>
                <a:gd name="T5" fmla="*/ 0 h 149"/>
                <a:gd name="T6" fmla="*/ 100 w 100"/>
                <a:gd name="T7" fmla="*/ 8 h 149"/>
                <a:gd name="T8" fmla="*/ 100 w 100"/>
                <a:gd name="T9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149">
                  <a:moveTo>
                    <a:pt x="100" y="149"/>
                  </a:moveTo>
                  <a:lnTo>
                    <a:pt x="0" y="137"/>
                  </a:lnTo>
                  <a:lnTo>
                    <a:pt x="0" y="0"/>
                  </a:lnTo>
                  <a:lnTo>
                    <a:pt x="100" y="8"/>
                  </a:lnTo>
                  <a:lnTo>
                    <a:pt x="100" y="149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57"/>
            <p:cNvSpPr>
              <a:spLocks/>
            </p:cNvSpPr>
            <p:nvPr/>
          </p:nvSpPr>
          <p:spPr bwMode="auto">
            <a:xfrm>
              <a:off x="1720" y="1248"/>
              <a:ext cx="62" cy="77"/>
            </a:xfrm>
            <a:custGeom>
              <a:avLst/>
              <a:gdLst>
                <a:gd name="T0" fmla="*/ 124 w 124"/>
                <a:gd name="T1" fmla="*/ 74 h 155"/>
                <a:gd name="T2" fmla="*/ 65 w 124"/>
                <a:gd name="T3" fmla="*/ 67 h 155"/>
                <a:gd name="T4" fmla="*/ 65 w 124"/>
                <a:gd name="T5" fmla="*/ 0 h 155"/>
                <a:gd name="T6" fmla="*/ 52 w 124"/>
                <a:gd name="T7" fmla="*/ 0 h 155"/>
                <a:gd name="T8" fmla="*/ 52 w 124"/>
                <a:gd name="T9" fmla="*/ 66 h 155"/>
                <a:gd name="T10" fmla="*/ 1 w 124"/>
                <a:gd name="T11" fmla="*/ 60 h 155"/>
                <a:gd name="T12" fmla="*/ 0 w 124"/>
                <a:gd name="T13" fmla="*/ 73 h 155"/>
                <a:gd name="T14" fmla="*/ 52 w 124"/>
                <a:gd name="T15" fmla="*/ 79 h 155"/>
                <a:gd name="T16" fmla="*/ 52 w 124"/>
                <a:gd name="T17" fmla="*/ 155 h 155"/>
                <a:gd name="T18" fmla="*/ 65 w 124"/>
                <a:gd name="T19" fmla="*/ 155 h 155"/>
                <a:gd name="T20" fmla="*/ 65 w 124"/>
                <a:gd name="T21" fmla="*/ 80 h 155"/>
                <a:gd name="T22" fmla="*/ 123 w 124"/>
                <a:gd name="T23" fmla="*/ 87 h 155"/>
                <a:gd name="T24" fmla="*/ 124 w 124"/>
                <a:gd name="T25" fmla="*/ 7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" h="155">
                  <a:moveTo>
                    <a:pt x="124" y="74"/>
                  </a:moveTo>
                  <a:lnTo>
                    <a:pt x="65" y="67"/>
                  </a:lnTo>
                  <a:lnTo>
                    <a:pt x="65" y="0"/>
                  </a:lnTo>
                  <a:lnTo>
                    <a:pt x="52" y="0"/>
                  </a:lnTo>
                  <a:lnTo>
                    <a:pt x="52" y="66"/>
                  </a:lnTo>
                  <a:lnTo>
                    <a:pt x="1" y="60"/>
                  </a:lnTo>
                  <a:lnTo>
                    <a:pt x="0" y="73"/>
                  </a:lnTo>
                  <a:lnTo>
                    <a:pt x="52" y="79"/>
                  </a:lnTo>
                  <a:lnTo>
                    <a:pt x="52" y="155"/>
                  </a:lnTo>
                  <a:lnTo>
                    <a:pt x="65" y="155"/>
                  </a:lnTo>
                  <a:lnTo>
                    <a:pt x="65" y="80"/>
                  </a:lnTo>
                  <a:lnTo>
                    <a:pt x="123" y="87"/>
                  </a:lnTo>
                  <a:lnTo>
                    <a:pt x="124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58"/>
            <p:cNvSpPr>
              <a:spLocks/>
            </p:cNvSpPr>
            <p:nvPr/>
          </p:nvSpPr>
          <p:spPr bwMode="auto">
            <a:xfrm>
              <a:off x="2055" y="1273"/>
              <a:ext cx="65" cy="92"/>
            </a:xfrm>
            <a:custGeom>
              <a:avLst/>
              <a:gdLst>
                <a:gd name="T0" fmla="*/ 0 w 132"/>
                <a:gd name="T1" fmla="*/ 0 h 184"/>
                <a:gd name="T2" fmla="*/ 0 w 132"/>
                <a:gd name="T3" fmla="*/ 168 h 184"/>
                <a:gd name="T4" fmla="*/ 132 w 132"/>
                <a:gd name="T5" fmla="*/ 184 h 184"/>
                <a:gd name="T6" fmla="*/ 132 w 132"/>
                <a:gd name="T7" fmla="*/ 11 h 184"/>
                <a:gd name="T8" fmla="*/ 0 w 132"/>
                <a:gd name="T9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84">
                  <a:moveTo>
                    <a:pt x="0" y="0"/>
                  </a:moveTo>
                  <a:lnTo>
                    <a:pt x="0" y="168"/>
                  </a:lnTo>
                  <a:lnTo>
                    <a:pt x="132" y="184"/>
                  </a:lnTo>
                  <a:lnTo>
                    <a:pt x="132" y="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1" name="Freeform 59"/>
            <p:cNvSpPr>
              <a:spLocks/>
            </p:cNvSpPr>
            <p:nvPr/>
          </p:nvSpPr>
          <p:spPr bwMode="auto">
            <a:xfrm>
              <a:off x="2063" y="1282"/>
              <a:ext cx="49" cy="74"/>
            </a:xfrm>
            <a:custGeom>
              <a:avLst/>
              <a:gdLst>
                <a:gd name="T0" fmla="*/ 100 w 100"/>
                <a:gd name="T1" fmla="*/ 149 h 149"/>
                <a:gd name="T2" fmla="*/ 0 w 100"/>
                <a:gd name="T3" fmla="*/ 137 h 149"/>
                <a:gd name="T4" fmla="*/ 0 w 100"/>
                <a:gd name="T5" fmla="*/ 0 h 149"/>
                <a:gd name="T6" fmla="*/ 100 w 100"/>
                <a:gd name="T7" fmla="*/ 9 h 149"/>
                <a:gd name="T8" fmla="*/ 100 w 100"/>
                <a:gd name="T9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149">
                  <a:moveTo>
                    <a:pt x="100" y="149"/>
                  </a:moveTo>
                  <a:lnTo>
                    <a:pt x="0" y="137"/>
                  </a:lnTo>
                  <a:lnTo>
                    <a:pt x="0" y="0"/>
                  </a:lnTo>
                  <a:lnTo>
                    <a:pt x="100" y="9"/>
                  </a:lnTo>
                  <a:lnTo>
                    <a:pt x="100" y="149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2" name="Freeform 60"/>
            <p:cNvSpPr>
              <a:spLocks/>
            </p:cNvSpPr>
            <p:nvPr/>
          </p:nvSpPr>
          <p:spPr bwMode="auto">
            <a:xfrm>
              <a:off x="2057" y="1282"/>
              <a:ext cx="62" cy="77"/>
            </a:xfrm>
            <a:custGeom>
              <a:avLst/>
              <a:gdLst>
                <a:gd name="T0" fmla="*/ 124 w 124"/>
                <a:gd name="T1" fmla="*/ 74 h 154"/>
                <a:gd name="T2" fmla="*/ 63 w 124"/>
                <a:gd name="T3" fmla="*/ 67 h 154"/>
                <a:gd name="T4" fmla="*/ 63 w 124"/>
                <a:gd name="T5" fmla="*/ 0 h 154"/>
                <a:gd name="T6" fmla="*/ 52 w 124"/>
                <a:gd name="T7" fmla="*/ 0 h 154"/>
                <a:gd name="T8" fmla="*/ 52 w 124"/>
                <a:gd name="T9" fmla="*/ 66 h 154"/>
                <a:gd name="T10" fmla="*/ 1 w 124"/>
                <a:gd name="T11" fmla="*/ 61 h 154"/>
                <a:gd name="T12" fmla="*/ 0 w 124"/>
                <a:gd name="T13" fmla="*/ 73 h 154"/>
                <a:gd name="T14" fmla="*/ 52 w 124"/>
                <a:gd name="T15" fmla="*/ 78 h 154"/>
                <a:gd name="T16" fmla="*/ 52 w 124"/>
                <a:gd name="T17" fmla="*/ 154 h 154"/>
                <a:gd name="T18" fmla="*/ 63 w 124"/>
                <a:gd name="T19" fmla="*/ 154 h 154"/>
                <a:gd name="T20" fmla="*/ 63 w 124"/>
                <a:gd name="T21" fmla="*/ 80 h 154"/>
                <a:gd name="T22" fmla="*/ 123 w 124"/>
                <a:gd name="T23" fmla="*/ 86 h 154"/>
                <a:gd name="T24" fmla="*/ 124 w 124"/>
                <a:gd name="T25" fmla="*/ 7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" h="154">
                  <a:moveTo>
                    <a:pt x="124" y="74"/>
                  </a:moveTo>
                  <a:lnTo>
                    <a:pt x="63" y="67"/>
                  </a:lnTo>
                  <a:lnTo>
                    <a:pt x="63" y="0"/>
                  </a:lnTo>
                  <a:lnTo>
                    <a:pt x="52" y="0"/>
                  </a:lnTo>
                  <a:lnTo>
                    <a:pt x="52" y="66"/>
                  </a:lnTo>
                  <a:lnTo>
                    <a:pt x="1" y="61"/>
                  </a:lnTo>
                  <a:lnTo>
                    <a:pt x="0" y="73"/>
                  </a:lnTo>
                  <a:lnTo>
                    <a:pt x="52" y="78"/>
                  </a:lnTo>
                  <a:lnTo>
                    <a:pt x="52" y="154"/>
                  </a:lnTo>
                  <a:lnTo>
                    <a:pt x="63" y="154"/>
                  </a:lnTo>
                  <a:lnTo>
                    <a:pt x="63" y="80"/>
                  </a:lnTo>
                  <a:lnTo>
                    <a:pt x="123" y="86"/>
                  </a:lnTo>
                  <a:lnTo>
                    <a:pt x="124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3" name="Freeform 61"/>
            <p:cNvSpPr>
              <a:spLocks/>
            </p:cNvSpPr>
            <p:nvPr/>
          </p:nvSpPr>
          <p:spPr bwMode="auto">
            <a:xfrm>
              <a:off x="2251" y="1346"/>
              <a:ext cx="41" cy="58"/>
            </a:xfrm>
            <a:custGeom>
              <a:avLst/>
              <a:gdLst>
                <a:gd name="T0" fmla="*/ 0 w 83"/>
                <a:gd name="T1" fmla="*/ 0 h 116"/>
                <a:gd name="T2" fmla="*/ 0 w 83"/>
                <a:gd name="T3" fmla="*/ 106 h 116"/>
                <a:gd name="T4" fmla="*/ 83 w 83"/>
                <a:gd name="T5" fmla="*/ 116 h 116"/>
                <a:gd name="T6" fmla="*/ 83 w 83"/>
                <a:gd name="T7" fmla="*/ 8 h 116"/>
                <a:gd name="T8" fmla="*/ 0 w 83"/>
                <a:gd name="T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3" h="116">
                  <a:moveTo>
                    <a:pt x="0" y="0"/>
                  </a:moveTo>
                  <a:lnTo>
                    <a:pt x="0" y="106"/>
                  </a:lnTo>
                  <a:lnTo>
                    <a:pt x="83" y="116"/>
                  </a:lnTo>
                  <a:lnTo>
                    <a:pt x="83" y="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Freeform 62"/>
            <p:cNvSpPr>
              <a:spLocks/>
            </p:cNvSpPr>
            <p:nvPr/>
          </p:nvSpPr>
          <p:spPr bwMode="auto">
            <a:xfrm>
              <a:off x="2256" y="1352"/>
              <a:ext cx="31" cy="46"/>
            </a:xfrm>
            <a:custGeom>
              <a:avLst/>
              <a:gdLst>
                <a:gd name="T0" fmla="*/ 63 w 63"/>
                <a:gd name="T1" fmla="*/ 93 h 93"/>
                <a:gd name="T2" fmla="*/ 0 w 63"/>
                <a:gd name="T3" fmla="*/ 85 h 93"/>
                <a:gd name="T4" fmla="*/ 0 w 63"/>
                <a:gd name="T5" fmla="*/ 0 h 93"/>
                <a:gd name="T6" fmla="*/ 63 w 63"/>
                <a:gd name="T7" fmla="*/ 4 h 93"/>
                <a:gd name="T8" fmla="*/ 63 w 63"/>
                <a:gd name="T9" fmla="*/ 9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93">
                  <a:moveTo>
                    <a:pt x="63" y="93"/>
                  </a:moveTo>
                  <a:lnTo>
                    <a:pt x="0" y="85"/>
                  </a:lnTo>
                  <a:lnTo>
                    <a:pt x="0" y="0"/>
                  </a:lnTo>
                  <a:lnTo>
                    <a:pt x="63" y="4"/>
                  </a:lnTo>
                  <a:lnTo>
                    <a:pt x="63" y="93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63"/>
            <p:cNvSpPr>
              <a:spLocks/>
            </p:cNvSpPr>
            <p:nvPr/>
          </p:nvSpPr>
          <p:spPr bwMode="auto">
            <a:xfrm>
              <a:off x="2252" y="1352"/>
              <a:ext cx="39" cy="48"/>
            </a:xfrm>
            <a:custGeom>
              <a:avLst/>
              <a:gdLst>
                <a:gd name="T0" fmla="*/ 79 w 79"/>
                <a:gd name="T1" fmla="*/ 46 h 96"/>
                <a:gd name="T2" fmla="*/ 40 w 79"/>
                <a:gd name="T3" fmla="*/ 41 h 96"/>
                <a:gd name="T4" fmla="*/ 40 w 79"/>
                <a:gd name="T5" fmla="*/ 0 h 96"/>
                <a:gd name="T6" fmla="*/ 33 w 79"/>
                <a:gd name="T7" fmla="*/ 0 h 96"/>
                <a:gd name="T8" fmla="*/ 33 w 79"/>
                <a:gd name="T9" fmla="*/ 41 h 96"/>
                <a:gd name="T10" fmla="*/ 0 w 79"/>
                <a:gd name="T11" fmla="*/ 38 h 96"/>
                <a:gd name="T12" fmla="*/ 0 w 79"/>
                <a:gd name="T13" fmla="*/ 46 h 96"/>
                <a:gd name="T14" fmla="*/ 33 w 79"/>
                <a:gd name="T15" fmla="*/ 49 h 96"/>
                <a:gd name="T16" fmla="*/ 33 w 79"/>
                <a:gd name="T17" fmla="*/ 96 h 96"/>
                <a:gd name="T18" fmla="*/ 40 w 79"/>
                <a:gd name="T19" fmla="*/ 96 h 96"/>
                <a:gd name="T20" fmla="*/ 40 w 79"/>
                <a:gd name="T21" fmla="*/ 49 h 96"/>
                <a:gd name="T22" fmla="*/ 78 w 79"/>
                <a:gd name="T23" fmla="*/ 54 h 96"/>
                <a:gd name="T24" fmla="*/ 79 w 79"/>
                <a:gd name="T25" fmla="*/ 4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9" h="96">
                  <a:moveTo>
                    <a:pt x="79" y="46"/>
                  </a:moveTo>
                  <a:lnTo>
                    <a:pt x="40" y="41"/>
                  </a:lnTo>
                  <a:lnTo>
                    <a:pt x="40" y="0"/>
                  </a:lnTo>
                  <a:lnTo>
                    <a:pt x="33" y="0"/>
                  </a:lnTo>
                  <a:lnTo>
                    <a:pt x="33" y="41"/>
                  </a:lnTo>
                  <a:lnTo>
                    <a:pt x="0" y="38"/>
                  </a:lnTo>
                  <a:lnTo>
                    <a:pt x="0" y="46"/>
                  </a:lnTo>
                  <a:lnTo>
                    <a:pt x="33" y="49"/>
                  </a:lnTo>
                  <a:lnTo>
                    <a:pt x="33" y="96"/>
                  </a:lnTo>
                  <a:lnTo>
                    <a:pt x="40" y="96"/>
                  </a:lnTo>
                  <a:lnTo>
                    <a:pt x="40" y="49"/>
                  </a:lnTo>
                  <a:lnTo>
                    <a:pt x="78" y="54"/>
                  </a:lnTo>
                  <a:lnTo>
                    <a:pt x="79" y="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6" name="Freeform 64"/>
            <p:cNvSpPr>
              <a:spLocks/>
            </p:cNvSpPr>
            <p:nvPr/>
          </p:nvSpPr>
          <p:spPr bwMode="auto">
            <a:xfrm>
              <a:off x="2337" y="1358"/>
              <a:ext cx="41" cy="58"/>
            </a:xfrm>
            <a:custGeom>
              <a:avLst/>
              <a:gdLst>
                <a:gd name="T0" fmla="*/ 0 w 82"/>
                <a:gd name="T1" fmla="*/ 0 h 116"/>
                <a:gd name="T2" fmla="*/ 0 w 82"/>
                <a:gd name="T3" fmla="*/ 106 h 116"/>
                <a:gd name="T4" fmla="*/ 82 w 82"/>
                <a:gd name="T5" fmla="*/ 116 h 116"/>
                <a:gd name="T6" fmla="*/ 82 w 82"/>
                <a:gd name="T7" fmla="*/ 7 h 116"/>
                <a:gd name="T8" fmla="*/ 0 w 82"/>
                <a:gd name="T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116">
                  <a:moveTo>
                    <a:pt x="0" y="0"/>
                  </a:moveTo>
                  <a:lnTo>
                    <a:pt x="0" y="106"/>
                  </a:lnTo>
                  <a:lnTo>
                    <a:pt x="82" y="116"/>
                  </a:lnTo>
                  <a:lnTo>
                    <a:pt x="8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65"/>
            <p:cNvSpPr>
              <a:spLocks/>
            </p:cNvSpPr>
            <p:nvPr/>
          </p:nvSpPr>
          <p:spPr bwMode="auto">
            <a:xfrm>
              <a:off x="2342" y="1363"/>
              <a:ext cx="32" cy="47"/>
            </a:xfrm>
            <a:custGeom>
              <a:avLst/>
              <a:gdLst>
                <a:gd name="T0" fmla="*/ 64 w 64"/>
                <a:gd name="T1" fmla="*/ 95 h 95"/>
                <a:gd name="T2" fmla="*/ 0 w 64"/>
                <a:gd name="T3" fmla="*/ 87 h 95"/>
                <a:gd name="T4" fmla="*/ 0 w 64"/>
                <a:gd name="T5" fmla="*/ 0 h 95"/>
                <a:gd name="T6" fmla="*/ 64 w 64"/>
                <a:gd name="T7" fmla="*/ 6 h 95"/>
                <a:gd name="T8" fmla="*/ 64 w 64"/>
                <a:gd name="T9" fmla="*/ 9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95">
                  <a:moveTo>
                    <a:pt x="64" y="95"/>
                  </a:moveTo>
                  <a:lnTo>
                    <a:pt x="0" y="87"/>
                  </a:lnTo>
                  <a:lnTo>
                    <a:pt x="0" y="0"/>
                  </a:lnTo>
                  <a:lnTo>
                    <a:pt x="64" y="6"/>
                  </a:lnTo>
                  <a:lnTo>
                    <a:pt x="64" y="95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66"/>
            <p:cNvSpPr>
              <a:spLocks/>
            </p:cNvSpPr>
            <p:nvPr/>
          </p:nvSpPr>
          <p:spPr bwMode="auto">
            <a:xfrm>
              <a:off x="2339" y="1363"/>
              <a:ext cx="39" cy="49"/>
            </a:xfrm>
            <a:custGeom>
              <a:avLst/>
              <a:gdLst>
                <a:gd name="T0" fmla="*/ 79 w 79"/>
                <a:gd name="T1" fmla="*/ 46 h 96"/>
                <a:gd name="T2" fmla="*/ 41 w 79"/>
                <a:gd name="T3" fmla="*/ 41 h 96"/>
                <a:gd name="T4" fmla="*/ 41 w 79"/>
                <a:gd name="T5" fmla="*/ 0 h 96"/>
                <a:gd name="T6" fmla="*/ 33 w 79"/>
                <a:gd name="T7" fmla="*/ 0 h 96"/>
                <a:gd name="T8" fmla="*/ 33 w 79"/>
                <a:gd name="T9" fmla="*/ 41 h 96"/>
                <a:gd name="T10" fmla="*/ 1 w 79"/>
                <a:gd name="T11" fmla="*/ 38 h 96"/>
                <a:gd name="T12" fmla="*/ 0 w 79"/>
                <a:gd name="T13" fmla="*/ 44 h 96"/>
                <a:gd name="T14" fmla="*/ 33 w 79"/>
                <a:gd name="T15" fmla="*/ 48 h 96"/>
                <a:gd name="T16" fmla="*/ 33 w 79"/>
                <a:gd name="T17" fmla="*/ 96 h 96"/>
                <a:gd name="T18" fmla="*/ 41 w 79"/>
                <a:gd name="T19" fmla="*/ 96 h 96"/>
                <a:gd name="T20" fmla="*/ 41 w 79"/>
                <a:gd name="T21" fmla="*/ 49 h 96"/>
                <a:gd name="T22" fmla="*/ 79 w 79"/>
                <a:gd name="T23" fmla="*/ 54 h 96"/>
                <a:gd name="T24" fmla="*/ 79 w 79"/>
                <a:gd name="T25" fmla="*/ 4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9" h="96">
                  <a:moveTo>
                    <a:pt x="79" y="46"/>
                  </a:moveTo>
                  <a:lnTo>
                    <a:pt x="41" y="41"/>
                  </a:lnTo>
                  <a:lnTo>
                    <a:pt x="41" y="0"/>
                  </a:lnTo>
                  <a:lnTo>
                    <a:pt x="33" y="0"/>
                  </a:lnTo>
                  <a:lnTo>
                    <a:pt x="33" y="41"/>
                  </a:lnTo>
                  <a:lnTo>
                    <a:pt x="1" y="38"/>
                  </a:lnTo>
                  <a:lnTo>
                    <a:pt x="0" y="44"/>
                  </a:lnTo>
                  <a:lnTo>
                    <a:pt x="33" y="48"/>
                  </a:lnTo>
                  <a:lnTo>
                    <a:pt x="33" y="96"/>
                  </a:lnTo>
                  <a:lnTo>
                    <a:pt x="41" y="96"/>
                  </a:lnTo>
                  <a:lnTo>
                    <a:pt x="41" y="49"/>
                  </a:lnTo>
                  <a:lnTo>
                    <a:pt x="79" y="54"/>
                  </a:lnTo>
                  <a:lnTo>
                    <a:pt x="79" y="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67"/>
            <p:cNvSpPr>
              <a:spLocks/>
            </p:cNvSpPr>
            <p:nvPr/>
          </p:nvSpPr>
          <p:spPr bwMode="auto">
            <a:xfrm>
              <a:off x="1963" y="1257"/>
              <a:ext cx="53" cy="73"/>
            </a:xfrm>
            <a:custGeom>
              <a:avLst/>
              <a:gdLst>
                <a:gd name="T0" fmla="*/ 105 w 106"/>
                <a:gd name="T1" fmla="*/ 111 h 146"/>
                <a:gd name="T2" fmla="*/ 90 w 106"/>
                <a:gd name="T3" fmla="*/ 2 h 146"/>
                <a:gd name="T4" fmla="*/ 75 w 106"/>
                <a:gd name="T5" fmla="*/ 0 h 146"/>
                <a:gd name="T6" fmla="*/ 0 w 106"/>
                <a:gd name="T7" fmla="*/ 134 h 146"/>
                <a:gd name="T8" fmla="*/ 9 w 106"/>
                <a:gd name="T9" fmla="*/ 146 h 146"/>
                <a:gd name="T10" fmla="*/ 99 w 106"/>
                <a:gd name="T11" fmla="*/ 120 h 146"/>
                <a:gd name="T12" fmla="*/ 106 w 106"/>
                <a:gd name="T13" fmla="*/ 118 h 146"/>
                <a:gd name="T14" fmla="*/ 105 w 106"/>
                <a:gd name="T15" fmla="*/ 11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6" h="146">
                  <a:moveTo>
                    <a:pt x="105" y="111"/>
                  </a:moveTo>
                  <a:lnTo>
                    <a:pt x="90" y="2"/>
                  </a:lnTo>
                  <a:lnTo>
                    <a:pt x="75" y="0"/>
                  </a:lnTo>
                  <a:lnTo>
                    <a:pt x="0" y="134"/>
                  </a:lnTo>
                  <a:lnTo>
                    <a:pt x="9" y="146"/>
                  </a:lnTo>
                  <a:lnTo>
                    <a:pt x="99" y="120"/>
                  </a:lnTo>
                  <a:lnTo>
                    <a:pt x="106" y="118"/>
                  </a:lnTo>
                  <a:lnTo>
                    <a:pt x="105" y="1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68"/>
            <p:cNvSpPr>
              <a:spLocks/>
            </p:cNvSpPr>
            <p:nvPr/>
          </p:nvSpPr>
          <p:spPr bwMode="auto">
            <a:xfrm>
              <a:off x="1974" y="1271"/>
              <a:ext cx="33" cy="49"/>
            </a:xfrm>
            <a:custGeom>
              <a:avLst/>
              <a:gdLst>
                <a:gd name="T0" fmla="*/ 66 w 66"/>
                <a:gd name="T1" fmla="*/ 79 h 97"/>
                <a:gd name="T2" fmla="*/ 0 w 66"/>
                <a:gd name="T3" fmla="*/ 97 h 97"/>
                <a:gd name="T4" fmla="*/ 54 w 66"/>
                <a:gd name="T5" fmla="*/ 0 h 97"/>
                <a:gd name="T6" fmla="*/ 66 w 66"/>
                <a:gd name="T7" fmla="*/ 79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97">
                  <a:moveTo>
                    <a:pt x="66" y="79"/>
                  </a:moveTo>
                  <a:lnTo>
                    <a:pt x="0" y="97"/>
                  </a:lnTo>
                  <a:lnTo>
                    <a:pt x="54" y="0"/>
                  </a:lnTo>
                  <a:lnTo>
                    <a:pt x="66" y="79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Rectangle 69"/>
            <p:cNvSpPr>
              <a:spLocks noChangeArrowheads="1"/>
            </p:cNvSpPr>
            <p:nvPr/>
          </p:nvSpPr>
          <p:spPr bwMode="auto">
            <a:xfrm>
              <a:off x="1813" y="1309"/>
              <a:ext cx="12" cy="8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Rectangle 70"/>
            <p:cNvSpPr>
              <a:spLocks noChangeArrowheads="1"/>
            </p:cNvSpPr>
            <p:nvPr/>
          </p:nvSpPr>
          <p:spPr bwMode="auto">
            <a:xfrm>
              <a:off x="1941" y="1325"/>
              <a:ext cx="12" cy="8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3" name="Freeform 71"/>
            <p:cNvSpPr>
              <a:spLocks/>
            </p:cNvSpPr>
            <p:nvPr/>
          </p:nvSpPr>
          <p:spPr bwMode="auto">
            <a:xfrm>
              <a:off x="2174" y="1167"/>
              <a:ext cx="292" cy="177"/>
            </a:xfrm>
            <a:custGeom>
              <a:avLst/>
              <a:gdLst>
                <a:gd name="T0" fmla="*/ 167 w 583"/>
                <a:gd name="T1" fmla="*/ 0 h 353"/>
                <a:gd name="T2" fmla="*/ 0 w 583"/>
                <a:gd name="T3" fmla="*/ 287 h 353"/>
                <a:gd name="T4" fmla="*/ 485 w 583"/>
                <a:gd name="T5" fmla="*/ 353 h 353"/>
                <a:gd name="T6" fmla="*/ 583 w 583"/>
                <a:gd name="T7" fmla="*/ 38 h 353"/>
                <a:gd name="T8" fmla="*/ 167 w 583"/>
                <a:gd name="T9" fmla="*/ 0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3" h="353">
                  <a:moveTo>
                    <a:pt x="167" y="0"/>
                  </a:moveTo>
                  <a:lnTo>
                    <a:pt x="0" y="287"/>
                  </a:lnTo>
                  <a:lnTo>
                    <a:pt x="485" y="353"/>
                  </a:lnTo>
                  <a:lnTo>
                    <a:pt x="583" y="38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72"/>
            <p:cNvSpPr>
              <a:spLocks/>
            </p:cNvSpPr>
            <p:nvPr/>
          </p:nvSpPr>
          <p:spPr bwMode="auto">
            <a:xfrm>
              <a:off x="2195" y="1176"/>
              <a:ext cx="254" cy="150"/>
            </a:xfrm>
            <a:custGeom>
              <a:avLst/>
              <a:gdLst>
                <a:gd name="T0" fmla="*/ 439 w 507"/>
                <a:gd name="T1" fmla="*/ 302 h 302"/>
                <a:gd name="T2" fmla="*/ 0 w 507"/>
                <a:gd name="T3" fmla="*/ 241 h 302"/>
                <a:gd name="T4" fmla="*/ 135 w 507"/>
                <a:gd name="T5" fmla="*/ 0 h 302"/>
                <a:gd name="T6" fmla="*/ 507 w 507"/>
                <a:gd name="T7" fmla="*/ 50 h 302"/>
                <a:gd name="T8" fmla="*/ 439 w 507"/>
                <a:gd name="T9" fmla="*/ 302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7" h="302">
                  <a:moveTo>
                    <a:pt x="439" y="302"/>
                  </a:moveTo>
                  <a:lnTo>
                    <a:pt x="0" y="241"/>
                  </a:lnTo>
                  <a:lnTo>
                    <a:pt x="135" y="0"/>
                  </a:lnTo>
                  <a:lnTo>
                    <a:pt x="507" y="50"/>
                  </a:lnTo>
                  <a:lnTo>
                    <a:pt x="439" y="302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73"/>
            <p:cNvSpPr>
              <a:spLocks/>
            </p:cNvSpPr>
            <p:nvPr/>
          </p:nvSpPr>
          <p:spPr bwMode="auto">
            <a:xfrm>
              <a:off x="2411" y="1326"/>
              <a:ext cx="15" cy="167"/>
            </a:xfrm>
            <a:custGeom>
              <a:avLst/>
              <a:gdLst>
                <a:gd name="T0" fmla="*/ 15 w 29"/>
                <a:gd name="T1" fmla="*/ 0 h 333"/>
                <a:gd name="T2" fmla="*/ 0 w 29"/>
                <a:gd name="T3" fmla="*/ 1 h 333"/>
                <a:gd name="T4" fmla="*/ 14 w 29"/>
                <a:gd name="T5" fmla="*/ 333 h 333"/>
                <a:gd name="T6" fmla="*/ 29 w 29"/>
                <a:gd name="T7" fmla="*/ 332 h 333"/>
                <a:gd name="T8" fmla="*/ 15 w 29"/>
                <a:gd name="T9" fmla="*/ 0 h 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333">
                  <a:moveTo>
                    <a:pt x="15" y="0"/>
                  </a:moveTo>
                  <a:lnTo>
                    <a:pt x="0" y="1"/>
                  </a:lnTo>
                  <a:lnTo>
                    <a:pt x="14" y="333"/>
                  </a:lnTo>
                  <a:lnTo>
                    <a:pt x="29" y="332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74"/>
            <p:cNvSpPr>
              <a:spLocks/>
            </p:cNvSpPr>
            <p:nvPr/>
          </p:nvSpPr>
          <p:spPr bwMode="auto">
            <a:xfrm>
              <a:off x="2453" y="1316"/>
              <a:ext cx="24" cy="74"/>
            </a:xfrm>
            <a:custGeom>
              <a:avLst/>
              <a:gdLst>
                <a:gd name="T0" fmla="*/ 47 w 47"/>
                <a:gd name="T1" fmla="*/ 117 h 150"/>
                <a:gd name="T2" fmla="*/ 47 w 47"/>
                <a:gd name="T3" fmla="*/ 0 h 150"/>
                <a:gd name="T4" fmla="*/ 0 w 47"/>
                <a:gd name="T5" fmla="*/ 15 h 150"/>
                <a:gd name="T6" fmla="*/ 0 w 47"/>
                <a:gd name="T7" fmla="*/ 150 h 150"/>
                <a:gd name="T8" fmla="*/ 47 w 47"/>
                <a:gd name="T9" fmla="*/ 1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50">
                  <a:moveTo>
                    <a:pt x="47" y="117"/>
                  </a:moveTo>
                  <a:lnTo>
                    <a:pt x="47" y="0"/>
                  </a:lnTo>
                  <a:lnTo>
                    <a:pt x="0" y="15"/>
                  </a:lnTo>
                  <a:lnTo>
                    <a:pt x="0" y="150"/>
                  </a:lnTo>
                  <a:lnTo>
                    <a:pt x="47" y="1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7" name="Freeform 75"/>
            <p:cNvSpPr>
              <a:spLocks/>
            </p:cNvSpPr>
            <p:nvPr/>
          </p:nvSpPr>
          <p:spPr bwMode="auto">
            <a:xfrm>
              <a:off x="2304" y="1070"/>
              <a:ext cx="23" cy="68"/>
            </a:xfrm>
            <a:custGeom>
              <a:avLst/>
              <a:gdLst>
                <a:gd name="T0" fmla="*/ 47 w 47"/>
                <a:gd name="T1" fmla="*/ 132 h 137"/>
                <a:gd name="T2" fmla="*/ 47 w 47"/>
                <a:gd name="T3" fmla="*/ 0 h 137"/>
                <a:gd name="T4" fmla="*/ 0 w 47"/>
                <a:gd name="T5" fmla="*/ 3 h 137"/>
                <a:gd name="T6" fmla="*/ 0 w 47"/>
                <a:gd name="T7" fmla="*/ 137 h 137"/>
                <a:gd name="T8" fmla="*/ 47 w 47"/>
                <a:gd name="T9" fmla="*/ 132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37">
                  <a:moveTo>
                    <a:pt x="47" y="132"/>
                  </a:moveTo>
                  <a:lnTo>
                    <a:pt x="47" y="0"/>
                  </a:lnTo>
                  <a:lnTo>
                    <a:pt x="0" y="3"/>
                  </a:lnTo>
                  <a:lnTo>
                    <a:pt x="0" y="137"/>
                  </a:lnTo>
                  <a:lnTo>
                    <a:pt x="47" y="1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8" name="Freeform 76"/>
            <p:cNvSpPr>
              <a:spLocks/>
            </p:cNvSpPr>
            <p:nvPr/>
          </p:nvSpPr>
          <p:spPr bwMode="auto">
            <a:xfrm>
              <a:off x="2293" y="1417"/>
              <a:ext cx="41" cy="56"/>
            </a:xfrm>
            <a:custGeom>
              <a:avLst/>
              <a:gdLst>
                <a:gd name="T0" fmla="*/ 1 w 82"/>
                <a:gd name="T1" fmla="*/ 98 h 111"/>
                <a:gd name="T2" fmla="*/ 0 w 82"/>
                <a:gd name="T3" fmla="*/ 0 h 111"/>
                <a:gd name="T4" fmla="*/ 80 w 82"/>
                <a:gd name="T5" fmla="*/ 11 h 111"/>
                <a:gd name="T6" fmla="*/ 82 w 82"/>
                <a:gd name="T7" fmla="*/ 111 h 111"/>
                <a:gd name="T8" fmla="*/ 1 w 82"/>
                <a:gd name="T9" fmla="*/ 98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111">
                  <a:moveTo>
                    <a:pt x="1" y="98"/>
                  </a:moveTo>
                  <a:lnTo>
                    <a:pt x="0" y="0"/>
                  </a:lnTo>
                  <a:lnTo>
                    <a:pt x="80" y="11"/>
                  </a:lnTo>
                  <a:lnTo>
                    <a:pt x="82" y="111"/>
                  </a:lnTo>
                  <a:lnTo>
                    <a:pt x="1" y="9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9" name="Freeform 77"/>
            <p:cNvSpPr>
              <a:spLocks/>
            </p:cNvSpPr>
            <p:nvPr/>
          </p:nvSpPr>
          <p:spPr bwMode="auto">
            <a:xfrm>
              <a:off x="2299" y="1431"/>
              <a:ext cx="28" cy="40"/>
            </a:xfrm>
            <a:custGeom>
              <a:avLst/>
              <a:gdLst>
                <a:gd name="T0" fmla="*/ 1 w 55"/>
                <a:gd name="T1" fmla="*/ 71 h 81"/>
                <a:gd name="T2" fmla="*/ 0 w 55"/>
                <a:gd name="T3" fmla="*/ 0 h 81"/>
                <a:gd name="T4" fmla="*/ 54 w 55"/>
                <a:gd name="T5" fmla="*/ 26 h 81"/>
                <a:gd name="T6" fmla="*/ 55 w 55"/>
                <a:gd name="T7" fmla="*/ 81 h 81"/>
                <a:gd name="T8" fmla="*/ 1 w 55"/>
                <a:gd name="T9" fmla="*/ 7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" h="81">
                  <a:moveTo>
                    <a:pt x="1" y="71"/>
                  </a:moveTo>
                  <a:lnTo>
                    <a:pt x="0" y="0"/>
                  </a:lnTo>
                  <a:lnTo>
                    <a:pt x="54" y="26"/>
                  </a:lnTo>
                  <a:lnTo>
                    <a:pt x="55" y="81"/>
                  </a:lnTo>
                  <a:lnTo>
                    <a:pt x="1" y="71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0" name="Freeform 78"/>
            <p:cNvSpPr>
              <a:spLocks/>
            </p:cNvSpPr>
            <p:nvPr/>
          </p:nvSpPr>
          <p:spPr bwMode="auto">
            <a:xfrm>
              <a:off x="1871" y="1317"/>
              <a:ext cx="48" cy="107"/>
            </a:xfrm>
            <a:custGeom>
              <a:avLst/>
              <a:gdLst>
                <a:gd name="T0" fmla="*/ 93 w 97"/>
                <a:gd name="T1" fmla="*/ 215 h 215"/>
                <a:gd name="T2" fmla="*/ 97 w 97"/>
                <a:gd name="T3" fmla="*/ 15 h 215"/>
                <a:gd name="T4" fmla="*/ 0 w 97"/>
                <a:gd name="T5" fmla="*/ 0 h 215"/>
                <a:gd name="T6" fmla="*/ 0 w 97"/>
                <a:gd name="T7" fmla="*/ 202 h 215"/>
                <a:gd name="T8" fmla="*/ 93 w 97"/>
                <a:gd name="T9" fmla="*/ 215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215">
                  <a:moveTo>
                    <a:pt x="93" y="215"/>
                  </a:moveTo>
                  <a:lnTo>
                    <a:pt x="97" y="15"/>
                  </a:lnTo>
                  <a:lnTo>
                    <a:pt x="0" y="0"/>
                  </a:lnTo>
                  <a:lnTo>
                    <a:pt x="0" y="202"/>
                  </a:lnTo>
                  <a:lnTo>
                    <a:pt x="93" y="2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1" name="Freeform 79"/>
            <p:cNvSpPr>
              <a:spLocks/>
            </p:cNvSpPr>
            <p:nvPr/>
          </p:nvSpPr>
          <p:spPr bwMode="auto">
            <a:xfrm>
              <a:off x="2255" y="1185"/>
              <a:ext cx="190" cy="31"/>
            </a:xfrm>
            <a:custGeom>
              <a:avLst/>
              <a:gdLst>
                <a:gd name="T0" fmla="*/ 380 w 380"/>
                <a:gd name="T1" fmla="*/ 55 h 63"/>
                <a:gd name="T2" fmla="*/ 5 w 380"/>
                <a:gd name="T3" fmla="*/ 0 h 63"/>
                <a:gd name="T4" fmla="*/ 0 w 380"/>
                <a:gd name="T5" fmla="*/ 7 h 63"/>
                <a:gd name="T6" fmla="*/ 378 w 380"/>
                <a:gd name="T7" fmla="*/ 63 h 63"/>
                <a:gd name="T8" fmla="*/ 380 w 380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0" h="63">
                  <a:moveTo>
                    <a:pt x="380" y="55"/>
                  </a:moveTo>
                  <a:lnTo>
                    <a:pt x="5" y="0"/>
                  </a:lnTo>
                  <a:lnTo>
                    <a:pt x="0" y="7"/>
                  </a:lnTo>
                  <a:lnTo>
                    <a:pt x="378" y="63"/>
                  </a:lnTo>
                  <a:lnTo>
                    <a:pt x="380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2" name="Freeform 80"/>
            <p:cNvSpPr>
              <a:spLocks/>
            </p:cNvSpPr>
            <p:nvPr/>
          </p:nvSpPr>
          <p:spPr bwMode="auto">
            <a:xfrm>
              <a:off x="2244" y="1204"/>
              <a:ext cx="196" cy="31"/>
            </a:xfrm>
            <a:custGeom>
              <a:avLst/>
              <a:gdLst>
                <a:gd name="T0" fmla="*/ 392 w 392"/>
                <a:gd name="T1" fmla="*/ 56 h 63"/>
                <a:gd name="T2" fmla="*/ 5 w 392"/>
                <a:gd name="T3" fmla="*/ 0 h 63"/>
                <a:gd name="T4" fmla="*/ 0 w 392"/>
                <a:gd name="T5" fmla="*/ 8 h 63"/>
                <a:gd name="T6" fmla="*/ 390 w 392"/>
                <a:gd name="T7" fmla="*/ 63 h 63"/>
                <a:gd name="T8" fmla="*/ 392 w 392"/>
                <a:gd name="T9" fmla="*/ 56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2" h="63">
                  <a:moveTo>
                    <a:pt x="392" y="56"/>
                  </a:moveTo>
                  <a:lnTo>
                    <a:pt x="5" y="0"/>
                  </a:lnTo>
                  <a:lnTo>
                    <a:pt x="0" y="8"/>
                  </a:lnTo>
                  <a:lnTo>
                    <a:pt x="390" y="63"/>
                  </a:lnTo>
                  <a:lnTo>
                    <a:pt x="392" y="56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3" name="Freeform 81"/>
            <p:cNvSpPr>
              <a:spLocks/>
            </p:cNvSpPr>
            <p:nvPr/>
          </p:nvSpPr>
          <p:spPr bwMode="auto">
            <a:xfrm>
              <a:off x="2234" y="1223"/>
              <a:ext cx="201" cy="32"/>
            </a:xfrm>
            <a:custGeom>
              <a:avLst/>
              <a:gdLst>
                <a:gd name="T0" fmla="*/ 402 w 402"/>
                <a:gd name="T1" fmla="*/ 55 h 63"/>
                <a:gd name="T2" fmla="*/ 3 w 402"/>
                <a:gd name="T3" fmla="*/ 0 h 63"/>
                <a:gd name="T4" fmla="*/ 0 w 402"/>
                <a:gd name="T5" fmla="*/ 7 h 63"/>
                <a:gd name="T6" fmla="*/ 399 w 402"/>
                <a:gd name="T7" fmla="*/ 63 h 63"/>
                <a:gd name="T8" fmla="*/ 402 w 402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2" h="63">
                  <a:moveTo>
                    <a:pt x="402" y="55"/>
                  </a:moveTo>
                  <a:lnTo>
                    <a:pt x="3" y="0"/>
                  </a:lnTo>
                  <a:lnTo>
                    <a:pt x="0" y="7"/>
                  </a:lnTo>
                  <a:lnTo>
                    <a:pt x="399" y="63"/>
                  </a:lnTo>
                  <a:lnTo>
                    <a:pt x="402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4" name="Freeform 82"/>
            <p:cNvSpPr>
              <a:spLocks/>
            </p:cNvSpPr>
            <p:nvPr/>
          </p:nvSpPr>
          <p:spPr bwMode="auto">
            <a:xfrm>
              <a:off x="2223" y="1242"/>
              <a:ext cx="207" cy="32"/>
            </a:xfrm>
            <a:custGeom>
              <a:avLst/>
              <a:gdLst>
                <a:gd name="T0" fmla="*/ 413 w 413"/>
                <a:gd name="T1" fmla="*/ 56 h 63"/>
                <a:gd name="T2" fmla="*/ 3 w 413"/>
                <a:gd name="T3" fmla="*/ 0 h 63"/>
                <a:gd name="T4" fmla="*/ 0 w 413"/>
                <a:gd name="T5" fmla="*/ 8 h 63"/>
                <a:gd name="T6" fmla="*/ 412 w 413"/>
                <a:gd name="T7" fmla="*/ 63 h 63"/>
                <a:gd name="T8" fmla="*/ 413 w 413"/>
                <a:gd name="T9" fmla="*/ 56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3" h="63">
                  <a:moveTo>
                    <a:pt x="413" y="56"/>
                  </a:moveTo>
                  <a:lnTo>
                    <a:pt x="3" y="0"/>
                  </a:lnTo>
                  <a:lnTo>
                    <a:pt x="0" y="8"/>
                  </a:lnTo>
                  <a:lnTo>
                    <a:pt x="412" y="63"/>
                  </a:lnTo>
                  <a:lnTo>
                    <a:pt x="413" y="56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5" name="Freeform 83"/>
            <p:cNvSpPr>
              <a:spLocks/>
            </p:cNvSpPr>
            <p:nvPr/>
          </p:nvSpPr>
          <p:spPr bwMode="auto">
            <a:xfrm>
              <a:off x="2212" y="1262"/>
              <a:ext cx="212" cy="32"/>
            </a:xfrm>
            <a:custGeom>
              <a:avLst/>
              <a:gdLst>
                <a:gd name="T0" fmla="*/ 425 w 425"/>
                <a:gd name="T1" fmla="*/ 55 h 63"/>
                <a:gd name="T2" fmla="*/ 4 w 425"/>
                <a:gd name="T3" fmla="*/ 0 h 63"/>
                <a:gd name="T4" fmla="*/ 0 w 425"/>
                <a:gd name="T5" fmla="*/ 7 h 63"/>
                <a:gd name="T6" fmla="*/ 424 w 425"/>
                <a:gd name="T7" fmla="*/ 63 h 63"/>
                <a:gd name="T8" fmla="*/ 425 w 425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5" h="63">
                  <a:moveTo>
                    <a:pt x="425" y="55"/>
                  </a:moveTo>
                  <a:lnTo>
                    <a:pt x="4" y="0"/>
                  </a:lnTo>
                  <a:lnTo>
                    <a:pt x="0" y="7"/>
                  </a:lnTo>
                  <a:lnTo>
                    <a:pt x="424" y="63"/>
                  </a:lnTo>
                  <a:lnTo>
                    <a:pt x="425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6" name="Freeform 84"/>
            <p:cNvSpPr>
              <a:spLocks/>
            </p:cNvSpPr>
            <p:nvPr/>
          </p:nvSpPr>
          <p:spPr bwMode="auto">
            <a:xfrm>
              <a:off x="2201" y="1282"/>
              <a:ext cx="219" cy="31"/>
            </a:xfrm>
            <a:custGeom>
              <a:avLst/>
              <a:gdLst>
                <a:gd name="T0" fmla="*/ 438 w 438"/>
                <a:gd name="T1" fmla="*/ 55 h 62"/>
                <a:gd name="T2" fmla="*/ 5 w 438"/>
                <a:gd name="T3" fmla="*/ 0 h 62"/>
                <a:gd name="T4" fmla="*/ 0 w 438"/>
                <a:gd name="T5" fmla="*/ 7 h 62"/>
                <a:gd name="T6" fmla="*/ 435 w 438"/>
                <a:gd name="T7" fmla="*/ 62 h 62"/>
                <a:gd name="T8" fmla="*/ 438 w 438"/>
                <a:gd name="T9" fmla="*/ 55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8" h="62">
                  <a:moveTo>
                    <a:pt x="438" y="55"/>
                  </a:moveTo>
                  <a:lnTo>
                    <a:pt x="5" y="0"/>
                  </a:lnTo>
                  <a:lnTo>
                    <a:pt x="0" y="7"/>
                  </a:lnTo>
                  <a:lnTo>
                    <a:pt x="435" y="62"/>
                  </a:lnTo>
                  <a:lnTo>
                    <a:pt x="438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7" name="Freeform 85"/>
            <p:cNvSpPr>
              <a:spLocks/>
            </p:cNvSpPr>
            <p:nvPr/>
          </p:nvSpPr>
          <p:spPr bwMode="auto">
            <a:xfrm>
              <a:off x="1793" y="1387"/>
              <a:ext cx="180" cy="55"/>
            </a:xfrm>
            <a:custGeom>
              <a:avLst/>
              <a:gdLst>
                <a:gd name="T0" fmla="*/ 361 w 361"/>
                <a:gd name="T1" fmla="*/ 50 h 109"/>
                <a:gd name="T2" fmla="*/ 0 w 361"/>
                <a:gd name="T3" fmla="*/ 0 h 109"/>
                <a:gd name="T4" fmla="*/ 1 w 361"/>
                <a:gd name="T5" fmla="*/ 56 h 109"/>
                <a:gd name="T6" fmla="*/ 361 w 361"/>
                <a:gd name="T7" fmla="*/ 109 h 109"/>
                <a:gd name="T8" fmla="*/ 361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1" y="50"/>
                  </a:moveTo>
                  <a:lnTo>
                    <a:pt x="0" y="0"/>
                  </a:lnTo>
                  <a:lnTo>
                    <a:pt x="1" y="56"/>
                  </a:lnTo>
                  <a:lnTo>
                    <a:pt x="361" y="109"/>
                  </a:lnTo>
                  <a:lnTo>
                    <a:pt x="361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8" name="Freeform 86"/>
            <p:cNvSpPr>
              <a:spLocks/>
            </p:cNvSpPr>
            <p:nvPr/>
          </p:nvSpPr>
          <p:spPr bwMode="auto">
            <a:xfrm>
              <a:off x="1801" y="1396"/>
              <a:ext cx="164" cy="36"/>
            </a:xfrm>
            <a:custGeom>
              <a:avLst/>
              <a:gdLst>
                <a:gd name="T0" fmla="*/ 330 w 330"/>
                <a:gd name="T1" fmla="*/ 73 h 73"/>
                <a:gd name="T2" fmla="*/ 1 w 330"/>
                <a:gd name="T3" fmla="*/ 26 h 73"/>
                <a:gd name="T4" fmla="*/ 0 w 330"/>
                <a:gd name="T5" fmla="*/ 0 h 73"/>
                <a:gd name="T6" fmla="*/ 330 w 330"/>
                <a:gd name="T7" fmla="*/ 46 h 73"/>
                <a:gd name="T8" fmla="*/ 330 w 330"/>
                <a:gd name="T9" fmla="*/ 7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0" h="73">
                  <a:moveTo>
                    <a:pt x="330" y="73"/>
                  </a:moveTo>
                  <a:lnTo>
                    <a:pt x="1" y="26"/>
                  </a:lnTo>
                  <a:lnTo>
                    <a:pt x="0" y="0"/>
                  </a:lnTo>
                  <a:lnTo>
                    <a:pt x="330" y="46"/>
                  </a:lnTo>
                  <a:lnTo>
                    <a:pt x="330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9" name="Freeform 87"/>
            <p:cNvSpPr>
              <a:spLocks/>
            </p:cNvSpPr>
            <p:nvPr/>
          </p:nvSpPr>
          <p:spPr bwMode="auto">
            <a:xfrm>
              <a:off x="1779" y="1405"/>
              <a:ext cx="181" cy="54"/>
            </a:xfrm>
            <a:custGeom>
              <a:avLst/>
              <a:gdLst>
                <a:gd name="T0" fmla="*/ 360 w 361"/>
                <a:gd name="T1" fmla="*/ 50 h 109"/>
                <a:gd name="T2" fmla="*/ 0 w 361"/>
                <a:gd name="T3" fmla="*/ 0 h 109"/>
                <a:gd name="T4" fmla="*/ 1 w 361"/>
                <a:gd name="T5" fmla="*/ 57 h 109"/>
                <a:gd name="T6" fmla="*/ 361 w 361"/>
                <a:gd name="T7" fmla="*/ 109 h 109"/>
                <a:gd name="T8" fmla="*/ 360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0" y="50"/>
                  </a:moveTo>
                  <a:lnTo>
                    <a:pt x="0" y="0"/>
                  </a:lnTo>
                  <a:lnTo>
                    <a:pt x="1" y="57"/>
                  </a:lnTo>
                  <a:lnTo>
                    <a:pt x="361" y="109"/>
                  </a:lnTo>
                  <a:lnTo>
                    <a:pt x="360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88"/>
            <p:cNvSpPr>
              <a:spLocks/>
            </p:cNvSpPr>
            <p:nvPr/>
          </p:nvSpPr>
          <p:spPr bwMode="auto">
            <a:xfrm>
              <a:off x="1787" y="1414"/>
              <a:ext cx="165" cy="36"/>
            </a:xfrm>
            <a:custGeom>
              <a:avLst/>
              <a:gdLst>
                <a:gd name="T0" fmla="*/ 329 w 329"/>
                <a:gd name="T1" fmla="*/ 72 h 72"/>
                <a:gd name="T2" fmla="*/ 1 w 329"/>
                <a:gd name="T3" fmla="*/ 25 h 72"/>
                <a:gd name="T4" fmla="*/ 0 w 329"/>
                <a:gd name="T5" fmla="*/ 0 h 72"/>
                <a:gd name="T6" fmla="*/ 329 w 329"/>
                <a:gd name="T7" fmla="*/ 46 h 72"/>
                <a:gd name="T8" fmla="*/ 329 w 329"/>
                <a:gd name="T9" fmla="*/ 7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9" h="72">
                  <a:moveTo>
                    <a:pt x="329" y="72"/>
                  </a:moveTo>
                  <a:lnTo>
                    <a:pt x="1" y="25"/>
                  </a:lnTo>
                  <a:lnTo>
                    <a:pt x="0" y="0"/>
                  </a:lnTo>
                  <a:lnTo>
                    <a:pt x="329" y="46"/>
                  </a:lnTo>
                  <a:lnTo>
                    <a:pt x="329" y="7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6" name="Freeform 89"/>
            <p:cNvSpPr>
              <a:spLocks/>
            </p:cNvSpPr>
            <p:nvPr/>
          </p:nvSpPr>
          <p:spPr bwMode="auto">
            <a:xfrm>
              <a:off x="1767" y="1420"/>
              <a:ext cx="181" cy="55"/>
            </a:xfrm>
            <a:custGeom>
              <a:avLst/>
              <a:gdLst>
                <a:gd name="T0" fmla="*/ 361 w 361"/>
                <a:gd name="T1" fmla="*/ 50 h 109"/>
                <a:gd name="T2" fmla="*/ 0 w 361"/>
                <a:gd name="T3" fmla="*/ 0 h 109"/>
                <a:gd name="T4" fmla="*/ 2 w 361"/>
                <a:gd name="T5" fmla="*/ 56 h 109"/>
                <a:gd name="T6" fmla="*/ 361 w 361"/>
                <a:gd name="T7" fmla="*/ 109 h 109"/>
                <a:gd name="T8" fmla="*/ 361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1" y="50"/>
                  </a:moveTo>
                  <a:lnTo>
                    <a:pt x="0" y="0"/>
                  </a:lnTo>
                  <a:lnTo>
                    <a:pt x="2" y="56"/>
                  </a:lnTo>
                  <a:lnTo>
                    <a:pt x="361" y="109"/>
                  </a:lnTo>
                  <a:lnTo>
                    <a:pt x="361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Freeform 90"/>
            <p:cNvSpPr>
              <a:spLocks/>
            </p:cNvSpPr>
            <p:nvPr/>
          </p:nvSpPr>
          <p:spPr bwMode="auto">
            <a:xfrm>
              <a:off x="1775" y="1430"/>
              <a:ext cx="164" cy="36"/>
            </a:xfrm>
            <a:custGeom>
              <a:avLst/>
              <a:gdLst>
                <a:gd name="T0" fmla="*/ 328 w 328"/>
                <a:gd name="T1" fmla="*/ 73 h 73"/>
                <a:gd name="T2" fmla="*/ 0 w 328"/>
                <a:gd name="T3" fmla="*/ 24 h 73"/>
                <a:gd name="T4" fmla="*/ 0 w 328"/>
                <a:gd name="T5" fmla="*/ 0 h 73"/>
                <a:gd name="T6" fmla="*/ 328 w 328"/>
                <a:gd name="T7" fmla="*/ 46 h 73"/>
                <a:gd name="T8" fmla="*/ 328 w 328"/>
                <a:gd name="T9" fmla="*/ 7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8" h="73">
                  <a:moveTo>
                    <a:pt x="328" y="73"/>
                  </a:moveTo>
                  <a:lnTo>
                    <a:pt x="0" y="24"/>
                  </a:lnTo>
                  <a:lnTo>
                    <a:pt x="0" y="0"/>
                  </a:lnTo>
                  <a:lnTo>
                    <a:pt x="328" y="46"/>
                  </a:lnTo>
                  <a:lnTo>
                    <a:pt x="328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91"/>
            <p:cNvSpPr>
              <a:spLocks/>
            </p:cNvSpPr>
            <p:nvPr/>
          </p:nvSpPr>
          <p:spPr bwMode="auto">
            <a:xfrm>
              <a:off x="1944" y="1412"/>
              <a:ext cx="30" cy="62"/>
            </a:xfrm>
            <a:custGeom>
              <a:avLst/>
              <a:gdLst>
                <a:gd name="T0" fmla="*/ 5 w 60"/>
                <a:gd name="T1" fmla="*/ 125 h 125"/>
                <a:gd name="T2" fmla="*/ 60 w 60"/>
                <a:gd name="T3" fmla="*/ 78 h 125"/>
                <a:gd name="T4" fmla="*/ 58 w 60"/>
                <a:gd name="T5" fmla="*/ 0 h 125"/>
                <a:gd name="T6" fmla="*/ 50 w 60"/>
                <a:gd name="T7" fmla="*/ 4 h 125"/>
                <a:gd name="T8" fmla="*/ 49 w 60"/>
                <a:gd name="T9" fmla="*/ 22 h 125"/>
                <a:gd name="T10" fmla="*/ 19 w 60"/>
                <a:gd name="T11" fmla="*/ 41 h 125"/>
                <a:gd name="T12" fmla="*/ 20 w 60"/>
                <a:gd name="T13" fmla="*/ 55 h 125"/>
                <a:gd name="T14" fmla="*/ 0 w 60"/>
                <a:gd name="T15" fmla="*/ 70 h 125"/>
                <a:gd name="T16" fmla="*/ 5 w 60"/>
                <a:gd name="T17" fmla="*/ 125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0" h="125">
                  <a:moveTo>
                    <a:pt x="5" y="125"/>
                  </a:moveTo>
                  <a:lnTo>
                    <a:pt x="60" y="78"/>
                  </a:lnTo>
                  <a:lnTo>
                    <a:pt x="58" y="0"/>
                  </a:lnTo>
                  <a:lnTo>
                    <a:pt x="50" y="4"/>
                  </a:lnTo>
                  <a:lnTo>
                    <a:pt x="49" y="22"/>
                  </a:lnTo>
                  <a:lnTo>
                    <a:pt x="19" y="41"/>
                  </a:lnTo>
                  <a:lnTo>
                    <a:pt x="20" y="55"/>
                  </a:lnTo>
                  <a:lnTo>
                    <a:pt x="0" y="70"/>
                  </a:lnTo>
                  <a:lnTo>
                    <a:pt x="5" y="1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92"/>
            <p:cNvSpPr>
              <a:spLocks/>
            </p:cNvSpPr>
            <p:nvPr/>
          </p:nvSpPr>
          <p:spPr bwMode="auto">
            <a:xfrm>
              <a:off x="1878" y="1333"/>
              <a:ext cx="34" cy="69"/>
            </a:xfrm>
            <a:custGeom>
              <a:avLst/>
              <a:gdLst>
                <a:gd name="T0" fmla="*/ 0 w 69"/>
                <a:gd name="T1" fmla="*/ 126 h 138"/>
                <a:gd name="T2" fmla="*/ 0 w 69"/>
                <a:gd name="T3" fmla="*/ 0 h 138"/>
                <a:gd name="T4" fmla="*/ 69 w 69"/>
                <a:gd name="T5" fmla="*/ 30 h 138"/>
                <a:gd name="T6" fmla="*/ 68 w 69"/>
                <a:gd name="T7" fmla="*/ 138 h 138"/>
                <a:gd name="T8" fmla="*/ 0 w 69"/>
                <a:gd name="T9" fmla="*/ 126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38">
                  <a:moveTo>
                    <a:pt x="0" y="126"/>
                  </a:moveTo>
                  <a:lnTo>
                    <a:pt x="0" y="0"/>
                  </a:lnTo>
                  <a:lnTo>
                    <a:pt x="69" y="30"/>
                  </a:lnTo>
                  <a:lnTo>
                    <a:pt x="68" y="138"/>
                  </a:lnTo>
                  <a:lnTo>
                    <a:pt x="0" y="126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93"/>
            <p:cNvSpPr>
              <a:spLocks/>
            </p:cNvSpPr>
            <p:nvPr/>
          </p:nvSpPr>
          <p:spPr bwMode="auto">
            <a:xfrm>
              <a:off x="1900" y="1364"/>
              <a:ext cx="6" cy="8"/>
            </a:xfrm>
            <a:custGeom>
              <a:avLst/>
              <a:gdLst>
                <a:gd name="T0" fmla="*/ 7 w 13"/>
                <a:gd name="T1" fmla="*/ 15 h 15"/>
                <a:gd name="T2" fmla="*/ 10 w 13"/>
                <a:gd name="T3" fmla="*/ 14 h 15"/>
                <a:gd name="T4" fmla="*/ 12 w 13"/>
                <a:gd name="T5" fmla="*/ 13 h 15"/>
                <a:gd name="T6" fmla="*/ 13 w 13"/>
                <a:gd name="T7" fmla="*/ 10 h 15"/>
                <a:gd name="T8" fmla="*/ 13 w 13"/>
                <a:gd name="T9" fmla="*/ 7 h 15"/>
                <a:gd name="T10" fmla="*/ 13 w 13"/>
                <a:gd name="T11" fmla="*/ 4 h 15"/>
                <a:gd name="T12" fmla="*/ 12 w 13"/>
                <a:gd name="T13" fmla="*/ 2 h 15"/>
                <a:gd name="T14" fmla="*/ 10 w 13"/>
                <a:gd name="T15" fmla="*/ 1 h 15"/>
                <a:gd name="T16" fmla="*/ 7 w 13"/>
                <a:gd name="T17" fmla="*/ 0 h 15"/>
                <a:gd name="T18" fmla="*/ 5 w 13"/>
                <a:gd name="T19" fmla="*/ 1 h 15"/>
                <a:gd name="T20" fmla="*/ 3 w 13"/>
                <a:gd name="T21" fmla="*/ 2 h 15"/>
                <a:gd name="T22" fmla="*/ 2 w 13"/>
                <a:gd name="T23" fmla="*/ 4 h 15"/>
                <a:gd name="T24" fmla="*/ 0 w 13"/>
                <a:gd name="T25" fmla="*/ 7 h 15"/>
                <a:gd name="T26" fmla="*/ 2 w 13"/>
                <a:gd name="T27" fmla="*/ 10 h 15"/>
                <a:gd name="T28" fmla="*/ 3 w 13"/>
                <a:gd name="T29" fmla="*/ 13 h 15"/>
                <a:gd name="T30" fmla="*/ 5 w 13"/>
                <a:gd name="T31" fmla="*/ 14 h 15"/>
                <a:gd name="T32" fmla="*/ 7 w 13"/>
                <a:gd name="T33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" h="15">
                  <a:moveTo>
                    <a:pt x="7" y="15"/>
                  </a:moveTo>
                  <a:lnTo>
                    <a:pt x="10" y="14"/>
                  </a:lnTo>
                  <a:lnTo>
                    <a:pt x="12" y="13"/>
                  </a:lnTo>
                  <a:lnTo>
                    <a:pt x="13" y="10"/>
                  </a:lnTo>
                  <a:lnTo>
                    <a:pt x="13" y="7"/>
                  </a:lnTo>
                  <a:lnTo>
                    <a:pt x="13" y="4"/>
                  </a:lnTo>
                  <a:lnTo>
                    <a:pt x="12" y="2"/>
                  </a:lnTo>
                  <a:lnTo>
                    <a:pt x="10" y="1"/>
                  </a:lnTo>
                  <a:lnTo>
                    <a:pt x="7" y="0"/>
                  </a:lnTo>
                  <a:lnTo>
                    <a:pt x="5" y="1"/>
                  </a:lnTo>
                  <a:lnTo>
                    <a:pt x="3" y="2"/>
                  </a:lnTo>
                  <a:lnTo>
                    <a:pt x="2" y="4"/>
                  </a:lnTo>
                  <a:lnTo>
                    <a:pt x="0" y="7"/>
                  </a:lnTo>
                  <a:lnTo>
                    <a:pt x="2" y="10"/>
                  </a:lnTo>
                  <a:lnTo>
                    <a:pt x="3" y="13"/>
                  </a:lnTo>
                  <a:lnTo>
                    <a:pt x="5" y="14"/>
                  </a:lnTo>
                  <a:lnTo>
                    <a:pt x="7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32" name="Ovál 131"/>
          <p:cNvSpPr/>
          <p:nvPr/>
        </p:nvSpPr>
        <p:spPr>
          <a:xfrm>
            <a:off x="2862488" y="998721"/>
            <a:ext cx="180000" cy="180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7455846" y="1069426"/>
            <a:ext cx="324000" cy="7887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45274" y="388279"/>
            <a:ext cx="18473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200" dirty="0"/>
          </a:p>
        </p:txBody>
      </p:sp>
      <p:pic>
        <p:nvPicPr>
          <p:cNvPr id="2050" name="Picture 2" descr="C:\Users\q98ew7\Obrázky\TEČKY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639" y="2230550"/>
            <a:ext cx="9747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q98ew7\Obrázky\- .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783" y="3768755"/>
            <a:ext cx="633413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4" descr="C:\Users\q98ew7\Obrázky\. -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8765" y="2231396"/>
            <a:ext cx="67627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C:\Users\q98ew7\Obrázky\ČÁRKA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658" y="5433013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6" descr="C:\Users\q98ew7\Obrázky\ČÁRKA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846" y="5469187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5" name="Skupina 134"/>
          <p:cNvGrpSpPr/>
          <p:nvPr/>
        </p:nvGrpSpPr>
        <p:grpSpPr>
          <a:xfrm>
            <a:off x="4789879" y="5358092"/>
            <a:ext cx="1168313" cy="194962"/>
            <a:chOff x="1620860" y="2159846"/>
            <a:chExt cx="1168313" cy="194962"/>
          </a:xfrm>
        </p:grpSpPr>
        <p:sp>
          <p:nvSpPr>
            <p:cNvPr id="136" name="Ovál 135"/>
            <p:cNvSpPr/>
            <p:nvPr/>
          </p:nvSpPr>
          <p:spPr>
            <a:xfrm>
              <a:off x="1620860" y="2159846"/>
              <a:ext cx="180000" cy="180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Obdélník 136"/>
            <p:cNvSpPr/>
            <p:nvPr/>
          </p:nvSpPr>
          <p:spPr>
            <a:xfrm>
              <a:off x="2199316" y="2225371"/>
              <a:ext cx="324000" cy="7887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Ovál 137"/>
            <p:cNvSpPr/>
            <p:nvPr/>
          </p:nvSpPr>
          <p:spPr>
            <a:xfrm>
              <a:off x="2609173" y="2174808"/>
              <a:ext cx="180000" cy="180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Ovál 138"/>
            <p:cNvSpPr/>
            <p:nvPr/>
          </p:nvSpPr>
          <p:spPr>
            <a:xfrm>
              <a:off x="1909560" y="2159846"/>
              <a:ext cx="180000" cy="180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40" name="Picture 6" descr="C:\Users\q98ew7\Obrázky\ČÁRKA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2023" y="2241551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8" descr="C:\Users\Public\Pictures\MC900408466 MAPA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712" y="3187337"/>
            <a:ext cx="1515664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ublic\Pictures\. .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846" y="3631560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8" name="Obdélník 117"/>
          <p:cNvSpPr/>
          <p:nvPr/>
        </p:nvSpPr>
        <p:spPr>
          <a:xfrm>
            <a:off x="764177" y="410796"/>
            <a:ext cx="49311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Slabikuj slova a znázorni délku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slabik.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9" name="Šipka doprava 118"/>
          <p:cNvSpPr/>
          <p:nvPr/>
        </p:nvSpPr>
        <p:spPr>
          <a:xfrm>
            <a:off x="735667" y="1225789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0" name="Picture 6" descr="C:\Users\q98ew7\Obrázky\ČÁRKA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041" y="3704596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2237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669334" y="699941"/>
            <a:ext cx="9717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964312"/>
              </p:ext>
            </p:extLst>
          </p:nvPr>
        </p:nvGraphicFramePr>
        <p:xfrm>
          <a:off x="1759768" y="1840266"/>
          <a:ext cx="270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5656125"/>
              </p:ext>
            </p:extLst>
          </p:nvPr>
        </p:nvGraphicFramePr>
        <p:xfrm>
          <a:off x="1856258" y="5105242"/>
          <a:ext cx="216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862968" y="161331"/>
            <a:ext cx="777810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slabikách. Vyznač v mřížce písmeno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tam,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kde slyšíš hlásku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2845341" y="1887137"/>
            <a:ext cx="5229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" name="Picture 9" descr="C:\Users\q98ew7\Obrázky\Obrázek1 H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456" y="4894502"/>
            <a:ext cx="1525200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245191"/>
              </p:ext>
            </p:extLst>
          </p:nvPr>
        </p:nvGraphicFramePr>
        <p:xfrm>
          <a:off x="2168849" y="3570155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9" name="Tabulka 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2361280"/>
              </p:ext>
            </p:extLst>
          </p:nvPr>
        </p:nvGraphicFramePr>
        <p:xfrm>
          <a:off x="6230381" y="3613045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43" name="Obdélník 142"/>
          <p:cNvSpPr/>
          <p:nvPr/>
        </p:nvSpPr>
        <p:spPr>
          <a:xfrm>
            <a:off x="6257845" y="3686570"/>
            <a:ext cx="5229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278935" y="3601471"/>
            <a:ext cx="5229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3" name="Group 5"/>
          <p:cNvGrpSpPr>
            <a:grpSpLocks noChangeAspect="1"/>
          </p:cNvGrpSpPr>
          <p:nvPr/>
        </p:nvGrpSpPr>
        <p:grpSpPr bwMode="auto">
          <a:xfrm>
            <a:off x="496909" y="3351623"/>
            <a:ext cx="1568535" cy="900000"/>
            <a:chOff x="1610" y="909"/>
            <a:chExt cx="1152" cy="661"/>
          </a:xfrm>
        </p:grpSpPr>
        <p:sp>
          <p:nvSpPr>
            <p:cNvPr id="24" name="AutoShape 4"/>
            <p:cNvSpPr>
              <a:spLocks noChangeAspect="1" noChangeArrowheads="1" noTextEdit="1"/>
            </p:cNvSpPr>
            <p:nvPr/>
          </p:nvSpPr>
          <p:spPr bwMode="auto">
            <a:xfrm>
              <a:off x="1610" y="909"/>
              <a:ext cx="1152" cy="6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6"/>
            <p:cNvSpPr>
              <a:spLocks/>
            </p:cNvSpPr>
            <p:nvPr/>
          </p:nvSpPr>
          <p:spPr bwMode="auto">
            <a:xfrm>
              <a:off x="1687" y="1373"/>
              <a:ext cx="966" cy="197"/>
            </a:xfrm>
            <a:custGeom>
              <a:avLst/>
              <a:gdLst>
                <a:gd name="T0" fmla="*/ 0 w 1932"/>
                <a:gd name="T1" fmla="*/ 39 h 394"/>
                <a:gd name="T2" fmla="*/ 1318 w 1932"/>
                <a:gd name="T3" fmla="*/ 394 h 394"/>
                <a:gd name="T4" fmla="*/ 1932 w 1932"/>
                <a:gd name="T5" fmla="*/ 194 h 394"/>
                <a:gd name="T6" fmla="*/ 1491 w 1932"/>
                <a:gd name="T7" fmla="*/ 0 h 394"/>
                <a:gd name="T8" fmla="*/ 0 w 1932"/>
                <a:gd name="T9" fmla="*/ 39 h 3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32" h="394">
                  <a:moveTo>
                    <a:pt x="0" y="39"/>
                  </a:moveTo>
                  <a:lnTo>
                    <a:pt x="1318" y="394"/>
                  </a:lnTo>
                  <a:lnTo>
                    <a:pt x="1932" y="194"/>
                  </a:lnTo>
                  <a:lnTo>
                    <a:pt x="1491" y="0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609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7"/>
            <p:cNvSpPr>
              <a:spLocks/>
            </p:cNvSpPr>
            <p:nvPr/>
          </p:nvSpPr>
          <p:spPr bwMode="auto">
            <a:xfrm>
              <a:off x="1610" y="909"/>
              <a:ext cx="1149" cy="592"/>
            </a:xfrm>
            <a:custGeom>
              <a:avLst/>
              <a:gdLst>
                <a:gd name="T0" fmla="*/ 2294 w 2297"/>
                <a:gd name="T1" fmla="*/ 641 h 1184"/>
                <a:gd name="T2" fmla="*/ 2291 w 2297"/>
                <a:gd name="T3" fmla="*/ 629 h 1184"/>
                <a:gd name="T4" fmla="*/ 2289 w 2297"/>
                <a:gd name="T5" fmla="*/ 591 h 1184"/>
                <a:gd name="T6" fmla="*/ 2289 w 2297"/>
                <a:gd name="T7" fmla="*/ 588 h 1184"/>
                <a:gd name="T8" fmla="*/ 2287 w 2297"/>
                <a:gd name="T9" fmla="*/ 579 h 1184"/>
                <a:gd name="T10" fmla="*/ 2256 w 2297"/>
                <a:gd name="T11" fmla="*/ 539 h 1184"/>
                <a:gd name="T12" fmla="*/ 2198 w 2297"/>
                <a:gd name="T13" fmla="*/ 502 h 1184"/>
                <a:gd name="T14" fmla="*/ 2135 w 2297"/>
                <a:gd name="T15" fmla="*/ 479 h 1184"/>
                <a:gd name="T16" fmla="*/ 2107 w 2297"/>
                <a:gd name="T17" fmla="*/ 469 h 1184"/>
                <a:gd name="T18" fmla="*/ 2081 w 2297"/>
                <a:gd name="T19" fmla="*/ 458 h 1184"/>
                <a:gd name="T20" fmla="*/ 2066 w 2297"/>
                <a:gd name="T21" fmla="*/ 449 h 1184"/>
                <a:gd name="T22" fmla="*/ 2070 w 2297"/>
                <a:gd name="T23" fmla="*/ 396 h 1184"/>
                <a:gd name="T24" fmla="*/ 2055 w 2297"/>
                <a:gd name="T25" fmla="*/ 349 h 1184"/>
                <a:gd name="T26" fmla="*/ 2008 w 2297"/>
                <a:gd name="T27" fmla="*/ 326 h 1184"/>
                <a:gd name="T28" fmla="*/ 1953 w 2297"/>
                <a:gd name="T29" fmla="*/ 320 h 1184"/>
                <a:gd name="T30" fmla="*/ 1894 w 2297"/>
                <a:gd name="T31" fmla="*/ 333 h 1184"/>
                <a:gd name="T32" fmla="*/ 1873 w 2297"/>
                <a:gd name="T33" fmla="*/ 344 h 1184"/>
                <a:gd name="T34" fmla="*/ 1870 w 2297"/>
                <a:gd name="T35" fmla="*/ 347 h 1184"/>
                <a:gd name="T36" fmla="*/ 1852 w 2297"/>
                <a:gd name="T37" fmla="*/ 360 h 1184"/>
                <a:gd name="T38" fmla="*/ 1832 w 2297"/>
                <a:gd name="T39" fmla="*/ 379 h 1184"/>
                <a:gd name="T40" fmla="*/ 1805 w 2297"/>
                <a:gd name="T41" fmla="*/ 402 h 1184"/>
                <a:gd name="T42" fmla="*/ 1757 w 2297"/>
                <a:gd name="T43" fmla="*/ 424 h 1184"/>
                <a:gd name="T44" fmla="*/ 1718 w 2297"/>
                <a:gd name="T45" fmla="*/ 450 h 1184"/>
                <a:gd name="T46" fmla="*/ 1702 w 2297"/>
                <a:gd name="T47" fmla="*/ 484 h 1184"/>
                <a:gd name="T48" fmla="*/ 1700 w 2297"/>
                <a:gd name="T49" fmla="*/ 509 h 1184"/>
                <a:gd name="T50" fmla="*/ 1700 w 2297"/>
                <a:gd name="T51" fmla="*/ 516 h 1184"/>
                <a:gd name="T52" fmla="*/ 1685 w 2297"/>
                <a:gd name="T53" fmla="*/ 530 h 1184"/>
                <a:gd name="T54" fmla="*/ 1673 w 2297"/>
                <a:gd name="T55" fmla="*/ 542 h 1184"/>
                <a:gd name="T56" fmla="*/ 1600 w 2297"/>
                <a:gd name="T57" fmla="*/ 541 h 1184"/>
                <a:gd name="T58" fmla="*/ 1428 w 2297"/>
                <a:gd name="T59" fmla="*/ 140 h 1184"/>
                <a:gd name="T60" fmla="*/ 285 w 2297"/>
                <a:gd name="T61" fmla="*/ 2 h 1184"/>
                <a:gd name="T62" fmla="*/ 150 w 2297"/>
                <a:gd name="T63" fmla="*/ 6 h 1184"/>
                <a:gd name="T64" fmla="*/ 143 w 2297"/>
                <a:gd name="T65" fmla="*/ 321 h 1184"/>
                <a:gd name="T66" fmla="*/ 122 w 2297"/>
                <a:gd name="T67" fmla="*/ 995 h 1184"/>
                <a:gd name="T68" fmla="*/ 691 w 2297"/>
                <a:gd name="T69" fmla="*/ 1149 h 1184"/>
                <a:gd name="T70" fmla="*/ 744 w 2297"/>
                <a:gd name="T71" fmla="*/ 1069 h 1184"/>
                <a:gd name="T72" fmla="*/ 1131 w 2297"/>
                <a:gd name="T73" fmla="*/ 1122 h 1184"/>
                <a:gd name="T74" fmla="*/ 1152 w 2297"/>
                <a:gd name="T75" fmla="*/ 1114 h 1184"/>
                <a:gd name="T76" fmla="*/ 1165 w 2297"/>
                <a:gd name="T77" fmla="*/ 1109 h 1184"/>
                <a:gd name="T78" fmla="*/ 1188 w 2297"/>
                <a:gd name="T79" fmla="*/ 1115 h 1184"/>
                <a:gd name="T80" fmla="*/ 1629 w 2297"/>
                <a:gd name="T81" fmla="*/ 1183 h 1184"/>
                <a:gd name="T82" fmla="*/ 1642 w 2297"/>
                <a:gd name="T83" fmla="*/ 1182 h 1184"/>
                <a:gd name="T84" fmla="*/ 1821 w 2297"/>
                <a:gd name="T85" fmla="*/ 943 h 1184"/>
                <a:gd name="T86" fmla="*/ 1856 w 2297"/>
                <a:gd name="T87" fmla="*/ 941 h 1184"/>
                <a:gd name="T88" fmla="*/ 1888 w 2297"/>
                <a:gd name="T89" fmla="*/ 943 h 1184"/>
                <a:gd name="T90" fmla="*/ 1897 w 2297"/>
                <a:gd name="T91" fmla="*/ 951 h 1184"/>
                <a:gd name="T92" fmla="*/ 1884 w 2297"/>
                <a:gd name="T93" fmla="*/ 1063 h 1184"/>
                <a:gd name="T94" fmla="*/ 2010 w 2297"/>
                <a:gd name="T95" fmla="*/ 1030 h 1184"/>
                <a:gd name="T96" fmla="*/ 2064 w 2297"/>
                <a:gd name="T97" fmla="*/ 1030 h 1184"/>
                <a:gd name="T98" fmla="*/ 2115 w 2297"/>
                <a:gd name="T99" fmla="*/ 1020 h 1184"/>
                <a:gd name="T100" fmla="*/ 2159 w 2297"/>
                <a:gd name="T101" fmla="*/ 1003 h 1184"/>
                <a:gd name="T102" fmla="*/ 2197 w 2297"/>
                <a:gd name="T103" fmla="*/ 978 h 1184"/>
                <a:gd name="T104" fmla="*/ 2227 w 2297"/>
                <a:gd name="T105" fmla="*/ 944 h 1184"/>
                <a:gd name="T106" fmla="*/ 2237 w 2297"/>
                <a:gd name="T107" fmla="*/ 901 h 1184"/>
                <a:gd name="T108" fmla="*/ 2223 w 2297"/>
                <a:gd name="T109" fmla="*/ 859 h 1184"/>
                <a:gd name="T110" fmla="*/ 2212 w 2297"/>
                <a:gd name="T111" fmla="*/ 838 h 1184"/>
                <a:gd name="T112" fmla="*/ 2211 w 2297"/>
                <a:gd name="T113" fmla="*/ 838 h 1184"/>
                <a:gd name="T114" fmla="*/ 2200 w 2297"/>
                <a:gd name="T115" fmla="*/ 826 h 1184"/>
                <a:gd name="T116" fmla="*/ 2188 w 2297"/>
                <a:gd name="T117" fmla="*/ 815 h 1184"/>
                <a:gd name="T118" fmla="*/ 2185 w 2297"/>
                <a:gd name="T119" fmla="*/ 813 h 1184"/>
                <a:gd name="T120" fmla="*/ 2274 w 2297"/>
                <a:gd name="T121" fmla="*/ 747 h 1184"/>
                <a:gd name="T122" fmla="*/ 2297 w 2297"/>
                <a:gd name="T123" fmla="*/ 685 h 1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97" h="1184">
                  <a:moveTo>
                    <a:pt x="2294" y="641"/>
                  </a:moveTo>
                  <a:lnTo>
                    <a:pt x="2294" y="641"/>
                  </a:lnTo>
                  <a:lnTo>
                    <a:pt x="2294" y="641"/>
                  </a:lnTo>
                  <a:lnTo>
                    <a:pt x="2294" y="641"/>
                  </a:lnTo>
                  <a:lnTo>
                    <a:pt x="2294" y="641"/>
                  </a:lnTo>
                  <a:lnTo>
                    <a:pt x="2291" y="629"/>
                  </a:lnTo>
                  <a:lnTo>
                    <a:pt x="2290" y="616"/>
                  </a:lnTo>
                  <a:lnTo>
                    <a:pt x="2289" y="605"/>
                  </a:lnTo>
                  <a:lnTo>
                    <a:pt x="2289" y="591"/>
                  </a:lnTo>
                  <a:lnTo>
                    <a:pt x="2289" y="591"/>
                  </a:lnTo>
                  <a:lnTo>
                    <a:pt x="2289" y="590"/>
                  </a:lnTo>
                  <a:lnTo>
                    <a:pt x="2289" y="588"/>
                  </a:lnTo>
                  <a:lnTo>
                    <a:pt x="2289" y="588"/>
                  </a:lnTo>
                  <a:lnTo>
                    <a:pt x="2289" y="584"/>
                  </a:lnTo>
                  <a:lnTo>
                    <a:pt x="2287" y="579"/>
                  </a:lnTo>
                  <a:lnTo>
                    <a:pt x="2286" y="577"/>
                  </a:lnTo>
                  <a:lnTo>
                    <a:pt x="2272" y="556"/>
                  </a:lnTo>
                  <a:lnTo>
                    <a:pt x="2256" y="539"/>
                  </a:lnTo>
                  <a:lnTo>
                    <a:pt x="2237" y="524"/>
                  </a:lnTo>
                  <a:lnTo>
                    <a:pt x="2218" y="512"/>
                  </a:lnTo>
                  <a:lnTo>
                    <a:pt x="2198" y="502"/>
                  </a:lnTo>
                  <a:lnTo>
                    <a:pt x="2177" y="493"/>
                  </a:lnTo>
                  <a:lnTo>
                    <a:pt x="2155" y="486"/>
                  </a:lnTo>
                  <a:lnTo>
                    <a:pt x="2135" y="479"/>
                  </a:lnTo>
                  <a:lnTo>
                    <a:pt x="2125" y="476"/>
                  </a:lnTo>
                  <a:lnTo>
                    <a:pt x="2116" y="472"/>
                  </a:lnTo>
                  <a:lnTo>
                    <a:pt x="2107" y="469"/>
                  </a:lnTo>
                  <a:lnTo>
                    <a:pt x="2098" y="465"/>
                  </a:lnTo>
                  <a:lnTo>
                    <a:pt x="2090" y="462"/>
                  </a:lnTo>
                  <a:lnTo>
                    <a:pt x="2081" y="458"/>
                  </a:lnTo>
                  <a:lnTo>
                    <a:pt x="2074" y="455"/>
                  </a:lnTo>
                  <a:lnTo>
                    <a:pt x="2066" y="450"/>
                  </a:lnTo>
                  <a:lnTo>
                    <a:pt x="2066" y="449"/>
                  </a:lnTo>
                  <a:lnTo>
                    <a:pt x="2068" y="432"/>
                  </a:lnTo>
                  <a:lnTo>
                    <a:pt x="2070" y="415"/>
                  </a:lnTo>
                  <a:lnTo>
                    <a:pt x="2070" y="396"/>
                  </a:lnTo>
                  <a:lnTo>
                    <a:pt x="2069" y="379"/>
                  </a:lnTo>
                  <a:lnTo>
                    <a:pt x="2064" y="363"/>
                  </a:lnTo>
                  <a:lnTo>
                    <a:pt x="2055" y="349"/>
                  </a:lnTo>
                  <a:lnTo>
                    <a:pt x="2042" y="337"/>
                  </a:lnTo>
                  <a:lnTo>
                    <a:pt x="2024" y="329"/>
                  </a:lnTo>
                  <a:lnTo>
                    <a:pt x="2008" y="326"/>
                  </a:lnTo>
                  <a:lnTo>
                    <a:pt x="1990" y="322"/>
                  </a:lnTo>
                  <a:lnTo>
                    <a:pt x="1971" y="320"/>
                  </a:lnTo>
                  <a:lnTo>
                    <a:pt x="1953" y="320"/>
                  </a:lnTo>
                  <a:lnTo>
                    <a:pt x="1933" y="322"/>
                  </a:lnTo>
                  <a:lnTo>
                    <a:pt x="1913" y="326"/>
                  </a:lnTo>
                  <a:lnTo>
                    <a:pt x="1894" y="333"/>
                  </a:lnTo>
                  <a:lnTo>
                    <a:pt x="1874" y="343"/>
                  </a:lnTo>
                  <a:lnTo>
                    <a:pt x="1873" y="343"/>
                  </a:lnTo>
                  <a:lnTo>
                    <a:pt x="1873" y="344"/>
                  </a:lnTo>
                  <a:lnTo>
                    <a:pt x="1872" y="345"/>
                  </a:lnTo>
                  <a:lnTo>
                    <a:pt x="1871" y="345"/>
                  </a:lnTo>
                  <a:lnTo>
                    <a:pt x="1870" y="347"/>
                  </a:lnTo>
                  <a:lnTo>
                    <a:pt x="1865" y="351"/>
                  </a:lnTo>
                  <a:lnTo>
                    <a:pt x="1859" y="356"/>
                  </a:lnTo>
                  <a:lnTo>
                    <a:pt x="1852" y="360"/>
                  </a:lnTo>
                  <a:lnTo>
                    <a:pt x="1846" y="366"/>
                  </a:lnTo>
                  <a:lnTo>
                    <a:pt x="1839" y="372"/>
                  </a:lnTo>
                  <a:lnTo>
                    <a:pt x="1832" y="379"/>
                  </a:lnTo>
                  <a:lnTo>
                    <a:pt x="1825" y="387"/>
                  </a:lnTo>
                  <a:lnTo>
                    <a:pt x="1819" y="396"/>
                  </a:lnTo>
                  <a:lnTo>
                    <a:pt x="1805" y="402"/>
                  </a:lnTo>
                  <a:lnTo>
                    <a:pt x="1789" y="409"/>
                  </a:lnTo>
                  <a:lnTo>
                    <a:pt x="1773" y="416"/>
                  </a:lnTo>
                  <a:lnTo>
                    <a:pt x="1757" y="424"/>
                  </a:lnTo>
                  <a:lnTo>
                    <a:pt x="1742" y="432"/>
                  </a:lnTo>
                  <a:lnTo>
                    <a:pt x="1728" y="441"/>
                  </a:lnTo>
                  <a:lnTo>
                    <a:pt x="1718" y="450"/>
                  </a:lnTo>
                  <a:lnTo>
                    <a:pt x="1710" y="461"/>
                  </a:lnTo>
                  <a:lnTo>
                    <a:pt x="1704" y="471"/>
                  </a:lnTo>
                  <a:lnTo>
                    <a:pt x="1702" y="484"/>
                  </a:lnTo>
                  <a:lnTo>
                    <a:pt x="1700" y="495"/>
                  </a:lnTo>
                  <a:lnTo>
                    <a:pt x="1700" y="507"/>
                  </a:lnTo>
                  <a:lnTo>
                    <a:pt x="1700" y="509"/>
                  </a:lnTo>
                  <a:lnTo>
                    <a:pt x="1700" y="511"/>
                  </a:lnTo>
                  <a:lnTo>
                    <a:pt x="1700" y="514"/>
                  </a:lnTo>
                  <a:lnTo>
                    <a:pt x="1700" y="516"/>
                  </a:lnTo>
                  <a:lnTo>
                    <a:pt x="1696" y="521"/>
                  </a:lnTo>
                  <a:lnTo>
                    <a:pt x="1690" y="525"/>
                  </a:lnTo>
                  <a:lnTo>
                    <a:pt x="1685" y="530"/>
                  </a:lnTo>
                  <a:lnTo>
                    <a:pt x="1682" y="534"/>
                  </a:lnTo>
                  <a:lnTo>
                    <a:pt x="1677" y="538"/>
                  </a:lnTo>
                  <a:lnTo>
                    <a:pt x="1673" y="542"/>
                  </a:lnTo>
                  <a:lnTo>
                    <a:pt x="1669" y="546"/>
                  </a:lnTo>
                  <a:lnTo>
                    <a:pt x="1666" y="549"/>
                  </a:lnTo>
                  <a:lnTo>
                    <a:pt x="1600" y="541"/>
                  </a:lnTo>
                  <a:lnTo>
                    <a:pt x="1600" y="499"/>
                  </a:lnTo>
                  <a:lnTo>
                    <a:pt x="1668" y="487"/>
                  </a:lnTo>
                  <a:lnTo>
                    <a:pt x="1428" y="140"/>
                  </a:lnTo>
                  <a:lnTo>
                    <a:pt x="384" y="136"/>
                  </a:lnTo>
                  <a:lnTo>
                    <a:pt x="386" y="60"/>
                  </a:lnTo>
                  <a:lnTo>
                    <a:pt x="285" y="2"/>
                  </a:lnTo>
                  <a:lnTo>
                    <a:pt x="281" y="0"/>
                  </a:lnTo>
                  <a:lnTo>
                    <a:pt x="275" y="0"/>
                  </a:lnTo>
                  <a:lnTo>
                    <a:pt x="150" y="6"/>
                  </a:lnTo>
                  <a:lnTo>
                    <a:pt x="150" y="303"/>
                  </a:lnTo>
                  <a:lnTo>
                    <a:pt x="143" y="319"/>
                  </a:lnTo>
                  <a:lnTo>
                    <a:pt x="143" y="321"/>
                  </a:lnTo>
                  <a:lnTo>
                    <a:pt x="0" y="523"/>
                  </a:lnTo>
                  <a:lnTo>
                    <a:pt x="122" y="529"/>
                  </a:lnTo>
                  <a:lnTo>
                    <a:pt x="122" y="995"/>
                  </a:lnTo>
                  <a:lnTo>
                    <a:pt x="298" y="1016"/>
                  </a:lnTo>
                  <a:lnTo>
                    <a:pt x="300" y="1093"/>
                  </a:lnTo>
                  <a:lnTo>
                    <a:pt x="691" y="1149"/>
                  </a:lnTo>
                  <a:lnTo>
                    <a:pt x="691" y="1137"/>
                  </a:lnTo>
                  <a:lnTo>
                    <a:pt x="744" y="1091"/>
                  </a:lnTo>
                  <a:lnTo>
                    <a:pt x="744" y="1069"/>
                  </a:lnTo>
                  <a:lnTo>
                    <a:pt x="1126" y="1123"/>
                  </a:lnTo>
                  <a:lnTo>
                    <a:pt x="1127" y="1123"/>
                  </a:lnTo>
                  <a:lnTo>
                    <a:pt x="1131" y="1122"/>
                  </a:lnTo>
                  <a:lnTo>
                    <a:pt x="1138" y="1119"/>
                  </a:lnTo>
                  <a:lnTo>
                    <a:pt x="1145" y="1116"/>
                  </a:lnTo>
                  <a:lnTo>
                    <a:pt x="1152" y="1114"/>
                  </a:lnTo>
                  <a:lnTo>
                    <a:pt x="1159" y="1111"/>
                  </a:lnTo>
                  <a:lnTo>
                    <a:pt x="1164" y="1110"/>
                  </a:lnTo>
                  <a:lnTo>
                    <a:pt x="1165" y="1109"/>
                  </a:lnTo>
                  <a:lnTo>
                    <a:pt x="1188" y="1101"/>
                  </a:lnTo>
                  <a:lnTo>
                    <a:pt x="1188" y="1102"/>
                  </a:lnTo>
                  <a:lnTo>
                    <a:pt x="1188" y="1115"/>
                  </a:lnTo>
                  <a:lnTo>
                    <a:pt x="1600" y="1178"/>
                  </a:lnTo>
                  <a:lnTo>
                    <a:pt x="1600" y="1184"/>
                  </a:lnTo>
                  <a:lnTo>
                    <a:pt x="1629" y="1183"/>
                  </a:lnTo>
                  <a:lnTo>
                    <a:pt x="1632" y="1183"/>
                  </a:lnTo>
                  <a:lnTo>
                    <a:pt x="1637" y="1184"/>
                  </a:lnTo>
                  <a:lnTo>
                    <a:pt x="1642" y="1182"/>
                  </a:lnTo>
                  <a:lnTo>
                    <a:pt x="1794" y="1096"/>
                  </a:lnTo>
                  <a:lnTo>
                    <a:pt x="1810" y="944"/>
                  </a:lnTo>
                  <a:lnTo>
                    <a:pt x="1821" y="943"/>
                  </a:lnTo>
                  <a:lnTo>
                    <a:pt x="1834" y="942"/>
                  </a:lnTo>
                  <a:lnTo>
                    <a:pt x="1846" y="941"/>
                  </a:lnTo>
                  <a:lnTo>
                    <a:pt x="1856" y="941"/>
                  </a:lnTo>
                  <a:lnTo>
                    <a:pt x="1867" y="941"/>
                  </a:lnTo>
                  <a:lnTo>
                    <a:pt x="1878" y="942"/>
                  </a:lnTo>
                  <a:lnTo>
                    <a:pt x="1888" y="943"/>
                  </a:lnTo>
                  <a:lnTo>
                    <a:pt x="1897" y="947"/>
                  </a:lnTo>
                  <a:lnTo>
                    <a:pt x="1897" y="949"/>
                  </a:lnTo>
                  <a:lnTo>
                    <a:pt x="1897" y="951"/>
                  </a:lnTo>
                  <a:lnTo>
                    <a:pt x="1897" y="955"/>
                  </a:lnTo>
                  <a:lnTo>
                    <a:pt x="1898" y="957"/>
                  </a:lnTo>
                  <a:lnTo>
                    <a:pt x="1884" y="1063"/>
                  </a:lnTo>
                  <a:lnTo>
                    <a:pt x="1986" y="1095"/>
                  </a:lnTo>
                  <a:lnTo>
                    <a:pt x="1991" y="1027"/>
                  </a:lnTo>
                  <a:lnTo>
                    <a:pt x="2010" y="1030"/>
                  </a:lnTo>
                  <a:lnTo>
                    <a:pt x="2029" y="1031"/>
                  </a:lnTo>
                  <a:lnTo>
                    <a:pt x="2047" y="1031"/>
                  </a:lnTo>
                  <a:lnTo>
                    <a:pt x="2064" y="1030"/>
                  </a:lnTo>
                  <a:lnTo>
                    <a:pt x="2082" y="1027"/>
                  </a:lnTo>
                  <a:lnTo>
                    <a:pt x="2099" y="1025"/>
                  </a:lnTo>
                  <a:lnTo>
                    <a:pt x="2115" y="1020"/>
                  </a:lnTo>
                  <a:lnTo>
                    <a:pt x="2130" y="1016"/>
                  </a:lnTo>
                  <a:lnTo>
                    <a:pt x="2145" y="1010"/>
                  </a:lnTo>
                  <a:lnTo>
                    <a:pt x="2159" y="1003"/>
                  </a:lnTo>
                  <a:lnTo>
                    <a:pt x="2173" y="995"/>
                  </a:lnTo>
                  <a:lnTo>
                    <a:pt x="2185" y="987"/>
                  </a:lnTo>
                  <a:lnTo>
                    <a:pt x="2197" y="978"/>
                  </a:lnTo>
                  <a:lnTo>
                    <a:pt x="2208" y="967"/>
                  </a:lnTo>
                  <a:lnTo>
                    <a:pt x="2218" y="956"/>
                  </a:lnTo>
                  <a:lnTo>
                    <a:pt x="2227" y="944"/>
                  </a:lnTo>
                  <a:lnTo>
                    <a:pt x="2234" y="930"/>
                  </a:lnTo>
                  <a:lnTo>
                    <a:pt x="2237" y="915"/>
                  </a:lnTo>
                  <a:lnTo>
                    <a:pt x="2237" y="901"/>
                  </a:lnTo>
                  <a:lnTo>
                    <a:pt x="2234" y="887"/>
                  </a:lnTo>
                  <a:lnTo>
                    <a:pt x="2229" y="873"/>
                  </a:lnTo>
                  <a:lnTo>
                    <a:pt x="2223" y="859"/>
                  </a:lnTo>
                  <a:lnTo>
                    <a:pt x="2218" y="849"/>
                  </a:lnTo>
                  <a:lnTo>
                    <a:pt x="2212" y="839"/>
                  </a:lnTo>
                  <a:lnTo>
                    <a:pt x="2212" y="838"/>
                  </a:lnTo>
                  <a:lnTo>
                    <a:pt x="2212" y="838"/>
                  </a:lnTo>
                  <a:lnTo>
                    <a:pt x="2212" y="838"/>
                  </a:lnTo>
                  <a:lnTo>
                    <a:pt x="2211" y="838"/>
                  </a:lnTo>
                  <a:lnTo>
                    <a:pt x="2211" y="838"/>
                  </a:lnTo>
                  <a:lnTo>
                    <a:pt x="2205" y="831"/>
                  </a:lnTo>
                  <a:lnTo>
                    <a:pt x="2200" y="826"/>
                  </a:lnTo>
                  <a:lnTo>
                    <a:pt x="2195" y="821"/>
                  </a:lnTo>
                  <a:lnTo>
                    <a:pt x="2189" y="816"/>
                  </a:lnTo>
                  <a:lnTo>
                    <a:pt x="2188" y="815"/>
                  </a:lnTo>
                  <a:lnTo>
                    <a:pt x="2186" y="814"/>
                  </a:lnTo>
                  <a:lnTo>
                    <a:pt x="2186" y="814"/>
                  </a:lnTo>
                  <a:lnTo>
                    <a:pt x="2185" y="813"/>
                  </a:lnTo>
                  <a:lnTo>
                    <a:pt x="2223" y="790"/>
                  </a:lnTo>
                  <a:lnTo>
                    <a:pt x="2253" y="768"/>
                  </a:lnTo>
                  <a:lnTo>
                    <a:pt x="2274" y="747"/>
                  </a:lnTo>
                  <a:lnTo>
                    <a:pt x="2287" y="727"/>
                  </a:lnTo>
                  <a:lnTo>
                    <a:pt x="2295" y="706"/>
                  </a:lnTo>
                  <a:lnTo>
                    <a:pt x="2297" y="685"/>
                  </a:lnTo>
                  <a:lnTo>
                    <a:pt x="2297" y="663"/>
                  </a:lnTo>
                  <a:lnTo>
                    <a:pt x="2294" y="6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8"/>
            <p:cNvSpPr>
              <a:spLocks/>
            </p:cNvSpPr>
            <p:nvPr/>
          </p:nvSpPr>
          <p:spPr bwMode="auto">
            <a:xfrm>
              <a:off x="2430" y="1077"/>
              <a:ext cx="321" cy="339"/>
            </a:xfrm>
            <a:custGeom>
              <a:avLst/>
              <a:gdLst>
                <a:gd name="T0" fmla="*/ 76 w 643"/>
                <a:gd name="T1" fmla="*/ 189 h 679"/>
                <a:gd name="T2" fmla="*/ 77 w 643"/>
                <a:gd name="T3" fmla="*/ 175 h 679"/>
                <a:gd name="T4" fmla="*/ 79 w 643"/>
                <a:gd name="T5" fmla="*/ 151 h 679"/>
                <a:gd name="T6" fmla="*/ 91 w 643"/>
                <a:gd name="T7" fmla="*/ 123 h 679"/>
                <a:gd name="T8" fmla="*/ 136 w 643"/>
                <a:gd name="T9" fmla="*/ 96 h 679"/>
                <a:gd name="T10" fmla="*/ 180 w 643"/>
                <a:gd name="T11" fmla="*/ 77 h 679"/>
                <a:gd name="T12" fmla="*/ 201 w 643"/>
                <a:gd name="T13" fmla="*/ 57 h 679"/>
                <a:gd name="T14" fmla="*/ 223 w 643"/>
                <a:gd name="T15" fmla="*/ 37 h 679"/>
                <a:gd name="T16" fmla="*/ 242 w 643"/>
                <a:gd name="T17" fmla="*/ 22 h 679"/>
                <a:gd name="T18" fmla="*/ 279 w 643"/>
                <a:gd name="T19" fmla="*/ 5 h 679"/>
                <a:gd name="T20" fmla="*/ 332 w 643"/>
                <a:gd name="T21" fmla="*/ 0 h 679"/>
                <a:gd name="T22" fmla="*/ 382 w 643"/>
                <a:gd name="T23" fmla="*/ 9 h 679"/>
                <a:gd name="T24" fmla="*/ 413 w 643"/>
                <a:gd name="T25" fmla="*/ 39 h 679"/>
                <a:gd name="T26" fmla="*/ 414 w 643"/>
                <a:gd name="T27" fmla="*/ 90 h 679"/>
                <a:gd name="T28" fmla="*/ 418 w 643"/>
                <a:gd name="T29" fmla="*/ 129 h 679"/>
                <a:gd name="T30" fmla="*/ 447 w 643"/>
                <a:gd name="T31" fmla="*/ 142 h 679"/>
                <a:gd name="T32" fmla="*/ 481 w 643"/>
                <a:gd name="T33" fmla="*/ 155 h 679"/>
                <a:gd name="T34" fmla="*/ 533 w 643"/>
                <a:gd name="T35" fmla="*/ 172 h 679"/>
                <a:gd name="T36" fmla="*/ 589 w 643"/>
                <a:gd name="T37" fmla="*/ 201 h 679"/>
                <a:gd name="T38" fmla="*/ 633 w 643"/>
                <a:gd name="T39" fmla="*/ 249 h 679"/>
                <a:gd name="T40" fmla="*/ 634 w 643"/>
                <a:gd name="T41" fmla="*/ 269 h 679"/>
                <a:gd name="T42" fmla="*/ 639 w 643"/>
                <a:gd name="T43" fmla="*/ 308 h 679"/>
                <a:gd name="T44" fmla="*/ 641 w 643"/>
                <a:gd name="T45" fmla="*/ 364 h 679"/>
                <a:gd name="T46" fmla="*/ 600 w 643"/>
                <a:gd name="T47" fmla="*/ 424 h 679"/>
                <a:gd name="T48" fmla="*/ 524 w 643"/>
                <a:gd name="T49" fmla="*/ 474 h 679"/>
                <a:gd name="T50" fmla="*/ 539 w 643"/>
                <a:gd name="T51" fmla="*/ 492 h 679"/>
                <a:gd name="T52" fmla="*/ 554 w 643"/>
                <a:gd name="T53" fmla="*/ 506 h 679"/>
                <a:gd name="T54" fmla="*/ 559 w 643"/>
                <a:gd name="T55" fmla="*/ 512 h 679"/>
                <a:gd name="T56" fmla="*/ 582 w 643"/>
                <a:gd name="T57" fmla="*/ 579 h 679"/>
                <a:gd name="T58" fmla="*/ 558 w 643"/>
                <a:gd name="T59" fmla="*/ 621 h 679"/>
                <a:gd name="T60" fmla="*/ 524 w 643"/>
                <a:gd name="T61" fmla="*/ 646 h 679"/>
                <a:gd name="T62" fmla="*/ 484 w 643"/>
                <a:gd name="T63" fmla="*/ 665 h 679"/>
                <a:gd name="T64" fmla="*/ 438 w 643"/>
                <a:gd name="T65" fmla="*/ 676 h 679"/>
                <a:gd name="T66" fmla="*/ 387 w 643"/>
                <a:gd name="T67" fmla="*/ 679 h 679"/>
                <a:gd name="T68" fmla="*/ 338 w 643"/>
                <a:gd name="T69" fmla="*/ 673 h 679"/>
                <a:gd name="T70" fmla="*/ 298 w 643"/>
                <a:gd name="T71" fmla="*/ 651 h 679"/>
                <a:gd name="T72" fmla="*/ 272 w 643"/>
                <a:gd name="T73" fmla="*/ 615 h 679"/>
                <a:gd name="T74" fmla="*/ 253 w 643"/>
                <a:gd name="T75" fmla="*/ 592 h 679"/>
                <a:gd name="T76" fmla="*/ 223 w 643"/>
                <a:gd name="T77" fmla="*/ 589 h 679"/>
                <a:gd name="T78" fmla="*/ 192 w 643"/>
                <a:gd name="T79" fmla="*/ 591 h 679"/>
                <a:gd name="T80" fmla="*/ 163 w 643"/>
                <a:gd name="T81" fmla="*/ 593 h 679"/>
                <a:gd name="T82" fmla="*/ 133 w 643"/>
                <a:gd name="T83" fmla="*/ 592 h 679"/>
                <a:gd name="T84" fmla="*/ 110 w 643"/>
                <a:gd name="T85" fmla="*/ 584 h 679"/>
                <a:gd name="T86" fmla="*/ 105 w 643"/>
                <a:gd name="T87" fmla="*/ 554 h 679"/>
                <a:gd name="T88" fmla="*/ 101 w 643"/>
                <a:gd name="T89" fmla="*/ 502 h 679"/>
                <a:gd name="T90" fmla="*/ 79 w 643"/>
                <a:gd name="T91" fmla="*/ 431 h 679"/>
                <a:gd name="T92" fmla="*/ 60 w 643"/>
                <a:gd name="T93" fmla="*/ 411 h 679"/>
                <a:gd name="T94" fmla="*/ 38 w 643"/>
                <a:gd name="T95" fmla="*/ 389 h 679"/>
                <a:gd name="T96" fmla="*/ 18 w 643"/>
                <a:gd name="T97" fmla="*/ 365 h 679"/>
                <a:gd name="T98" fmla="*/ 4 w 643"/>
                <a:gd name="T99" fmla="*/ 334 h 679"/>
                <a:gd name="T100" fmla="*/ 7 w 643"/>
                <a:gd name="T101" fmla="*/ 271 h 679"/>
                <a:gd name="T102" fmla="*/ 42 w 643"/>
                <a:gd name="T103" fmla="*/ 219 h 6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43" h="679">
                  <a:moveTo>
                    <a:pt x="75" y="189"/>
                  </a:moveTo>
                  <a:lnTo>
                    <a:pt x="75" y="189"/>
                  </a:lnTo>
                  <a:lnTo>
                    <a:pt x="76" y="189"/>
                  </a:lnTo>
                  <a:lnTo>
                    <a:pt x="77" y="186"/>
                  </a:lnTo>
                  <a:lnTo>
                    <a:pt x="77" y="181"/>
                  </a:lnTo>
                  <a:lnTo>
                    <a:pt x="77" y="175"/>
                  </a:lnTo>
                  <a:lnTo>
                    <a:pt x="77" y="171"/>
                  </a:lnTo>
                  <a:lnTo>
                    <a:pt x="77" y="160"/>
                  </a:lnTo>
                  <a:lnTo>
                    <a:pt x="79" y="151"/>
                  </a:lnTo>
                  <a:lnTo>
                    <a:pt x="80" y="141"/>
                  </a:lnTo>
                  <a:lnTo>
                    <a:pt x="83" y="133"/>
                  </a:lnTo>
                  <a:lnTo>
                    <a:pt x="91" y="123"/>
                  </a:lnTo>
                  <a:lnTo>
                    <a:pt x="104" y="113"/>
                  </a:lnTo>
                  <a:lnTo>
                    <a:pt x="119" y="105"/>
                  </a:lnTo>
                  <a:lnTo>
                    <a:pt x="136" y="96"/>
                  </a:lnTo>
                  <a:lnTo>
                    <a:pt x="152" y="89"/>
                  </a:lnTo>
                  <a:lnTo>
                    <a:pt x="167" y="82"/>
                  </a:lnTo>
                  <a:lnTo>
                    <a:pt x="180" y="77"/>
                  </a:lnTo>
                  <a:lnTo>
                    <a:pt x="189" y="74"/>
                  </a:lnTo>
                  <a:lnTo>
                    <a:pt x="195" y="65"/>
                  </a:lnTo>
                  <a:lnTo>
                    <a:pt x="201" y="57"/>
                  </a:lnTo>
                  <a:lnTo>
                    <a:pt x="208" y="50"/>
                  </a:lnTo>
                  <a:lnTo>
                    <a:pt x="216" y="43"/>
                  </a:lnTo>
                  <a:lnTo>
                    <a:pt x="223" y="37"/>
                  </a:lnTo>
                  <a:lnTo>
                    <a:pt x="230" y="33"/>
                  </a:lnTo>
                  <a:lnTo>
                    <a:pt x="236" y="27"/>
                  </a:lnTo>
                  <a:lnTo>
                    <a:pt x="242" y="22"/>
                  </a:lnTo>
                  <a:lnTo>
                    <a:pt x="243" y="21"/>
                  </a:lnTo>
                  <a:lnTo>
                    <a:pt x="261" y="12"/>
                  </a:lnTo>
                  <a:lnTo>
                    <a:pt x="279" y="5"/>
                  </a:lnTo>
                  <a:lnTo>
                    <a:pt x="298" y="1"/>
                  </a:lnTo>
                  <a:lnTo>
                    <a:pt x="315" y="0"/>
                  </a:lnTo>
                  <a:lnTo>
                    <a:pt x="332" y="0"/>
                  </a:lnTo>
                  <a:lnTo>
                    <a:pt x="349" y="3"/>
                  </a:lnTo>
                  <a:lnTo>
                    <a:pt x="365" y="6"/>
                  </a:lnTo>
                  <a:lnTo>
                    <a:pt x="382" y="9"/>
                  </a:lnTo>
                  <a:lnTo>
                    <a:pt x="397" y="16"/>
                  </a:lnTo>
                  <a:lnTo>
                    <a:pt x="407" y="27"/>
                  </a:lnTo>
                  <a:lnTo>
                    <a:pt x="413" y="39"/>
                  </a:lnTo>
                  <a:lnTo>
                    <a:pt x="415" y="56"/>
                  </a:lnTo>
                  <a:lnTo>
                    <a:pt x="415" y="72"/>
                  </a:lnTo>
                  <a:lnTo>
                    <a:pt x="414" y="90"/>
                  </a:lnTo>
                  <a:lnTo>
                    <a:pt x="412" y="107"/>
                  </a:lnTo>
                  <a:lnTo>
                    <a:pt x="409" y="123"/>
                  </a:lnTo>
                  <a:lnTo>
                    <a:pt x="418" y="129"/>
                  </a:lnTo>
                  <a:lnTo>
                    <a:pt x="428" y="134"/>
                  </a:lnTo>
                  <a:lnTo>
                    <a:pt x="437" y="138"/>
                  </a:lnTo>
                  <a:lnTo>
                    <a:pt x="447" y="142"/>
                  </a:lnTo>
                  <a:lnTo>
                    <a:pt x="459" y="147"/>
                  </a:lnTo>
                  <a:lnTo>
                    <a:pt x="469" y="150"/>
                  </a:lnTo>
                  <a:lnTo>
                    <a:pt x="481" y="155"/>
                  </a:lnTo>
                  <a:lnTo>
                    <a:pt x="492" y="158"/>
                  </a:lnTo>
                  <a:lnTo>
                    <a:pt x="513" y="165"/>
                  </a:lnTo>
                  <a:lnTo>
                    <a:pt x="533" y="172"/>
                  </a:lnTo>
                  <a:lnTo>
                    <a:pt x="552" y="180"/>
                  </a:lnTo>
                  <a:lnTo>
                    <a:pt x="572" y="189"/>
                  </a:lnTo>
                  <a:lnTo>
                    <a:pt x="589" y="201"/>
                  </a:lnTo>
                  <a:lnTo>
                    <a:pt x="605" y="214"/>
                  </a:lnTo>
                  <a:lnTo>
                    <a:pt x="620" y="229"/>
                  </a:lnTo>
                  <a:lnTo>
                    <a:pt x="633" y="249"/>
                  </a:lnTo>
                  <a:lnTo>
                    <a:pt x="634" y="251"/>
                  </a:lnTo>
                  <a:lnTo>
                    <a:pt x="634" y="254"/>
                  </a:lnTo>
                  <a:lnTo>
                    <a:pt x="634" y="269"/>
                  </a:lnTo>
                  <a:lnTo>
                    <a:pt x="635" y="282"/>
                  </a:lnTo>
                  <a:lnTo>
                    <a:pt x="636" y="295"/>
                  </a:lnTo>
                  <a:lnTo>
                    <a:pt x="639" y="308"/>
                  </a:lnTo>
                  <a:lnTo>
                    <a:pt x="642" y="327"/>
                  </a:lnTo>
                  <a:lnTo>
                    <a:pt x="643" y="346"/>
                  </a:lnTo>
                  <a:lnTo>
                    <a:pt x="641" y="364"/>
                  </a:lnTo>
                  <a:lnTo>
                    <a:pt x="635" y="384"/>
                  </a:lnTo>
                  <a:lnTo>
                    <a:pt x="621" y="403"/>
                  </a:lnTo>
                  <a:lnTo>
                    <a:pt x="600" y="424"/>
                  </a:lnTo>
                  <a:lnTo>
                    <a:pt x="569" y="446"/>
                  </a:lnTo>
                  <a:lnTo>
                    <a:pt x="527" y="469"/>
                  </a:lnTo>
                  <a:lnTo>
                    <a:pt x="524" y="474"/>
                  </a:lnTo>
                  <a:lnTo>
                    <a:pt x="526" y="478"/>
                  </a:lnTo>
                  <a:lnTo>
                    <a:pt x="530" y="484"/>
                  </a:lnTo>
                  <a:lnTo>
                    <a:pt x="539" y="492"/>
                  </a:lnTo>
                  <a:lnTo>
                    <a:pt x="544" y="497"/>
                  </a:lnTo>
                  <a:lnTo>
                    <a:pt x="550" y="501"/>
                  </a:lnTo>
                  <a:lnTo>
                    <a:pt x="554" y="506"/>
                  </a:lnTo>
                  <a:lnTo>
                    <a:pt x="559" y="510"/>
                  </a:lnTo>
                  <a:lnTo>
                    <a:pt x="559" y="512"/>
                  </a:lnTo>
                  <a:lnTo>
                    <a:pt x="559" y="512"/>
                  </a:lnTo>
                  <a:lnTo>
                    <a:pt x="572" y="535"/>
                  </a:lnTo>
                  <a:lnTo>
                    <a:pt x="581" y="558"/>
                  </a:lnTo>
                  <a:lnTo>
                    <a:pt x="582" y="579"/>
                  </a:lnTo>
                  <a:lnTo>
                    <a:pt x="575" y="599"/>
                  </a:lnTo>
                  <a:lnTo>
                    <a:pt x="567" y="611"/>
                  </a:lnTo>
                  <a:lnTo>
                    <a:pt x="558" y="621"/>
                  </a:lnTo>
                  <a:lnTo>
                    <a:pt x="547" y="630"/>
                  </a:lnTo>
                  <a:lnTo>
                    <a:pt x="536" y="638"/>
                  </a:lnTo>
                  <a:lnTo>
                    <a:pt x="524" y="646"/>
                  </a:lnTo>
                  <a:lnTo>
                    <a:pt x="512" y="653"/>
                  </a:lnTo>
                  <a:lnTo>
                    <a:pt x="498" y="660"/>
                  </a:lnTo>
                  <a:lnTo>
                    <a:pt x="484" y="665"/>
                  </a:lnTo>
                  <a:lnTo>
                    <a:pt x="469" y="669"/>
                  </a:lnTo>
                  <a:lnTo>
                    <a:pt x="454" y="674"/>
                  </a:lnTo>
                  <a:lnTo>
                    <a:pt x="438" y="676"/>
                  </a:lnTo>
                  <a:lnTo>
                    <a:pt x="422" y="679"/>
                  </a:lnTo>
                  <a:lnTo>
                    <a:pt x="405" y="679"/>
                  </a:lnTo>
                  <a:lnTo>
                    <a:pt x="387" y="679"/>
                  </a:lnTo>
                  <a:lnTo>
                    <a:pt x="370" y="679"/>
                  </a:lnTo>
                  <a:lnTo>
                    <a:pt x="352" y="676"/>
                  </a:lnTo>
                  <a:lnTo>
                    <a:pt x="338" y="673"/>
                  </a:lnTo>
                  <a:lnTo>
                    <a:pt x="324" y="667"/>
                  </a:lnTo>
                  <a:lnTo>
                    <a:pt x="310" y="660"/>
                  </a:lnTo>
                  <a:lnTo>
                    <a:pt x="298" y="651"/>
                  </a:lnTo>
                  <a:lnTo>
                    <a:pt x="287" y="641"/>
                  </a:lnTo>
                  <a:lnTo>
                    <a:pt x="278" y="629"/>
                  </a:lnTo>
                  <a:lnTo>
                    <a:pt x="272" y="615"/>
                  </a:lnTo>
                  <a:lnTo>
                    <a:pt x="271" y="599"/>
                  </a:lnTo>
                  <a:lnTo>
                    <a:pt x="262" y="594"/>
                  </a:lnTo>
                  <a:lnTo>
                    <a:pt x="253" y="592"/>
                  </a:lnTo>
                  <a:lnTo>
                    <a:pt x="243" y="590"/>
                  </a:lnTo>
                  <a:lnTo>
                    <a:pt x="233" y="590"/>
                  </a:lnTo>
                  <a:lnTo>
                    <a:pt x="223" y="589"/>
                  </a:lnTo>
                  <a:lnTo>
                    <a:pt x="212" y="590"/>
                  </a:lnTo>
                  <a:lnTo>
                    <a:pt x="202" y="590"/>
                  </a:lnTo>
                  <a:lnTo>
                    <a:pt x="192" y="591"/>
                  </a:lnTo>
                  <a:lnTo>
                    <a:pt x="182" y="592"/>
                  </a:lnTo>
                  <a:lnTo>
                    <a:pt x="172" y="592"/>
                  </a:lnTo>
                  <a:lnTo>
                    <a:pt x="163" y="593"/>
                  </a:lnTo>
                  <a:lnTo>
                    <a:pt x="152" y="593"/>
                  </a:lnTo>
                  <a:lnTo>
                    <a:pt x="143" y="593"/>
                  </a:lnTo>
                  <a:lnTo>
                    <a:pt x="133" y="592"/>
                  </a:lnTo>
                  <a:lnTo>
                    <a:pt x="124" y="590"/>
                  </a:lnTo>
                  <a:lnTo>
                    <a:pt x="113" y="586"/>
                  </a:lnTo>
                  <a:lnTo>
                    <a:pt x="110" y="584"/>
                  </a:lnTo>
                  <a:lnTo>
                    <a:pt x="109" y="581"/>
                  </a:lnTo>
                  <a:lnTo>
                    <a:pt x="106" y="567"/>
                  </a:lnTo>
                  <a:lnTo>
                    <a:pt x="105" y="554"/>
                  </a:lnTo>
                  <a:lnTo>
                    <a:pt x="104" y="540"/>
                  </a:lnTo>
                  <a:lnTo>
                    <a:pt x="103" y="528"/>
                  </a:lnTo>
                  <a:lnTo>
                    <a:pt x="101" y="502"/>
                  </a:lnTo>
                  <a:lnTo>
                    <a:pt x="97" y="477"/>
                  </a:lnTo>
                  <a:lnTo>
                    <a:pt x="90" y="454"/>
                  </a:lnTo>
                  <a:lnTo>
                    <a:pt x="79" y="431"/>
                  </a:lnTo>
                  <a:lnTo>
                    <a:pt x="73" y="424"/>
                  </a:lnTo>
                  <a:lnTo>
                    <a:pt x="66" y="417"/>
                  </a:lnTo>
                  <a:lnTo>
                    <a:pt x="60" y="411"/>
                  </a:lnTo>
                  <a:lnTo>
                    <a:pt x="53" y="404"/>
                  </a:lnTo>
                  <a:lnTo>
                    <a:pt x="45" y="398"/>
                  </a:lnTo>
                  <a:lnTo>
                    <a:pt x="38" y="389"/>
                  </a:lnTo>
                  <a:lnTo>
                    <a:pt x="30" y="381"/>
                  </a:lnTo>
                  <a:lnTo>
                    <a:pt x="23" y="373"/>
                  </a:lnTo>
                  <a:lnTo>
                    <a:pt x="18" y="365"/>
                  </a:lnTo>
                  <a:lnTo>
                    <a:pt x="12" y="356"/>
                  </a:lnTo>
                  <a:lnTo>
                    <a:pt x="7" y="346"/>
                  </a:lnTo>
                  <a:lnTo>
                    <a:pt x="4" y="334"/>
                  </a:lnTo>
                  <a:lnTo>
                    <a:pt x="0" y="311"/>
                  </a:lnTo>
                  <a:lnTo>
                    <a:pt x="1" y="290"/>
                  </a:lnTo>
                  <a:lnTo>
                    <a:pt x="7" y="271"/>
                  </a:lnTo>
                  <a:lnTo>
                    <a:pt x="16" y="252"/>
                  </a:lnTo>
                  <a:lnTo>
                    <a:pt x="28" y="236"/>
                  </a:lnTo>
                  <a:lnTo>
                    <a:pt x="42" y="219"/>
                  </a:lnTo>
                  <a:lnTo>
                    <a:pt x="58" y="204"/>
                  </a:lnTo>
                  <a:lnTo>
                    <a:pt x="75" y="18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9"/>
            <p:cNvSpPr>
              <a:spLocks/>
            </p:cNvSpPr>
            <p:nvPr/>
          </p:nvSpPr>
          <p:spPr bwMode="auto">
            <a:xfrm>
              <a:off x="2438" y="1085"/>
              <a:ext cx="306" cy="324"/>
            </a:xfrm>
            <a:custGeom>
              <a:avLst/>
              <a:gdLst>
                <a:gd name="T0" fmla="*/ 10 w 612"/>
                <a:gd name="T1" fmla="*/ 332 h 648"/>
                <a:gd name="T2" fmla="*/ 27 w 612"/>
                <a:gd name="T3" fmla="*/ 356 h 648"/>
                <a:gd name="T4" fmla="*/ 49 w 612"/>
                <a:gd name="T5" fmla="*/ 378 h 648"/>
                <a:gd name="T6" fmla="*/ 68 w 612"/>
                <a:gd name="T7" fmla="*/ 398 h 648"/>
                <a:gd name="T8" fmla="*/ 75 w 612"/>
                <a:gd name="T9" fmla="*/ 406 h 648"/>
                <a:gd name="T10" fmla="*/ 101 w 612"/>
                <a:gd name="T11" fmla="*/ 484 h 648"/>
                <a:gd name="T12" fmla="*/ 105 w 612"/>
                <a:gd name="T13" fmla="*/ 534 h 648"/>
                <a:gd name="T14" fmla="*/ 116 w 612"/>
                <a:gd name="T15" fmla="*/ 559 h 648"/>
                <a:gd name="T16" fmla="*/ 140 w 612"/>
                <a:gd name="T17" fmla="*/ 561 h 648"/>
                <a:gd name="T18" fmla="*/ 166 w 612"/>
                <a:gd name="T19" fmla="*/ 561 h 648"/>
                <a:gd name="T20" fmla="*/ 197 w 612"/>
                <a:gd name="T21" fmla="*/ 558 h 648"/>
                <a:gd name="T22" fmla="*/ 233 w 612"/>
                <a:gd name="T23" fmla="*/ 559 h 648"/>
                <a:gd name="T24" fmla="*/ 268 w 612"/>
                <a:gd name="T25" fmla="*/ 572 h 648"/>
                <a:gd name="T26" fmla="*/ 271 w 612"/>
                <a:gd name="T27" fmla="*/ 592 h 648"/>
                <a:gd name="T28" fmla="*/ 292 w 612"/>
                <a:gd name="T29" fmla="*/ 623 h 648"/>
                <a:gd name="T30" fmla="*/ 326 w 612"/>
                <a:gd name="T31" fmla="*/ 642 h 648"/>
                <a:gd name="T32" fmla="*/ 371 w 612"/>
                <a:gd name="T33" fmla="*/ 648 h 648"/>
                <a:gd name="T34" fmla="*/ 419 w 612"/>
                <a:gd name="T35" fmla="*/ 645 h 648"/>
                <a:gd name="T36" fmla="*/ 461 w 612"/>
                <a:gd name="T37" fmla="*/ 635 h 648"/>
                <a:gd name="T38" fmla="*/ 499 w 612"/>
                <a:gd name="T39" fmla="*/ 618 h 648"/>
                <a:gd name="T40" fmla="*/ 530 w 612"/>
                <a:gd name="T41" fmla="*/ 593 h 648"/>
                <a:gd name="T42" fmla="*/ 551 w 612"/>
                <a:gd name="T43" fmla="*/ 559 h 648"/>
                <a:gd name="T44" fmla="*/ 530 w 612"/>
                <a:gd name="T45" fmla="*/ 504 h 648"/>
                <a:gd name="T46" fmla="*/ 518 w 612"/>
                <a:gd name="T47" fmla="*/ 492 h 648"/>
                <a:gd name="T48" fmla="*/ 496 w 612"/>
                <a:gd name="T49" fmla="*/ 468 h 648"/>
                <a:gd name="T50" fmla="*/ 500 w 612"/>
                <a:gd name="T51" fmla="*/ 441 h 648"/>
                <a:gd name="T52" fmla="*/ 571 w 612"/>
                <a:gd name="T53" fmla="*/ 399 h 648"/>
                <a:gd name="T54" fmla="*/ 610 w 612"/>
                <a:gd name="T55" fmla="*/ 346 h 648"/>
                <a:gd name="T56" fmla="*/ 608 w 612"/>
                <a:gd name="T57" fmla="*/ 295 h 648"/>
                <a:gd name="T58" fmla="*/ 602 w 612"/>
                <a:gd name="T59" fmla="*/ 254 h 648"/>
                <a:gd name="T60" fmla="*/ 576 w 612"/>
                <a:gd name="T61" fmla="*/ 208 h 648"/>
                <a:gd name="T62" fmla="*/ 528 w 612"/>
                <a:gd name="T63" fmla="*/ 178 h 648"/>
                <a:gd name="T64" fmla="*/ 472 w 612"/>
                <a:gd name="T65" fmla="*/ 157 h 648"/>
                <a:gd name="T66" fmla="*/ 435 w 612"/>
                <a:gd name="T67" fmla="*/ 145 h 648"/>
                <a:gd name="T68" fmla="*/ 400 w 612"/>
                <a:gd name="T69" fmla="*/ 131 h 648"/>
                <a:gd name="T70" fmla="*/ 376 w 612"/>
                <a:gd name="T71" fmla="*/ 114 h 648"/>
                <a:gd name="T72" fmla="*/ 378 w 612"/>
                <a:gd name="T73" fmla="*/ 101 h 648"/>
                <a:gd name="T74" fmla="*/ 383 w 612"/>
                <a:gd name="T75" fmla="*/ 61 h 648"/>
                <a:gd name="T76" fmla="*/ 361 w 612"/>
                <a:gd name="T77" fmla="*/ 8 h 648"/>
                <a:gd name="T78" fmla="*/ 317 w 612"/>
                <a:gd name="T79" fmla="*/ 0 h 648"/>
                <a:gd name="T80" fmla="*/ 269 w 612"/>
                <a:gd name="T81" fmla="*/ 4 h 648"/>
                <a:gd name="T82" fmla="*/ 232 w 612"/>
                <a:gd name="T83" fmla="*/ 21 h 648"/>
                <a:gd name="T84" fmla="*/ 219 w 612"/>
                <a:gd name="T85" fmla="*/ 31 h 648"/>
                <a:gd name="T86" fmla="*/ 193 w 612"/>
                <a:gd name="T87" fmla="*/ 57 h 648"/>
                <a:gd name="T88" fmla="*/ 182 w 612"/>
                <a:gd name="T89" fmla="*/ 72 h 648"/>
                <a:gd name="T90" fmla="*/ 143 w 612"/>
                <a:gd name="T91" fmla="*/ 87 h 648"/>
                <a:gd name="T92" fmla="*/ 98 w 612"/>
                <a:gd name="T93" fmla="*/ 110 h 648"/>
                <a:gd name="T94" fmla="*/ 79 w 612"/>
                <a:gd name="T95" fmla="*/ 132 h 648"/>
                <a:gd name="T96" fmla="*/ 76 w 612"/>
                <a:gd name="T97" fmla="*/ 155 h 648"/>
                <a:gd name="T98" fmla="*/ 73 w 612"/>
                <a:gd name="T99" fmla="*/ 181 h 648"/>
                <a:gd name="T100" fmla="*/ 55 w 612"/>
                <a:gd name="T101" fmla="*/ 200 h 648"/>
                <a:gd name="T102" fmla="*/ 15 w 612"/>
                <a:gd name="T103" fmla="*/ 243 h 648"/>
                <a:gd name="T104" fmla="*/ 0 w 612"/>
                <a:gd name="T105" fmla="*/ 294 h 6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12" h="648">
                  <a:moveTo>
                    <a:pt x="3" y="314"/>
                  </a:moveTo>
                  <a:lnTo>
                    <a:pt x="6" y="324"/>
                  </a:lnTo>
                  <a:lnTo>
                    <a:pt x="10" y="332"/>
                  </a:lnTo>
                  <a:lnTo>
                    <a:pt x="15" y="341"/>
                  </a:lnTo>
                  <a:lnTo>
                    <a:pt x="21" y="349"/>
                  </a:lnTo>
                  <a:lnTo>
                    <a:pt x="27" y="356"/>
                  </a:lnTo>
                  <a:lnTo>
                    <a:pt x="34" y="363"/>
                  </a:lnTo>
                  <a:lnTo>
                    <a:pt x="41" y="371"/>
                  </a:lnTo>
                  <a:lnTo>
                    <a:pt x="49" y="378"/>
                  </a:lnTo>
                  <a:lnTo>
                    <a:pt x="56" y="384"/>
                  </a:lnTo>
                  <a:lnTo>
                    <a:pt x="63" y="391"/>
                  </a:lnTo>
                  <a:lnTo>
                    <a:pt x="68" y="398"/>
                  </a:lnTo>
                  <a:lnTo>
                    <a:pt x="75" y="406"/>
                  </a:lnTo>
                  <a:lnTo>
                    <a:pt x="75" y="406"/>
                  </a:lnTo>
                  <a:lnTo>
                    <a:pt x="75" y="406"/>
                  </a:lnTo>
                  <a:lnTo>
                    <a:pt x="89" y="431"/>
                  </a:lnTo>
                  <a:lnTo>
                    <a:pt x="97" y="458"/>
                  </a:lnTo>
                  <a:lnTo>
                    <a:pt x="101" y="484"/>
                  </a:lnTo>
                  <a:lnTo>
                    <a:pt x="103" y="511"/>
                  </a:lnTo>
                  <a:lnTo>
                    <a:pt x="104" y="522"/>
                  </a:lnTo>
                  <a:lnTo>
                    <a:pt x="105" y="534"/>
                  </a:lnTo>
                  <a:lnTo>
                    <a:pt x="106" y="545"/>
                  </a:lnTo>
                  <a:lnTo>
                    <a:pt x="108" y="557"/>
                  </a:lnTo>
                  <a:lnTo>
                    <a:pt x="116" y="559"/>
                  </a:lnTo>
                  <a:lnTo>
                    <a:pt x="124" y="560"/>
                  </a:lnTo>
                  <a:lnTo>
                    <a:pt x="132" y="561"/>
                  </a:lnTo>
                  <a:lnTo>
                    <a:pt x="140" y="561"/>
                  </a:lnTo>
                  <a:lnTo>
                    <a:pt x="149" y="562"/>
                  </a:lnTo>
                  <a:lnTo>
                    <a:pt x="157" y="561"/>
                  </a:lnTo>
                  <a:lnTo>
                    <a:pt x="166" y="561"/>
                  </a:lnTo>
                  <a:lnTo>
                    <a:pt x="174" y="560"/>
                  </a:lnTo>
                  <a:lnTo>
                    <a:pt x="186" y="559"/>
                  </a:lnTo>
                  <a:lnTo>
                    <a:pt x="197" y="558"/>
                  </a:lnTo>
                  <a:lnTo>
                    <a:pt x="209" y="558"/>
                  </a:lnTo>
                  <a:lnTo>
                    <a:pt x="222" y="558"/>
                  </a:lnTo>
                  <a:lnTo>
                    <a:pt x="233" y="559"/>
                  </a:lnTo>
                  <a:lnTo>
                    <a:pt x="245" y="561"/>
                  </a:lnTo>
                  <a:lnTo>
                    <a:pt x="256" y="566"/>
                  </a:lnTo>
                  <a:lnTo>
                    <a:pt x="268" y="572"/>
                  </a:lnTo>
                  <a:lnTo>
                    <a:pt x="272" y="574"/>
                  </a:lnTo>
                  <a:lnTo>
                    <a:pt x="271" y="580"/>
                  </a:lnTo>
                  <a:lnTo>
                    <a:pt x="271" y="592"/>
                  </a:lnTo>
                  <a:lnTo>
                    <a:pt x="276" y="604"/>
                  </a:lnTo>
                  <a:lnTo>
                    <a:pt x="283" y="614"/>
                  </a:lnTo>
                  <a:lnTo>
                    <a:pt x="292" y="623"/>
                  </a:lnTo>
                  <a:lnTo>
                    <a:pt x="303" y="631"/>
                  </a:lnTo>
                  <a:lnTo>
                    <a:pt x="315" y="637"/>
                  </a:lnTo>
                  <a:lnTo>
                    <a:pt x="326" y="642"/>
                  </a:lnTo>
                  <a:lnTo>
                    <a:pt x="338" y="644"/>
                  </a:lnTo>
                  <a:lnTo>
                    <a:pt x="355" y="646"/>
                  </a:lnTo>
                  <a:lnTo>
                    <a:pt x="371" y="648"/>
                  </a:lnTo>
                  <a:lnTo>
                    <a:pt x="387" y="648"/>
                  </a:lnTo>
                  <a:lnTo>
                    <a:pt x="404" y="646"/>
                  </a:lnTo>
                  <a:lnTo>
                    <a:pt x="419" y="645"/>
                  </a:lnTo>
                  <a:lnTo>
                    <a:pt x="434" y="642"/>
                  </a:lnTo>
                  <a:lnTo>
                    <a:pt x="447" y="640"/>
                  </a:lnTo>
                  <a:lnTo>
                    <a:pt x="461" y="635"/>
                  </a:lnTo>
                  <a:lnTo>
                    <a:pt x="475" y="630"/>
                  </a:lnTo>
                  <a:lnTo>
                    <a:pt x="488" y="625"/>
                  </a:lnTo>
                  <a:lnTo>
                    <a:pt x="499" y="618"/>
                  </a:lnTo>
                  <a:lnTo>
                    <a:pt x="510" y="611"/>
                  </a:lnTo>
                  <a:lnTo>
                    <a:pt x="520" y="603"/>
                  </a:lnTo>
                  <a:lnTo>
                    <a:pt x="530" y="593"/>
                  </a:lnTo>
                  <a:lnTo>
                    <a:pt x="538" y="584"/>
                  </a:lnTo>
                  <a:lnTo>
                    <a:pt x="546" y="574"/>
                  </a:lnTo>
                  <a:lnTo>
                    <a:pt x="551" y="559"/>
                  </a:lnTo>
                  <a:lnTo>
                    <a:pt x="549" y="542"/>
                  </a:lnTo>
                  <a:lnTo>
                    <a:pt x="541" y="523"/>
                  </a:lnTo>
                  <a:lnTo>
                    <a:pt x="530" y="504"/>
                  </a:lnTo>
                  <a:lnTo>
                    <a:pt x="527" y="499"/>
                  </a:lnTo>
                  <a:lnTo>
                    <a:pt x="522" y="496"/>
                  </a:lnTo>
                  <a:lnTo>
                    <a:pt x="518" y="492"/>
                  </a:lnTo>
                  <a:lnTo>
                    <a:pt x="513" y="487"/>
                  </a:lnTo>
                  <a:lnTo>
                    <a:pt x="504" y="478"/>
                  </a:lnTo>
                  <a:lnTo>
                    <a:pt x="496" y="468"/>
                  </a:lnTo>
                  <a:lnTo>
                    <a:pt x="493" y="456"/>
                  </a:lnTo>
                  <a:lnTo>
                    <a:pt x="499" y="443"/>
                  </a:lnTo>
                  <a:lnTo>
                    <a:pt x="500" y="441"/>
                  </a:lnTo>
                  <a:lnTo>
                    <a:pt x="502" y="440"/>
                  </a:lnTo>
                  <a:lnTo>
                    <a:pt x="541" y="418"/>
                  </a:lnTo>
                  <a:lnTo>
                    <a:pt x="571" y="399"/>
                  </a:lnTo>
                  <a:lnTo>
                    <a:pt x="590" y="380"/>
                  </a:lnTo>
                  <a:lnTo>
                    <a:pt x="603" y="363"/>
                  </a:lnTo>
                  <a:lnTo>
                    <a:pt x="610" y="346"/>
                  </a:lnTo>
                  <a:lnTo>
                    <a:pt x="612" y="330"/>
                  </a:lnTo>
                  <a:lnTo>
                    <a:pt x="611" y="312"/>
                  </a:lnTo>
                  <a:lnTo>
                    <a:pt x="608" y="295"/>
                  </a:lnTo>
                  <a:lnTo>
                    <a:pt x="605" y="283"/>
                  </a:lnTo>
                  <a:lnTo>
                    <a:pt x="603" y="269"/>
                  </a:lnTo>
                  <a:lnTo>
                    <a:pt x="602" y="254"/>
                  </a:lnTo>
                  <a:lnTo>
                    <a:pt x="602" y="239"/>
                  </a:lnTo>
                  <a:lnTo>
                    <a:pt x="590" y="221"/>
                  </a:lnTo>
                  <a:lnTo>
                    <a:pt x="576" y="208"/>
                  </a:lnTo>
                  <a:lnTo>
                    <a:pt x="561" y="196"/>
                  </a:lnTo>
                  <a:lnTo>
                    <a:pt x="545" y="186"/>
                  </a:lnTo>
                  <a:lnTo>
                    <a:pt x="528" y="178"/>
                  </a:lnTo>
                  <a:lnTo>
                    <a:pt x="510" y="170"/>
                  </a:lnTo>
                  <a:lnTo>
                    <a:pt x="491" y="163"/>
                  </a:lnTo>
                  <a:lnTo>
                    <a:pt x="472" y="157"/>
                  </a:lnTo>
                  <a:lnTo>
                    <a:pt x="459" y="154"/>
                  </a:lnTo>
                  <a:lnTo>
                    <a:pt x="447" y="149"/>
                  </a:lnTo>
                  <a:lnTo>
                    <a:pt x="435" y="145"/>
                  </a:lnTo>
                  <a:lnTo>
                    <a:pt x="423" y="141"/>
                  </a:lnTo>
                  <a:lnTo>
                    <a:pt x="412" y="135"/>
                  </a:lnTo>
                  <a:lnTo>
                    <a:pt x="400" y="131"/>
                  </a:lnTo>
                  <a:lnTo>
                    <a:pt x="390" y="125"/>
                  </a:lnTo>
                  <a:lnTo>
                    <a:pt x="379" y="118"/>
                  </a:lnTo>
                  <a:lnTo>
                    <a:pt x="376" y="114"/>
                  </a:lnTo>
                  <a:lnTo>
                    <a:pt x="376" y="110"/>
                  </a:lnTo>
                  <a:lnTo>
                    <a:pt x="377" y="105"/>
                  </a:lnTo>
                  <a:lnTo>
                    <a:pt x="378" y="101"/>
                  </a:lnTo>
                  <a:lnTo>
                    <a:pt x="378" y="96"/>
                  </a:lnTo>
                  <a:lnTo>
                    <a:pt x="379" y="91"/>
                  </a:lnTo>
                  <a:lnTo>
                    <a:pt x="383" y="61"/>
                  </a:lnTo>
                  <a:lnTo>
                    <a:pt x="383" y="36"/>
                  </a:lnTo>
                  <a:lnTo>
                    <a:pt x="376" y="18"/>
                  </a:lnTo>
                  <a:lnTo>
                    <a:pt x="361" y="8"/>
                  </a:lnTo>
                  <a:lnTo>
                    <a:pt x="347" y="5"/>
                  </a:lnTo>
                  <a:lnTo>
                    <a:pt x="332" y="3"/>
                  </a:lnTo>
                  <a:lnTo>
                    <a:pt x="317" y="0"/>
                  </a:lnTo>
                  <a:lnTo>
                    <a:pt x="301" y="0"/>
                  </a:lnTo>
                  <a:lnTo>
                    <a:pt x="285" y="2"/>
                  </a:lnTo>
                  <a:lnTo>
                    <a:pt x="269" y="4"/>
                  </a:lnTo>
                  <a:lnTo>
                    <a:pt x="253" y="10"/>
                  </a:lnTo>
                  <a:lnTo>
                    <a:pt x="237" y="18"/>
                  </a:lnTo>
                  <a:lnTo>
                    <a:pt x="232" y="21"/>
                  </a:lnTo>
                  <a:lnTo>
                    <a:pt x="229" y="25"/>
                  </a:lnTo>
                  <a:lnTo>
                    <a:pt x="224" y="28"/>
                  </a:lnTo>
                  <a:lnTo>
                    <a:pt x="219" y="31"/>
                  </a:lnTo>
                  <a:lnTo>
                    <a:pt x="210" y="40"/>
                  </a:lnTo>
                  <a:lnTo>
                    <a:pt x="201" y="48"/>
                  </a:lnTo>
                  <a:lnTo>
                    <a:pt x="193" y="57"/>
                  </a:lnTo>
                  <a:lnTo>
                    <a:pt x="187" y="67"/>
                  </a:lnTo>
                  <a:lnTo>
                    <a:pt x="186" y="69"/>
                  </a:lnTo>
                  <a:lnTo>
                    <a:pt x="182" y="72"/>
                  </a:lnTo>
                  <a:lnTo>
                    <a:pt x="172" y="75"/>
                  </a:lnTo>
                  <a:lnTo>
                    <a:pt x="158" y="81"/>
                  </a:lnTo>
                  <a:lnTo>
                    <a:pt x="143" y="87"/>
                  </a:lnTo>
                  <a:lnTo>
                    <a:pt x="127" y="95"/>
                  </a:lnTo>
                  <a:lnTo>
                    <a:pt x="112" y="103"/>
                  </a:lnTo>
                  <a:lnTo>
                    <a:pt x="98" y="110"/>
                  </a:lnTo>
                  <a:lnTo>
                    <a:pt x="88" y="118"/>
                  </a:lnTo>
                  <a:lnTo>
                    <a:pt x="81" y="126"/>
                  </a:lnTo>
                  <a:lnTo>
                    <a:pt x="79" y="132"/>
                  </a:lnTo>
                  <a:lnTo>
                    <a:pt x="78" y="139"/>
                  </a:lnTo>
                  <a:lnTo>
                    <a:pt x="76" y="147"/>
                  </a:lnTo>
                  <a:lnTo>
                    <a:pt x="76" y="155"/>
                  </a:lnTo>
                  <a:lnTo>
                    <a:pt x="76" y="165"/>
                  </a:lnTo>
                  <a:lnTo>
                    <a:pt x="75" y="174"/>
                  </a:lnTo>
                  <a:lnTo>
                    <a:pt x="73" y="181"/>
                  </a:lnTo>
                  <a:lnTo>
                    <a:pt x="67" y="187"/>
                  </a:lnTo>
                  <a:lnTo>
                    <a:pt x="70" y="186"/>
                  </a:lnTo>
                  <a:lnTo>
                    <a:pt x="55" y="200"/>
                  </a:lnTo>
                  <a:lnTo>
                    <a:pt x="40" y="213"/>
                  </a:lnTo>
                  <a:lnTo>
                    <a:pt x="27" y="228"/>
                  </a:lnTo>
                  <a:lnTo>
                    <a:pt x="15" y="243"/>
                  </a:lnTo>
                  <a:lnTo>
                    <a:pt x="7" y="259"/>
                  </a:lnTo>
                  <a:lnTo>
                    <a:pt x="2" y="277"/>
                  </a:lnTo>
                  <a:lnTo>
                    <a:pt x="0" y="294"/>
                  </a:lnTo>
                  <a:lnTo>
                    <a:pt x="3" y="314"/>
                  </a:lnTo>
                  <a:close/>
                </a:path>
              </a:pathLst>
            </a:custGeom>
            <a:solidFill>
              <a:srgbClr val="3F9E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10"/>
            <p:cNvSpPr>
              <a:spLocks/>
            </p:cNvSpPr>
            <p:nvPr/>
          </p:nvSpPr>
          <p:spPr bwMode="auto">
            <a:xfrm>
              <a:off x="2560" y="1226"/>
              <a:ext cx="94" cy="220"/>
            </a:xfrm>
            <a:custGeom>
              <a:avLst/>
              <a:gdLst>
                <a:gd name="T0" fmla="*/ 71 w 188"/>
                <a:gd name="T1" fmla="*/ 440 h 440"/>
                <a:gd name="T2" fmla="*/ 82 w 188"/>
                <a:gd name="T3" fmla="*/ 280 h 440"/>
                <a:gd name="T4" fmla="*/ 188 w 188"/>
                <a:gd name="T5" fmla="*/ 197 h 440"/>
                <a:gd name="T6" fmla="*/ 83 w 188"/>
                <a:gd name="T7" fmla="*/ 228 h 440"/>
                <a:gd name="T8" fmla="*/ 89 w 188"/>
                <a:gd name="T9" fmla="*/ 126 h 440"/>
                <a:gd name="T10" fmla="*/ 171 w 188"/>
                <a:gd name="T11" fmla="*/ 0 h 440"/>
                <a:gd name="T12" fmla="*/ 69 w 188"/>
                <a:gd name="T13" fmla="*/ 111 h 440"/>
                <a:gd name="T14" fmla="*/ 12 w 188"/>
                <a:gd name="T15" fmla="*/ 43 h 440"/>
                <a:gd name="T16" fmla="*/ 41 w 188"/>
                <a:gd name="T17" fmla="*/ 128 h 440"/>
                <a:gd name="T18" fmla="*/ 0 w 188"/>
                <a:gd name="T19" fmla="*/ 420 h 440"/>
                <a:gd name="T20" fmla="*/ 71 w 188"/>
                <a:gd name="T21" fmla="*/ 440 h 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8" h="440">
                  <a:moveTo>
                    <a:pt x="71" y="440"/>
                  </a:moveTo>
                  <a:lnTo>
                    <a:pt x="82" y="280"/>
                  </a:lnTo>
                  <a:lnTo>
                    <a:pt x="188" y="197"/>
                  </a:lnTo>
                  <a:lnTo>
                    <a:pt x="83" y="228"/>
                  </a:lnTo>
                  <a:lnTo>
                    <a:pt x="89" y="126"/>
                  </a:lnTo>
                  <a:lnTo>
                    <a:pt x="171" y="0"/>
                  </a:lnTo>
                  <a:lnTo>
                    <a:pt x="69" y="111"/>
                  </a:lnTo>
                  <a:lnTo>
                    <a:pt x="12" y="43"/>
                  </a:lnTo>
                  <a:lnTo>
                    <a:pt x="41" y="128"/>
                  </a:lnTo>
                  <a:lnTo>
                    <a:pt x="0" y="420"/>
                  </a:lnTo>
                  <a:lnTo>
                    <a:pt x="71" y="4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11"/>
            <p:cNvSpPr>
              <a:spLocks/>
            </p:cNvSpPr>
            <p:nvPr/>
          </p:nvSpPr>
          <p:spPr bwMode="auto">
            <a:xfrm>
              <a:off x="2657" y="1194"/>
              <a:ext cx="17" cy="16"/>
            </a:xfrm>
            <a:custGeom>
              <a:avLst/>
              <a:gdLst>
                <a:gd name="T0" fmla="*/ 23 w 34"/>
                <a:gd name="T1" fmla="*/ 22 h 31"/>
                <a:gd name="T2" fmla="*/ 16 w 34"/>
                <a:gd name="T3" fmla="*/ 27 h 31"/>
                <a:gd name="T4" fmla="*/ 11 w 34"/>
                <a:gd name="T5" fmla="*/ 30 h 31"/>
                <a:gd name="T6" fmla="*/ 5 w 34"/>
                <a:gd name="T7" fmla="*/ 31 h 31"/>
                <a:gd name="T8" fmla="*/ 1 w 34"/>
                <a:gd name="T9" fmla="*/ 30 h 31"/>
                <a:gd name="T10" fmla="*/ 0 w 34"/>
                <a:gd name="T11" fmla="*/ 27 h 31"/>
                <a:gd name="T12" fmla="*/ 3 w 34"/>
                <a:gd name="T13" fmla="*/ 21 h 31"/>
                <a:gd name="T14" fmla="*/ 6 w 34"/>
                <a:gd name="T15" fmla="*/ 15 h 31"/>
                <a:gd name="T16" fmla="*/ 12 w 34"/>
                <a:gd name="T17" fmla="*/ 9 h 31"/>
                <a:gd name="T18" fmla="*/ 18 w 34"/>
                <a:gd name="T19" fmla="*/ 5 h 31"/>
                <a:gd name="T20" fmla="*/ 25 w 34"/>
                <a:gd name="T21" fmla="*/ 1 h 31"/>
                <a:gd name="T22" fmla="*/ 29 w 34"/>
                <a:gd name="T23" fmla="*/ 0 h 31"/>
                <a:gd name="T24" fmla="*/ 33 w 34"/>
                <a:gd name="T25" fmla="*/ 1 h 31"/>
                <a:gd name="T26" fmla="*/ 34 w 34"/>
                <a:gd name="T27" fmla="*/ 5 h 31"/>
                <a:gd name="T28" fmla="*/ 33 w 34"/>
                <a:gd name="T29" fmla="*/ 9 h 31"/>
                <a:gd name="T30" fmla="*/ 29 w 34"/>
                <a:gd name="T31" fmla="*/ 16 h 31"/>
                <a:gd name="T32" fmla="*/ 23 w 34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31">
                  <a:moveTo>
                    <a:pt x="23" y="22"/>
                  </a:moveTo>
                  <a:lnTo>
                    <a:pt x="16" y="27"/>
                  </a:lnTo>
                  <a:lnTo>
                    <a:pt x="11" y="30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7"/>
                  </a:lnTo>
                  <a:lnTo>
                    <a:pt x="3" y="21"/>
                  </a:lnTo>
                  <a:lnTo>
                    <a:pt x="6" y="15"/>
                  </a:lnTo>
                  <a:lnTo>
                    <a:pt x="12" y="9"/>
                  </a:lnTo>
                  <a:lnTo>
                    <a:pt x="18" y="5"/>
                  </a:lnTo>
                  <a:lnTo>
                    <a:pt x="25" y="1"/>
                  </a:lnTo>
                  <a:lnTo>
                    <a:pt x="29" y="0"/>
                  </a:lnTo>
                  <a:lnTo>
                    <a:pt x="33" y="1"/>
                  </a:lnTo>
                  <a:lnTo>
                    <a:pt x="34" y="5"/>
                  </a:lnTo>
                  <a:lnTo>
                    <a:pt x="33" y="9"/>
                  </a:lnTo>
                  <a:lnTo>
                    <a:pt x="29" y="16"/>
                  </a:lnTo>
                  <a:lnTo>
                    <a:pt x="23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12"/>
            <p:cNvSpPr>
              <a:spLocks/>
            </p:cNvSpPr>
            <p:nvPr/>
          </p:nvSpPr>
          <p:spPr bwMode="auto">
            <a:xfrm>
              <a:off x="2687" y="1204"/>
              <a:ext cx="16" cy="15"/>
            </a:xfrm>
            <a:custGeom>
              <a:avLst/>
              <a:gdLst>
                <a:gd name="T0" fmla="*/ 22 w 32"/>
                <a:gd name="T1" fmla="*/ 20 h 30"/>
                <a:gd name="T2" fmla="*/ 15 w 32"/>
                <a:gd name="T3" fmla="*/ 25 h 30"/>
                <a:gd name="T4" fmla="*/ 9 w 32"/>
                <a:gd name="T5" fmla="*/ 29 h 30"/>
                <a:gd name="T6" fmla="*/ 4 w 32"/>
                <a:gd name="T7" fmla="*/ 30 h 30"/>
                <a:gd name="T8" fmla="*/ 0 w 32"/>
                <a:gd name="T9" fmla="*/ 29 h 30"/>
                <a:gd name="T10" fmla="*/ 0 w 32"/>
                <a:gd name="T11" fmla="*/ 25 h 30"/>
                <a:gd name="T12" fmla="*/ 1 w 32"/>
                <a:gd name="T13" fmla="*/ 20 h 30"/>
                <a:gd name="T14" fmla="*/ 5 w 32"/>
                <a:gd name="T15" fmla="*/ 15 h 30"/>
                <a:gd name="T16" fmla="*/ 10 w 32"/>
                <a:gd name="T17" fmla="*/ 9 h 30"/>
                <a:gd name="T18" fmla="*/ 16 w 32"/>
                <a:gd name="T19" fmla="*/ 4 h 30"/>
                <a:gd name="T20" fmla="*/ 23 w 32"/>
                <a:gd name="T21" fmla="*/ 1 h 30"/>
                <a:gd name="T22" fmla="*/ 28 w 32"/>
                <a:gd name="T23" fmla="*/ 0 h 30"/>
                <a:gd name="T24" fmla="*/ 31 w 32"/>
                <a:gd name="T25" fmla="*/ 1 h 30"/>
                <a:gd name="T26" fmla="*/ 32 w 32"/>
                <a:gd name="T27" fmla="*/ 4 h 30"/>
                <a:gd name="T28" fmla="*/ 31 w 32"/>
                <a:gd name="T29" fmla="*/ 9 h 30"/>
                <a:gd name="T30" fmla="*/ 28 w 32"/>
                <a:gd name="T31" fmla="*/ 15 h 30"/>
                <a:gd name="T32" fmla="*/ 22 w 32"/>
                <a:gd name="T33" fmla="*/ 2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" h="30">
                  <a:moveTo>
                    <a:pt x="22" y="20"/>
                  </a:moveTo>
                  <a:lnTo>
                    <a:pt x="15" y="25"/>
                  </a:lnTo>
                  <a:lnTo>
                    <a:pt x="9" y="29"/>
                  </a:lnTo>
                  <a:lnTo>
                    <a:pt x="4" y="30"/>
                  </a:lnTo>
                  <a:lnTo>
                    <a:pt x="0" y="29"/>
                  </a:lnTo>
                  <a:lnTo>
                    <a:pt x="0" y="25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0" y="9"/>
                  </a:lnTo>
                  <a:lnTo>
                    <a:pt x="16" y="4"/>
                  </a:lnTo>
                  <a:lnTo>
                    <a:pt x="23" y="1"/>
                  </a:lnTo>
                  <a:lnTo>
                    <a:pt x="28" y="0"/>
                  </a:lnTo>
                  <a:lnTo>
                    <a:pt x="31" y="1"/>
                  </a:lnTo>
                  <a:lnTo>
                    <a:pt x="32" y="4"/>
                  </a:lnTo>
                  <a:lnTo>
                    <a:pt x="31" y="9"/>
                  </a:lnTo>
                  <a:lnTo>
                    <a:pt x="28" y="15"/>
                  </a:lnTo>
                  <a:lnTo>
                    <a:pt x="2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13"/>
            <p:cNvSpPr>
              <a:spLocks/>
            </p:cNvSpPr>
            <p:nvPr/>
          </p:nvSpPr>
          <p:spPr bwMode="auto">
            <a:xfrm>
              <a:off x="2631" y="1178"/>
              <a:ext cx="18" cy="14"/>
            </a:xfrm>
            <a:custGeom>
              <a:avLst/>
              <a:gdLst>
                <a:gd name="T0" fmla="*/ 12 w 35"/>
                <a:gd name="T1" fmla="*/ 20 h 28"/>
                <a:gd name="T2" fmla="*/ 6 w 35"/>
                <a:gd name="T3" fmla="*/ 14 h 28"/>
                <a:gd name="T4" fmla="*/ 2 w 35"/>
                <a:gd name="T5" fmla="*/ 9 h 28"/>
                <a:gd name="T6" fmla="*/ 0 w 35"/>
                <a:gd name="T7" fmla="*/ 5 h 28"/>
                <a:gd name="T8" fmla="*/ 0 w 35"/>
                <a:gd name="T9" fmla="*/ 1 h 28"/>
                <a:gd name="T10" fmla="*/ 4 w 35"/>
                <a:gd name="T11" fmla="*/ 0 h 28"/>
                <a:gd name="T12" fmla="*/ 10 w 35"/>
                <a:gd name="T13" fmla="*/ 0 h 28"/>
                <a:gd name="T14" fmla="*/ 15 w 35"/>
                <a:gd name="T15" fmla="*/ 2 h 28"/>
                <a:gd name="T16" fmla="*/ 22 w 35"/>
                <a:gd name="T17" fmla="*/ 7 h 28"/>
                <a:gd name="T18" fmla="*/ 28 w 35"/>
                <a:gd name="T19" fmla="*/ 13 h 28"/>
                <a:gd name="T20" fmla="*/ 33 w 35"/>
                <a:gd name="T21" fmla="*/ 17 h 28"/>
                <a:gd name="T22" fmla="*/ 35 w 35"/>
                <a:gd name="T23" fmla="*/ 22 h 28"/>
                <a:gd name="T24" fmla="*/ 34 w 35"/>
                <a:gd name="T25" fmla="*/ 26 h 28"/>
                <a:gd name="T26" fmla="*/ 30 w 35"/>
                <a:gd name="T27" fmla="*/ 28 h 28"/>
                <a:gd name="T28" fmla="*/ 26 w 35"/>
                <a:gd name="T29" fmla="*/ 26 h 28"/>
                <a:gd name="T30" fmla="*/ 19 w 35"/>
                <a:gd name="T31" fmla="*/ 24 h 28"/>
                <a:gd name="T32" fmla="*/ 12 w 35"/>
                <a:gd name="T33" fmla="*/ 2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5" h="28">
                  <a:moveTo>
                    <a:pt x="12" y="20"/>
                  </a:moveTo>
                  <a:lnTo>
                    <a:pt x="6" y="14"/>
                  </a:lnTo>
                  <a:lnTo>
                    <a:pt x="2" y="9"/>
                  </a:lnTo>
                  <a:lnTo>
                    <a:pt x="0" y="5"/>
                  </a:lnTo>
                  <a:lnTo>
                    <a:pt x="0" y="1"/>
                  </a:lnTo>
                  <a:lnTo>
                    <a:pt x="4" y="0"/>
                  </a:lnTo>
                  <a:lnTo>
                    <a:pt x="10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8" y="13"/>
                  </a:lnTo>
                  <a:lnTo>
                    <a:pt x="33" y="17"/>
                  </a:lnTo>
                  <a:lnTo>
                    <a:pt x="35" y="22"/>
                  </a:lnTo>
                  <a:lnTo>
                    <a:pt x="34" y="26"/>
                  </a:lnTo>
                  <a:lnTo>
                    <a:pt x="30" y="28"/>
                  </a:lnTo>
                  <a:lnTo>
                    <a:pt x="26" y="26"/>
                  </a:lnTo>
                  <a:lnTo>
                    <a:pt x="19" y="24"/>
                  </a:lnTo>
                  <a:lnTo>
                    <a:pt x="1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14"/>
            <p:cNvSpPr>
              <a:spLocks/>
            </p:cNvSpPr>
            <p:nvPr/>
          </p:nvSpPr>
          <p:spPr bwMode="auto">
            <a:xfrm>
              <a:off x="2624" y="1196"/>
              <a:ext cx="10" cy="20"/>
            </a:xfrm>
            <a:custGeom>
              <a:avLst/>
              <a:gdLst>
                <a:gd name="T0" fmla="*/ 1 w 18"/>
                <a:gd name="T1" fmla="*/ 24 h 42"/>
                <a:gd name="T2" fmla="*/ 0 w 18"/>
                <a:gd name="T3" fmla="*/ 15 h 42"/>
                <a:gd name="T4" fmla="*/ 1 w 18"/>
                <a:gd name="T5" fmla="*/ 9 h 42"/>
                <a:gd name="T6" fmla="*/ 2 w 18"/>
                <a:gd name="T7" fmla="*/ 3 h 42"/>
                <a:gd name="T8" fmla="*/ 5 w 18"/>
                <a:gd name="T9" fmla="*/ 0 h 42"/>
                <a:gd name="T10" fmla="*/ 9 w 18"/>
                <a:gd name="T11" fmla="*/ 2 h 42"/>
                <a:gd name="T12" fmla="*/ 12 w 18"/>
                <a:gd name="T13" fmla="*/ 6 h 42"/>
                <a:gd name="T14" fmla="*/ 16 w 18"/>
                <a:gd name="T15" fmla="*/ 12 h 42"/>
                <a:gd name="T16" fmla="*/ 17 w 18"/>
                <a:gd name="T17" fmla="*/ 20 h 42"/>
                <a:gd name="T18" fmla="*/ 18 w 18"/>
                <a:gd name="T19" fmla="*/ 28 h 42"/>
                <a:gd name="T20" fmla="*/ 18 w 18"/>
                <a:gd name="T21" fmla="*/ 35 h 42"/>
                <a:gd name="T22" fmla="*/ 16 w 18"/>
                <a:gd name="T23" fmla="*/ 40 h 42"/>
                <a:gd name="T24" fmla="*/ 13 w 18"/>
                <a:gd name="T25" fmla="*/ 42 h 42"/>
                <a:gd name="T26" fmla="*/ 10 w 18"/>
                <a:gd name="T27" fmla="*/ 41 h 42"/>
                <a:gd name="T28" fmla="*/ 7 w 18"/>
                <a:gd name="T29" fmla="*/ 37 h 42"/>
                <a:gd name="T30" fmla="*/ 3 w 18"/>
                <a:gd name="T31" fmla="*/ 30 h 42"/>
                <a:gd name="T32" fmla="*/ 1 w 18"/>
                <a:gd name="T33" fmla="*/ 24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2">
                  <a:moveTo>
                    <a:pt x="1" y="24"/>
                  </a:moveTo>
                  <a:lnTo>
                    <a:pt x="0" y="15"/>
                  </a:lnTo>
                  <a:lnTo>
                    <a:pt x="1" y="9"/>
                  </a:lnTo>
                  <a:lnTo>
                    <a:pt x="2" y="3"/>
                  </a:lnTo>
                  <a:lnTo>
                    <a:pt x="5" y="0"/>
                  </a:lnTo>
                  <a:lnTo>
                    <a:pt x="9" y="2"/>
                  </a:lnTo>
                  <a:lnTo>
                    <a:pt x="12" y="6"/>
                  </a:lnTo>
                  <a:lnTo>
                    <a:pt x="16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8" y="35"/>
                  </a:lnTo>
                  <a:lnTo>
                    <a:pt x="16" y="40"/>
                  </a:lnTo>
                  <a:lnTo>
                    <a:pt x="13" y="42"/>
                  </a:lnTo>
                  <a:lnTo>
                    <a:pt x="10" y="41"/>
                  </a:lnTo>
                  <a:lnTo>
                    <a:pt x="7" y="37"/>
                  </a:lnTo>
                  <a:lnTo>
                    <a:pt x="3" y="30"/>
                  </a:lnTo>
                  <a:lnTo>
                    <a:pt x="1" y="24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15"/>
            <p:cNvSpPr>
              <a:spLocks/>
            </p:cNvSpPr>
            <p:nvPr/>
          </p:nvSpPr>
          <p:spPr bwMode="auto">
            <a:xfrm>
              <a:off x="2640" y="1278"/>
              <a:ext cx="9" cy="20"/>
            </a:xfrm>
            <a:custGeom>
              <a:avLst/>
              <a:gdLst>
                <a:gd name="T0" fmla="*/ 1 w 18"/>
                <a:gd name="T1" fmla="*/ 22 h 41"/>
                <a:gd name="T2" fmla="*/ 0 w 18"/>
                <a:gd name="T3" fmla="*/ 14 h 41"/>
                <a:gd name="T4" fmla="*/ 1 w 18"/>
                <a:gd name="T5" fmla="*/ 7 h 41"/>
                <a:gd name="T6" fmla="*/ 2 w 18"/>
                <a:gd name="T7" fmla="*/ 2 h 41"/>
                <a:gd name="T8" fmla="*/ 6 w 18"/>
                <a:gd name="T9" fmla="*/ 0 h 41"/>
                <a:gd name="T10" fmla="*/ 9 w 18"/>
                <a:gd name="T11" fmla="*/ 1 h 41"/>
                <a:gd name="T12" fmla="*/ 12 w 18"/>
                <a:gd name="T13" fmla="*/ 5 h 41"/>
                <a:gd name="T14" fmla="*/ 15 w 18"/>
                <a:gd name="T15" fmla="*/ 12 h 41"/>
                <a:gd name="T16" fmla="*/ 17 w 18"/>
                <a:gd name="T17" fmla="*/ 20 h 41"/>
                <a:gd name="T18" fmla="*/ 18 w 18"/>
                <a:gd name="T19" fmla="*/ 28 h 41"/>
                <a:gd name="T20" fmla="*/ 17 w 18"/>
                <a:gd name="T21" fmla="*/ 33 h 41"/>
                <a:gd name="T22" fmla="*/ 16 w 18"/>
                <a:gd name="T23" fmla="*/ 39 h 41"/>
                <a:gd name="T24" fmla="*/ 14 w 18"/>
                <a:gd name="T25" fmla="*/ 41 h 41"/>
                <a:gd name="T26" fmla="*/ 10 w 18"/>
                <a:gd name="T27" fmla="*/ 40 h 41"/>
                <a:gd name="T28" fmla="*/ 7 w 18"/>
                <a:gd name="T29" fmla="*/ 36 h 41"/>
                <a:gd name="T30" fmla="*/ 3 w 18"/>
                <a:gd name="T31" fmla="*/ 30 h 41"/>
                <a:gd name="T32" fmla="*/ 1 w 18"/>
                <a:gd name="T33" fmla="*/ 22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1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1"/>
                  </a:lnTo>
                  <a:lnTo>
                    <a:pt x="12" y="5"/>
                  </a:lnTo>
                  <a:lnTo>
                    <a:pt x="15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7" y="33"/>
                  </a:lnTo>
                  <a:lnTo>
                    <a:pt x="16" y="39"/>
                  </a:lnTo>
                  <a:lnTo>
                    <a:pt x="14" y="41"/>
                  </a:lnTo>
                  <a:lnTo>
                    <a:pt x="10" y="40"/>
                  </a:lnTo>
                  <a:lnTo>
                    <a:pt x="7" y="36"/>
                  </a:lnTo>
                  <a:lnTo>
                    <a:pt x="3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16"/>
            <p:cNvSpPr>
              <a:spLocks/>
            </p:cNvSpPr>
            <p:nvPr/>
          </p:nvSpPr>
          <p:spPr bwMode="auto">
            <a:xfrm>
              <a:off x="2585" y="1138"/>
              <a:ext cx="20" cy="11"/>
            </a:xfrm>
            <a:custGeom>
              <a:avLst/>
              <a:gdLst>
                <a:gd name="T0" fmla="*/ 17 w 41"/>
                <a:gd name="T1" fmla="*/ 19 h 21"/>
                <a:gd name="T2" fmla="*/ 11 w 41"/>
                <a:gd name="T3" fmla="*/ 15 h 21"/>
                <a:gd name="T4" fmla="*/ 5 w 41"/>
                <a:gd name="T5" fmla="*/ 11 h 21"/>
                <a:gd name="T6" fmla="*/ 1 w 41"/>
                <a:gd name="T7" fmla="*/ 7 h 21"/>
                <a:gd name="T8" fmla="*/ 0 w 41"/>
                <a:gd name="T9" fmla="*/ 4 h 21"/>
                <a:gd name="T10" fmla="*/ 4 w 41"/>
                <a:gd name="T11" fmla="*/ 1 h 21"/>
                <a:gd name="T12" fmla="*/ 8 w 41"/>
                <a:gd name="T13" fmla="*/ 0 h 21"/>
                <a:gd name="T14" fmla="*/ 15 w 41"/>
                <a:gd name="T15" fmla="*/ 0 h 21"/>
                <a:gd name="T16" fmla="*/ 23 w 41"/>
                <a:gd name="T17" fmla="*/ 3 h 21"/>
                <a:gd name="T18" fmla="*/ 30 w 41"/>
                <a:gd name="T19" fmla="*/ 6 h 21"/>
                <a:gd name="T20" fmla="*/ 36 w 41"/>
                <a:gd name="T21" fmla="*/ 10 h 21"/>
                <a:gd name="T22" fmla="*/ 39 w 41"/>
                <a:gd name="T23" fmla="*/ 14 h 21"/>
                <a:gd name="T24" fmla="*/ 41 w 41"/>
                <a:gd name="T25" fmla="*/ 18 h 21"/>
                <a:gd name="T26" fmla="*/ 37 w 41"/>
                <a:gd name="T27" fmla="*/ 20 h 21"/>
                <a:gd name="T28" fmla="*/ 32 w 41"/>
                <a:gd name="T29" fmla="*/ 21 h 21"/>
                <a:gd name="T30" fmla="*/ 26 w 41"/>
                <a:gd name="T31" fmla="*/ 21 h 21"/>
                <a:gd name="T32" fmla="*/ 17 w 41"/>
                <a:gd name="T33" fmla="*/ 19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1" h="21">
                  <a:moveTo>
                    <a:pt x="17" y="19"/>
                  </a:moveTo>
                  <a:lnTo>
                    <a:pt x="11" y="15"/>
                  </a:lnTo>
                  <a:lnTo>
                    <a:pt x="5" y="11"/>
                  </a:lnTo>
                  <a:lnTo>
                    <a:pt x="1" y="7"/>
                  </a:lnTo>
                  <a:lnTo>
                    <a:pt x="0" y="4"/>
                  </a:lnTo>
                  <a:lnTo>
                    <a:pt x="4" y="1"/>
                  </a:lnTo>
                  <a:lnTo>
                    <a:pt x="8" y="0"/>
                  </a:lnTo>
                  <a:lnTo>
                    <a:pt x="15" y="0"/>
                  </a:lnTo>
                  <a:lnTo>
                    <a:pt x="23" y="3"/>
                  </a:lnTo>
                  <a:lnTo>
                    <a:pt x="30" y="6"/>
                  </a:lnTo>
                  <a:lnTo>
                    <a:pt x="36" y="10"/>
                  </a:lnTo>
                  <a:lnTo>
                    <a:pt x="39" y="14"/>
                  </a:lnTo>
                  <a:lnTo>
                    <a:pt x="41" y="18"/>
                  </a:lnTo>
                  <a:lnTo>
                    <a:pt x="37" y="20"/>
                  </a:lnTo>
                  <a:lnTo>
                    <a:pt x="32" y="21"/>
                  </a:lnTo>
                  <a:lnTo>
                    <a:pt x="26" y="21"/>
                  </a:lnTo>
                  <a:lnTo>
                    <a:pt x="17" y="19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17"/>
            <p:cNvSpPr>
              <a:spLocks/>
            </p:cNvSpPr>
            <p:nvPr/>
          </p:nvSpPr>
          <p:spPr bwMode="auto">
            <a:xfrm>
              <a:off x="2593" y="1102"/>
              <a:ext cx="9" cy="21"/>
            </a:xfrm>
            <a:custGeom>
              <a:avLst/>
              <a:gdLst>
                <a:gd name="T0" fmla="*/ 0 w 18"/>
                <a:gd name="T1" fmla="*/ 20 h 41"/>
                <a:gd name="T2" fmla="*/ 3 w 18"/>
                <a:gd name="T3" fmla="*/ 11 h 41"/>
                <a:gd name="T4" fmla="*/ 5 w 18"/>
                <a:gd name="T5" fmla="*/ 5 h 41"/>
                <a:gd name="T6" fmla="*/ 9 w 18"/>
                <a:gd name="T7" fmla="*/ 1 h 41"/>
                <a:gd name="T8" fmla="*/ 12 w 18"/>
                <a:gd name="T9" fmla="*/ 0 h 41"/>
                <a:gd name="T10" fmla="*/ 15 w 18"/>
                <a:gd name="T11" fmla="*/ 2 h 41"/>
                <a:gd name="T12" fmla="*/ 17 w 18"/>
                <a:gd name="T13" fmla="*/ 7 h 41"/>
                <a:gd name="T14" fmla="*/ 18 w 18"/>
                <a:gd name="T15" fmla="*/ 14 h 41"/>
                <a:gd name="T16" fmla="*/ 18 w 18"/>
                <a:gd name="T17" fmla="*/ 22 h 41"/>
                <a:gd name="T18" fmla="*/ 15 w 18"/>
                <a:gd name="T19" fmla="*/ 30 h 41"/>
                <a:gd name="T20" fmla="*/ 12 w 18"/>
                <a:gd name="T21" fmla="*/ 36 h 41"/>
                <a:gd name="T22" fmla="*/ 10 w 18"/>
                <a:gd name="T23" fmla="*/ 40 h 41"/>
                <a:gd name="T24" fmla="*/ 6 w 18"/>
                <a:gd name="T25" fmla="*/ 41 h 41"/>
                <a:gd name="T26" fmla="*/ 3 w 18"/>
                <a:gd name="T27" fmla="*/ 39 h 41"/>
                <a:gd name="T28" fmla="*/ 2 w 18"/>
                <a:gd name="T29" fmla="*/ 33 h 41"/>
                <a:gd name="T30" fmla="*/ 0 w 18"/>
                <a:gd name="T31" fmla="*/ 28 h 41"/>
                <a:gd name="T32" fmla="*/ 0 w 18"/>
                <a:gd name="T33" fmla="*/ 2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1">
                  <a:moveTo>
                    <a:pt x="0" y="20"/>
                  </a:moveTo>
                  <a:lnTo>
                    <a:pt x="3" y="11"/>
                  </a:lnTo>
                  <a:lnTo>
                    <a:pt x="5" y="5"/>
                  </a:lnTo>
                  <a:lnTo>
                    <a:pt x="9" y="1"/>
                  </a:lnTo>
                  <a:lnTo>
                    <a:pt x="12" y="0"/>
                  </a:lnTo>
                  <a:lnTo>
                    <a:pt x="15" y="2"/>
                  </a:lnTo>
                  <a:lnTo>
                    <a:pt x="17" y="7"/>
                  </a:lnTo>
                  <a:lnTo>
                    <a:pt x="18" y="14"/>
                  </a:lnTo>
                  <a:lnTo>
                    <a:pt x="18" y="22"/>
                  </a:lnTo>
                  <a:lnTo>
                    <a:pt x="15" y="30"/>
                  </a:lnTo>
                  <a:lnTo>
                    <a:pt x="12" y="36"/>
                  </a:lnTo>
                  <a:lnTo>
                    <a:pt x="10" y="40"/>
                  </a:lnTo>
                  <a:lnTo>
                    <a:pt x="6" y="41"/>
                  </a:lnTo>
                  <a:lnTo>
                    <a:pt x="3" y="39"/>
                  </a:lnTo>
                  <a:lnTo>
                    <a:pt x="2" y="33"/>
                  </a:lnTo>
                  <a:lnTo>
                    <a:pt x="0" y="28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18"/>
            <p:cNvSpPr>
              <a:spLocks/>
            </p:cNvSpPr>
            <p:nvPr/>
          </p:nvSpPr>
          <p:spPr bwMode="auto">
            <a:xfrm>
              <a:off x="2592" y="1225"/>
              <a:ext cx="9" cy="20"/>
            </a:xfrm>
            <a:custGeom>
              <a:avLst/>
              <a:gdLst>
                <a:gd name="T0" fmla="*/ 0 w 17"/>
                <a:gd name="T1" fmla="*/ 20 h 42"/>
                <a:gd name="T2" fmla="*/ 2 w 17"/>
                <a:gd name="T3" fmla="*/ 12 h 42"/>
                <a:gd name="T4" fmla="*/ 5 w 17"/>
                <a:gd name="T5" fmla="*/ 6 h 42"/>
                <a:gd name="T6" fmla="*/ 8 w 17"/>
                <a:gd name="T7" fmla="*/ 1 h 42"/>
                <a:gd name="T8" fmla="*/ 12 w 17"/>
                <a:gd name="T9" fmla="*/ 0 h 42"/>
                <a:gd name="T10" fmla="*/ 15 w 17"/>
                <a:gd name="T11" fmla="*/ 2 h 42"/>
                <a:gd name="T12" fmla="*/ 16 w 17"/>
                <a:gd name="T13" fmla="*/ 8 h 42"/>
                <a:gd name="T14" fmla="*/ 17 w 17"/>
                <a:gd name="T15" fmla="*/ 15 h 42"/>
                <a:gd name="T16" fmla="*/ 17 w 17"/>
                <a:gd name="T17" fmla="*/ 23 h 42"/>
                <a:gd name="T18" fmla="*/ 15 w 17"/>
                <a:gd name="T19" fmla="*/ 30 h 42"/>
                <a:gd name="T20" fmla="*/ 12 w 17"/>
                <a:gd name="T21" fmla="*/ 37 h 42"/>
                <a:gd name="T22" fmla="*/ 8 w 17"/>
                <a:gd name="T23" fmla="*/ 40 h 42"/>
                <a:gd name="T24" fmla="*/ 5 w 17"/>
                <a:gd name="T25" fmla="*/ 42 h 42"/>
                <a:gd name="T26" fmla="*/ 2 w 17"/>
                <a:gd name="T27" fmla="*/ 39 h 42"/>
                <a:gd name="T28" fmla="*/ 0 w 17"/>
                <a:gd name="T29" fmla="*/ 35 h 42"/>
                <a:gd name="T30" fmla="*/ 0 w 17"/>
                <a:gd name="T31" fmla="*/ 28 h 42"/>
                <a:gd name="T32" fmla="*/ 0 w 17"/>
                <a:gd name="T33" fmla="*/ 2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" h="42">
                  <a:moveTo>
                    <a:pt x="0" y="20"/>
                  </a:moveTo>
                  <a:lnTo>
                    <a:pt x="2" y="12"/>
                  </a:lnTo>
                  <a:lnTo>
                    <a:pt x="5" y="6"/>
                  </a:lnTo>
                  <a:lnTo>
                    <a:pt x="8" y="1"/>
                  </a:lnTo>
                  <a:lnTo>
                    <a:pt x="12" y="0"/>
                  </a:lnTo>
                  <a:lnTo>
                    <a:pt x="15" y="2"/>
                  </a:lnTo>
                  <a:lnTo>
                    <a:pt x="16" y="8"/>
                  </a:lnTo>
                  <a:lnTo>
                    <a:pt x="17" y="15"/>
                  </a:lnTo>
                  <a:lnTo>
                    <a:pt x="17" y="23"/>
                  </a:lnTo>
                  <a:lnTo>
                    <a:pt x="15" y="30"/>
                  </a:lnTo>
                  <a:lnTo>
                    <a:pt x="12" y="37"/>
                  </a:lnTo>
                  <a:lnTo>
                    <a:pt x="8" y="40"/>
                  </a:lnTo>
                  <a:lnTo>
                    <a:pt x="5" y="42"/>
                  </a:lnTo>
                  <a:lnTo>
                    <a:pt x="2" y="39"/>
                  </a:lnTo>
                  <a:lnTo>
                    <a:pt x="0" y="35"/>
                  </a:lnTo>
                  <a:lnTo>
                    <a:pt x="0" y="28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19"/>
            <p:cNvSpPr>
              <a:spLocks/>
            </p:cNvSpPr>
            <p:nvPr/>
          </p:nvSpPr>
          <p:spPr bwMode="auto">
            <a:xfrm>
              <a:off x="2566" y="1106"/>
              <a:ext cx="16" cy="14"/>
            </a:xfrm>
            <a:custGeom>
              <a:avLst/>
              <a:gdLst>
                <a:gd name="T0" fmla="*/ 12 w 34"/>
                <a:gd name="T1" fmla="*/ 8 h 29"/>
                <a:gd name="T2" fmla="*/ 19 w 34"/>
                <a:gd name="T3" fmla="*/ 3 h 29"/>
                <a:gd name="T4" fmla="*/ 24 w 34"/>
                <a:gd name="T5" fmla="*/ 0 h 29"/>
                <a:gd name="T6" fmla="*/ 30 w 34"/>
                <a:gd name="T7" fmla="*/ 0 h 29"/>
                <a:gd name="T8" fmla="*/ 34 w 34"/>
                <a:gd name="T9" fmla="*/ 1 h 29"/>
                <a:gd name="T10" fmla="*/ 34 w 34"/>
                <a:gd name="T11" fmla="*/ 4 h 29"/>
                <a:gd name="T12" fmla="*/ 32 w 34"/>
                <a:gd name="T13" fmla="*/ 9 h 29"/>
                <a:gd name="T14" fmla="*/ 28 w 34"/>
                <a:gd name="T15" fmla="*/ 15 h 29"/>
                <a:gd name="T16" fmla="*/ 22 w 34"/>
                <a:gd name="T17" fmla="*/ 21 h 29"/>
                <a:gd name="T18" fmla="*/ 15 w 34"/>
                <a:gd name="T19" fmla="*/ 25 h 29"/>
                <a:gd name="T20" fmla="*/ 9 w 34"/>
                <a:gd name="T21" fmla="*/ 27 h 29"/>
                <a:gd name="T22" fmla="*/ 4 w 34"/>
                <a:gd name="T23" fmla="*/ 29 h 29"/>
                <a:gd name="T24" fmla="*/ 0 w 34"/>
                <a:gd name="T25" fmla="*/ 26 h 29"/>
                <a:gd name="T26" fmla="*/ 0 w 34"/>
                <a:gd name="T27" fmla="*/ 23 h 29"/>
                <a:gd name="T28" fmla="*/ 1 w 34"/>
                <a:gd name="T29" fmla="*/ 18 h 29"/>
                <a:gd name="T30" fmla="*/ 6 w 34"/>
                <a:gd name="T31" fmla="*/ 14 h 29"/>
                <a:gd name="T32" fmla="*/ 12 w 34"/>
                <a:gd name="T33" fmla="*/ 8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9">
                  <a:moveTo>
                    <a:pt x="12" y="8"/>
                  </a:moveTo>
                  <a:lnTo>
                    <a:pt x="19" y="3"/>
                  </a:lnTo>
                  <a:lnTo>
                    <a:pt x="24" y="0"/>
                  </a:lnTo>
                  <a:lnTo>
                    <a:pt x="30" y="0"/>
                  </a:lnTo>
                  <a:lnTo>
                    <a:pt x="34" y="1"/>
                  </a:lnTo>
                  <a:lnTo>
                    <a:pt x="34" y="4"/>
                  </a:lnTo>
                  <a:lnTo>
                    <a:pt x="32" y="9"/>
                  </a:lnTo>
                  <a:lnTo>
                    <a:pt x="28" y="15"/>
                  </a:lnTo>
                  <a:lnTo>
                    <a:pt x="22" y="21"/>
                  </a:lnTo>
                  <a:lnTo>
                    <a:pt x="15" y="25"/>
                  </a:lnTo>
                  <a:lnTo>
                    <a:pt x="9" y="27"/>
                  </a:lnTo>
                  <a:lnTo>
                    <a:pt x="4" y="29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1" y="18"/>
                  </a:lnTo>
                  <a:lnTo>
                    <a:pt x="6" y="14"/>
                  </a:lnTo>
                  <a:lnTo>
                    <a:pt x="12" y="8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0"/>
            <p:cNvSpPr>
              <a:spLocks/>
            </p:cNvSpPr>
            <p:nvPr/>
          </p:nvSpPr>
          <p:spPr bwMode="auto">
            <a:xfrm>
              <a:off x="2693" y="1242"/>
              <a:ext cx="17" cy="16"/>
            </a:xfrm>
            <a:custGeom>
              <a:avLst/>
              <a:gdLst>
                <a:gd name="T0" fmla="*/ 22 w 33"/>
                <a:gd name="T1" fmla="*/ 22 h 31"/>
                <a:gd name="T2" fmla="*/ 16 w 33"/>
                <a:gd name="T3" fmla="*/ 26 h 31"/>
                <a:gd name="T4" fmla="*/ 10 w 33"/>
                <a:gd name="T5" fmla="*/ 29 h 31"/>
                <a:gd name="T6" fmla="*/ 5 w 33"/>
                <a:gd name="T7" fmla="*/ 31 h 31"/>
                <a:gd name="T8" fmla="*/ 1 w 33"/>
                <a:gd name="T9" fmla="*/ 30 h 31"/>
                <a:gd name="T10" fmla="*/ 0 w 33"/>
                <a:gd name="T11" fmla="*/ 26 h 31"/>
                <a:gd name="T12" fmla="*/ 1 w 33"/>
                <a:gd name="T13" fmla="*/ 20 h 31"/>
                <a:gd name="T14" fmla="*/ 5 w 33"/>
                <a:gd name="T15" fmla="*/ 15 h 31"/>
                <a:gd name="T16" fmla="*/ 10 w 33"/>
                <a:gd name="T17" fmla="*/ 9 h 31"/>
                <a:gd name="T18" fmla="*/ 17 w 33"/>
                <a:gd name="T19" fmla="*/ 4 h 31"/>
                <a:gd name="T20" fmla="*/ 23 w 33"/>
                <a:gd name="T21" fmla="*/ 1 h 31"/>
                <a:gd name="T22" fmla="*/ 29 w 33"/>
                <a:gd name="T23" fmla="*/ 0 h 31"/>
                <a:gd name="T24" fmla="*/ 32 w 33"/>
                <a:gd name="T25" fmla="*/ 1 h 31"/>
                <a:gd name="T26" fmla="*/ 33 w 33"/>
                <a:gd name="T27" fmla="*/ 4 h 31"/>
                <a:gd name="T28" fmla="*/ 31 w 33"/>
                <a:gd name="T29" fmla="*/ 9 h 31"/>
                <a:gd name="T30" fmla="*/ 28 w 33"/>
                <a:gd name="T31" fmla="*/ 16 h 31"/>
                <a:gd name="T32" fmla="*/ 22 w 33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1">
                  <a:moveTo>
                    <a:pt x="22" y="22"/>
                  </a:moveTo>
                  <a:lnTo>
                    <a:pt x="16" y="26"/>
                  </a:lnTo>
                  <a:lnTo>
                    <a:pt x="10" y="29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0" y="9"/>
                  </a:lnTo>
                  <a:lnTo>
                    <a:pt x="17" y="4"/>
                  </a:lnTo>
                  <a:lnTo>
                    <a:pt x="23" y="1"/>
                  </a:lnTo>
                  <a:lnTo>
                    <a:pt x="29" y="0"/>
                  </a:lnTo>
                  <a:lnTo>
                    <a:pt x="32" y="1"/>
                  </a:lnTo>
                  <a:lnTo>
                    <a:pt x="33" y="4"/>
                  </a:lnTo>
                  <a:lnTo>
                    <a:pt x="31" y="9"/>
                  </a:lnTo>
                  <a:lnTo>
                    <a:pt x="28" y="16"/>
                  </a:lnTo>
                  <a:lnTo>
                    <a:pt x="22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1"/>
            <p:cNvSpPr>
              <a:spLocks/>
            </p:cNvSpPr>
            <p:nvPr/>
          </p:nvSpPr>
          <p:spPr bwMode="auto">
            <a:xfrm>
              <a:off x="2668" y="1226"/>
              <a:ext cx="16" cy="14"/>
            </a:xfrm>
            <a:custGeom>
              <a:avLst/>
              <a:gdLst>
                <a:gd name="T0" fmla="*/ 12 w 33"/>
                <a:gd name="T1" fmla="*/ 20 h 27"/>
                <a:gd name="T2" fmla="*/ 6 w 33"/>
                <a:gd name="T3" fmla="*/ 14 h 27"/>
                <a:gd name="T4" fmla="*/ 1 w 33"/>
                <a:gd name="T5" fmla="*/ 9 h 27"/>
                <a:gd name="T6" fmla="*/ 0 w 33"/>
                <a:gd name="T7" fmla="*/ 4 h 27"/>
                <a:gd name="T8" fmla="*/ 0 w 33"/>
                <a:gd name="T9" fmla="*/ 1 h 27"/>
                <a:gd name="T10" fmla="*/ 4 w 33"/>
                <a:gd name="T11" fmla="*/ 0 h 27"/>
                <a:gd name="T12" fmla="*/ 8 w 33"/>
                <a:gd name="T13" fmla="*/ 0 h 27"/>
                <a:gd name="T14" fmla="*/ 15 w 33"/>
                <a:gd name="T15" fmla="*/ 2 h 27"/>
                <a:gd name="T16" fmla="*/ 22 w 33"/>
                <a:gd name="T17" fmla="*/ 6 h 27"/>
                <a:gd name="T18" fmla="*/ 28 w 33"/>
                <a:gd name="T19" fmla="*/ 12 h 27"/>
                <a:gd name="T20" fmla="*/ 32 w 33"/>
                <a:gd name="T21" fmla="*/ 18 h 27"/>
                <a:gd name="T22" fmla="*/ 33 w 33"/>
                <a:gd name="T23" fmla="*/ 23 h 27"/>
                <a:gd name="T24" fmla="*/ 33 w 33"/>
                <a:gd name="T25" fmla="*/ 26 h 27"/>
                <a:gd name="T26" fmla="*/ 30 w 33"/>
                <a:gd name="T27" fmla="*/ 27 h 27"/>
                <a:gd name="T28" fmla="*/ 24 w 33"/>
                <a:gd name="T29" fmla="*/ 27 h 27"/>
                <a:gd name="T30" fmla="*/ 19 w 33"/>
                <a:gd name="T31" fmla="*/ 25 h 27"/>
                <a:gd name="T32" fmla="*/ 12 w 33"/>
                <a:gd name="T33" fmla="*/ 2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27">
                  <a:moveTo>
                    <a:pt x="12" y="20"/>
                  </a:moveTo>
                  <a:lnTo>
                    <a:pt x="6" y="14"/>
                  </a:lnTo>
                  <a:lnTo>
                    <a:pt x="1" y="9"/>
                  </a:lnTo>
                  <a:lnTo>
                    <a:pt x="0" y="4"/>
                  </a:lnTo>
                  <a:lnTo>
                    <a:pt x="0" y="1"/>
                  </a:lnTo>
                  <a:lnTo>
                    <a:pt x="4" y="0"/>
                  </a:lnTo>
                  <a:lnTo>
                    <a:pt x="8" y="0"/>
                  </a:lnTo>
                  <a:lnTo>
                    <a:pt x="15" y="2"/>
                  </a:lnTo>
                  <a:lnTo>
                    <a:pt x="22" y="6"/>
                  </a:lnTo>
                  <a:lnTo>
                    <a:pt x="28" y="12"/>
                  </a:lnTo>
                  <a:lnTo>
                    <a:pt x="32" y="18"/>
                  </a:lnTo>
                  <a:lnTo>
                    <a:pt x="33" y="23"/>
                  </a:lnTo>
                  <a:lnTo>
                    <a:pt x="33" y="26"/>
                  </a:lnTo>
                  <a:lnTo>
                    <a:pt x="30" y="27"/>
                  </a:lnTo>
                  <a:lnTo>
                    <a:pt x="24" y="27"/>
                  </a:lnTo>
                  <a:lnTo>
                    <a:pt x="19" y="25"/>
                  </a:lnTo>
                  <a:lnTo>
                    <a:pt x="12" y="20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2"/>
            <p:cNvSpPr>
              <a:spLocks/>
            </p:cNvSpPr>
            <p:nvPr/>
          </p:nvSpPr>
          <p:spPr bwMode="auto">
            <a:xfrm>
              <a:off x="2661" y="1244"/>
              <a:ext cx="9" cy="21"/>
            </a:xfrm>
            <a:custGeom>
              <a:avLst/>
              <a:gdLst>
                <a:gd name="T0" fmla="*/ 1 w 19"/>
                <a:gd name="T1" fmla="*/ 22 h 42"/>
                <a:gd name="T2" fmla="*/ 0 w 19"/>
                <a:gd name="T3" fmla="*/ 14 h 42"/>
                <a:gd name="T4" fmla="*/ 1 w 19"/>
                <a:gd name="T5" fmla="*/ 7 h 42"/>
                <a:gd name="T6" fmla="*/ 3 w 19"/>
                <a:gd name="T7" fmla="*/ 3 h 42"/>
                <a:gd name="T8" fmla="*/ 6 w 19"/>
                <a:gd name="T9" fmla="*/ 0 h 42"/>
                <a:gd name="T10" fmla="*/ 9 w 19"/>
                <a:gd name="T11" fmla="*/ 1 h 42"/>
                <a:gd name="T12" fmla="*/ 13 w 19"/>
                <a:gd name="T13" fmla="*/ 5 h 42"/>
                <a:gd name="T14" fmla="*/ 15 w 19"/>
                <a:gd name="T15" fmla="*/ 12 h 42"/>
                <a:gd name="T16" fmla="*/ 18 w 19"/>
                <a:gd name="T17" fmla="*/ 19 h 42"/>
                <a:gd name="T18" fmla="*/ 19 w 19"/>
                <a:gd name="T19" fmla="*/ 27 h 42"/>
                <a:gd name="T20" fmla="*/ 18 w 19"/>
                <a:gd name="T21" fmla="*/ 34 h 42"/>
                <a:gd name="T22" fmla="*/ 16 w 19"/>
                <a:gd name="T23" fmla="*/ 39 h 42"/>
                <a:gd name="T24" fmla="*/ 13 w 19"/>
                <a:gd name="T25" fmla="*/ 42 h 42"/>
                <a:gd name="T26" fmla="*/ 9 w 19"/>
                <a:gd name="T27" fmla="*/ 41 h 42"/>
                <a:gd name="T28" fmla="*/ 6 w 19"/>
                <a:gd name="T29" fmla="*/ 36 h 42"/>
                <a:gd name="T30" fmla="*/ 4 w 19"/>
                <a:gd name="T31" fmla="*/ 30 h 42"/>
                <a:gd name="T32" fmla="*/ 1 w 19"/>
                <a:gd name="T33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2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3" y="3"/>
                  </a:lnTo>
                  <a:lnTo>
                    <a:pt x="6" y="0"/>
                  </a:lnTo>
                  <a:lnTo>
                    <a:pt x="9" y="1"/>
                  </a:lnTo>
                  <a:lnTo>
                    <a:pt x="13" y="5"/>
                  </a:lnTo>
                  <a:lnTo>
                    <a:pt x="15" y="12"/>
                  </a:lnTo>
                  <a:lnTo>
                    <a:pt x="18" y="19"/>
                  </a:lnTo>
                  <a:lnTo>
                    <a:pt x="19" y="27"/>
                  </a:lnTo>
                  <a:lnTo>
                    <a:pt x="18" y="34"/>
                  </a:lnTo>
                  <a:lnTo>
                    <a:pt x="16" y="39"/>
                  </a:lnTo>
                  <a:lnTo>
                    <a:pt x="13" y="42"/>
                  </a:lnTo>
                  <a:lnTo>
                    <a:pt x="9" y="41"/>
                  </a:lnTo>
                  <a:lnTo>
                    <a:pt x="6" y="36"/>
                  </a:lnTo>
                  <a:lnTo>
                    <a:pt x="4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3"/>
            <p:cNvSpPr>
              <a:spLocks/>
            </p:cNvSpPr>
            <p:nvPr/>
          </p:nvSpPr>
          <p:spPr bwMode="auto">
            <a:xfrm>
              <a:off x="2563" y="1172"/>
              <a:ext cx="17" cy="15"/>
            </a:xfrm>
            <a:custGeom>
              <a:avLst/>
              <a:gdLst>
                <a:gd name="T0" fmla="*/ 21 w 33"/>
                <a:gd name="T1" fmla="*/ 22 h 30"/>
                <a:gd name="T2" fmla="*/ 16 w 33"/>
                <a:gd name="T3" fmla="*/ 27 h 30"/>
                <a:gd name="T4" fmla="*/ 10 w 33"/>
                <a:gd name="T5" fmla="*/ 29 h 30"/>
                <a:gd name="T6" fmla="*/ 4 w 33"/>
                <a:gd name="T7" fmla="*/ 30 h 30"/>
                <a:gd name="T8" fmla="*/ 1 w 33"/>
                <a:gd name="T9" fmla="*/ 29 h 30"/>
                <a:gd name="T10" fmla="*/ 0 w 33"/>
                <a:gd name="T11" fmla="*/ 25 h 30"/>
                <a:gd name="T12" fmla="*/ 1 w 33"/>
                <a:gd name="T13" fmla="*/ 21 h 30"/>
                <a:gd name="T14" fmla="*/ 5 w 33"/>
                <a:gd name="T15" fmla="*/ 15 h 30"/>
                <a:gd name="T16" fmla="*/ 11 w 33"/>
                <a:gd name="T17" fmla="*/ 9 h 30"/>
                <a:gd name="T18" fmla="*/ 17 w 33"/>
                <a:gd name="T19" fmla="*/ 5 h 30"/>
                <a:gd name="T20" fmla="*/ 24 w 33"/>
                <a:gd name="T21" fmla="*/ 1 h 30"/>
                <a:gd name="T22" fmla="*/ 28 w 33"/>
                <a:gd name="T23" fmla="*/ 0 h 30"/>
                <a:gd name="T24" fmla="*/ 32 w 33"/>
                <a:gd name="T25" fmla="*/ 1 h 30"/>
                <a:gd name="T26" fmla="*/ 33 w 33"/>
                <a:gd name="T27" fmla="*/ 5 h 30"/>
                <a:gd name="T28" fmla="*/ 32 w 33"/>
                <a:gd name="T29" fmla="*/ 9 h 30"/>
                <a:gd name="T30" fmla="*/ 27 w 33"/>
                <a:gd name="T31" fmla="*/ 16 h 30"/>
                <a:gd name="T32" fmla="*/ 21 w 33"/>
                <a:gd name="T33" fmla="*/ 2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0">
                  <a:moveTo>
                    <a:pt x="21" y="22"/>
                  </a:moveTo>
                  <a:lnTo>
                    <a:pt x="16" y="27"/>
                  </a:lnTo>
                  <a:lnTo>
                    <a:pt x="10" y="29"/>
                  </a:lnTo>
                  <a:lnTo>
                    <a:pt x="4" y="30"/>
                  </a:lnTo>
                  <a:lnTo>
                    <a:pt x="1" y="29"/>
                  </a:lnTo>
                  <a:lnTo>
                    <a:pt x="0" y="25"/>
                  </a:lnTo>
                  <a:lnTo>
                    <a:pt x="1" y="21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7" y="5"/>
                  </a:lnTo>
                  <a:lnTo>
                    <a:pt x="24" y="1"/>
                  </a:lnTo>
                  <a:lnTo>
                    <a:pt x="28" y="0"/>
                  </a:lnTo>
                  <a:lnTo>
                    <a:pt x="32" y="1"/>
                  </a:lnTo>
                  <a:lnTo>
                    <a:pt x="33" y="5"/>
                  </a:lnTo>
                  <a:lnTo>
                    <a:pt x="32" y="9"/>
                  </a:lnTo>
                  <a:lnTo>
                    <a:pt x="27" y="16"/>
                  </a:lnTo>
                  <a:lnTo>
                    <a:pt x="2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24"/>
            <p:cNvSpPr>
              <a:spLocks/>
            </p:cNvSpPr>
            <p:nvPr/>
          </p:nvSpPr>
          <p:spPr bwMode="auto">
            <a:xfrm>
              <a:off x="2537" y="1155"/>
              <a:ext cx="18" cy="14"/>
            </a:xfrm>
            <a:custGeom>
              <a:avLst/>
              <a:gdLst>
                <a:gd name="T0" fmla="*/ 11 w 34"/>
                <a:gd name="T1" fmla="*/ 21 h 28"/>
                <a:gd name="T2" fmla="*/ 5 w 34"/>
                <a:gd name="T3" fmla="*/ 15 h 28"/>
                <a:gd name="T4" fmla="*/ 1 w 34"/>
                <a:gd name="T5" fmla="*/ 9 h 28"/>
                <a:gd name="T6" fmla="*/ 0 w 34"/>
                <a:gd name="T7" fmla="*/ 4 h 28"/>
                <a:gd name="T8" fmla="*/ 0 w 34"/>
                <a:gd name="T9" fmla="*/ 1 h 28"/>
                <a:gd name="T10" fmla="*/ 3 w 34"/>
                <a:gd name="T11" fmla="*/ 0 h 28"/>
                <a:gd name="T12" fmla="*/ 9 w 34"/>
                <a:gd name="T13" fmla="*/ 0 h 28"/>
                <a:gd name="T14" fmla="*/ 15 w 34"/>
                <a:gd name="T15" fmla="*/ 2 h 28"/>
                <a:gd name="T16" fmla="*/ 22 w 34"/>
                <a:gd name="T17" fmla="*/ 7 h 28"/>
                <a:gd name="T18" fmla="*/ 27 w 34"/>
                <a:gd name="T19" fmla="*/ 13 h 28"/>
                <a:gd name="T20" fmla="*/ 32 w 34"/>
                <a:gd name="T21" fmla="*/ 18 h 28"/>
                <a:gd name="T22" fmla="*/ 34 w 34"/>
                <a:gd name="T23" fmla="*/ 23 h 28"/>
                <a:gd name="T24" fmla="*/ 33 w 34"/>
                <a:gd name="T25" fmla="*/ 26 h 28"/>
                <a:gd name="T26" fmla="*/ 30 w 34"/>
                <a:gd name="T27" fmla="*/ 28 h 28"/>
                <a:gd name="T28" fmla="*/ 25 w 34"/>
                <a:gd name="T29" fmla="*/ 28 h 28"/>
                <a:gd name="T30" fmla="*/ 18 w 34"/>
                <a:gd name="T31" fmla="*/ 25 h 28"/>
                <a:gd name="T32" fmla="*/ 11 w 34"/>
                <a:gd name="T33" fmla="*/ 2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8">
                  <a:moveTo>
                    <a:pt x="11" y="21"/>
                  </a:moveTo>
                  <a:lnTo>
                    <a:pt x="5" y="15"/>
                  </a:lnTo>
                  <a:lnTo>
                    <a:pt x="1" y="9"/>
                  </a:lnTo>
                  <a:lnTo>
                    <a:pt x="0" y="4"/>
                  </a:lnTo>
                  <a:lnTo>
                    <a:pt x="0" y="1"/>
                  </a:lnTo>
                  <a:lnTo>
                    <a:pt x="3" y="0"/>
                  </a:lnTo>
                  <a:lnTo>
                    <a:pt x="9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7" y="13"/>
                  </a:lnTo>
                  <a:lnTo>
                    <a:pt x="32" y="18"/>
                  </a:lnTo>
                  <a:lnTo>
                    <a:pt x="34" y="23"/>
                  </a:lnTo>
                  <a:lnTo>
                    <a:pt x="33" y="26"/>
                  </a:lnTo>
                  <a:lnTo>
                    <a:pt x="30" y="28"/>
                  </a:lnTo>
                  <a:lnTo>
                    <a:pt x="25" y="28"/>
                  </a:lnTo>
                  <a:lnTo>
                    <a:pt x="18" y="25"/>
                  </a:lnTo>
                  <a:lnTo>
                    <a:pt x="11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25"/>
            <p:cNvSpPr>
              <a:spLocks/>
            </p:cNvSpPr>
            <p:nvPr/>
          </p:nvSpPr>
          <p:spPr bwMode="auto">
            <a:xfrm>
              <a:off x="2530" y="1173"/>
              <a:ext cx="10" cy="20"/>
            </a:xfrm>
            <a:custGeom>
              <a:avLst/>
              <a:gdLst>
                <a:gd name="T0" fmla="*/ 1 w 18"/>
                <a:gd name="T1" fmla="*/ 21 h 40"/>
                <a:gd name="T2" fmla="*/ 0 w 18"/>
                <a:gd name="T3" fmla="*/ 13 h 40"/>
                <a:gd name="T4" fmla="*/ 1 w 18"/>
                <a:gd name="T5" fmla="*/ 6 h 40"/>
                <a:gd name="T6" fmla="*/ 2 w 18"/>
                <a:gd name="T7" fmla="*/ 2 h 40"/>
                <a:gd name="T8" fmla="*/ 6 w 18"/>
                <a:gd name="T9" fmla="*/ 0 h 40"/>
                <a:gd name="T10" fmla="*/ 9 w 18"/>
                <a:gd name="T11" fmla="*/ 1 h 40"/>
                <a:gd name="T12" fmla="*/ 13 w 18"/>
                <a:gd name="T13" fmla="*/ 4 h 40"/>
                <a:gd name="T14" fmla="*/ 15 w 18"/>
                <a:gd name="T15" fmla="*/ 10 h 40"/>
                <a:gd name="T16" fmla="*/ 17 w 18"/>
                <a:gd name="T17" fmla="*/ 18 h 40"/>
                <a:gd name="T18" fmla="*/ 18 w 18"/>
                <a:gd name="T19" fmla="*/ 26 h 40"/>
                <a:gd name="T20" fmla="*/ 17 w 18"/>
                <a:gd name="T21" fmla="*/ 33 h 40"/>
                <a:gd name="T22" fmla="*/ 16 w 18"/>
                <a:gd name="T23" fmla="*/ 38 h 40"/>
                <a:gd name="T24" fmla="*/ 14 w 18"/>
                <a:gd name="T25" fmla="*/ 40 h 40"/>
                <a:gd name="T26" fmla="*/ 10 w 18"/>
                <a:gd name="T27" fmla="*/ 39 h 40"/>
                <a:gd name="T28" fmla="*/ 7 w 18"/>
                <a:gd name="T29" fmla="*/ 35 h 40"/>
                <a:gd name="T30" fmla="*/ 3 w 18"/>
                <a:gd name="T31" fmla="*/ 30 h 40"/>
                <a:gd name="T32" fmla="*/ 1 w 18"/>
                <a:gd name="T33" fmla="*/ 21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0">
                  <a:moveTo>
                    <a:pt x="1" y="21"/>
                  </a:moveTo>
                  <a:lnTo>
                    <a:pt x="0" y="13"/>
                  </a:lnTo>
                  <a:lnTo>
                    <a:pt x="1" y="6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1"/>
                  </a:lnTo>
                  <a:lnTo>
                    <a:pt x="13" y="4"/>
                  </a:lnTo>
                  <a:lnTo>
                    <a:pt x="15" y="10"/>
                  </a:lnTo>
                  <a:lnTo>
                    <a:pt x="17" y="18"/>
                  </a:lnTo>
                  <a:lnTo>
                    <a:pt x="18" y="26"/>
                  </a:lnTo>
                  <a:lnTo>
                    <a:pt x="17" y="33"/>
                  </a:lnTo>
                  <a:lnTo>
                    <a:pt x="16" y="38"/>
                  </a:lnTo>
                  <a:lnTo>
                    <a:pt x="14" y="40"/>
                  </a:lnTo>
                  <a:lnTo>
                    <a:pt x="10" y="39"/>
                  </a:lnTo>
                  <a:lnTo>
                    <a:pt x="7" y="35"/>
                  </a:lnTo>
                  <a:lnTo>
                    <a:pt x="3" y="30"/>
                  </a:lnTo>
                  <a:lnTo>
                    <a:pt x="1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26"/>
            <p:cNvSpPr>
              <a:spLocks/>
            </p:cNvSpPr>
            <p:nvPr/>
          </p:nvSpPr>
          <p:spPr bwMode="auto">
            <a:xfrm>
              <a:off x="2563" y="1172"/>
              <a:ext cx="17" cy="15"/>
            </a:xfrm>
            <a:custGeom>
              <a:avLst/>
              <a:gdLst>
                <a:gd name="T0" fmla="*/ 21 w 33"/>
                <a:gd name="T1" fmla="*/ 22 h 30"/>
                <a:gd name="T2" fmla="*/ 16 w 33"/>
                <a:gd name="T3" fmla="*/ 27 h 30"/>
                <a:gd name="T4" fmla="*/ 10 w 33"/>
                <a:gd name="T5" fmla="*/ 29 h 30"/>
                <a:gd name="T6" fmla="*/ 4 w 33"/>
                <a:gd name="T7" fmla="*/ 30 h 30"/>
                <a:gd name="T8" fmla="*/ 1 w 33"/>
                <a:gd name="T9" fmla="*/ 29 h 30"/>
                <a:gd name="T10" fmla="*/ 0 w 33"/>
                <a:gd name="T11" fmla="*/ 25 h 30"/>
                <a:gd name="T12" fmla="*/ 1 w 33"/>
                <a:gd name="T13" fmla="*/ 21 h 30"/>
                <a:gd name="T14" fmla="*/ 5 w 33"/>
                <a:gd name="T15" fmla="*/ 15 h 30"/>
                <a:gd name="T16" fmla="*/ 11 w 33"/>
                <a:gd name="T17" fmla="*/ 9 h 30"/>
                <a:gd name="T18" fmla="*/ 17 w 33"/>
                <a:gd name="T19" fmla="*/ 5 h 30"/>
                <a:gd name="T20" fmla="*/ 24 w 33"/>
                <a:gd name="T21" fmla="*/ 1 h 30"/>
                <a:gd name="T22" fmla="*/ 28 w 33"/>
                <a:gd name="T23" fmla="*/ 0 h 30"/>
                <a:gd name="T24" fmla="*/ 32 w 33"/>
                <a:gd name="T25" fmla="*/ 1 h 30"/>
                <a:gd name="T26" fmla="*/ 33 w 33"/>
                <a:gd name="T27" fmla="*/ 5 h 30"/>
                <a:gd name="T28" fmla="*/ 32 w 33"/>
                <a:gd name="T29" fmla="*/ 9 h 30"/>
                <a:gd name="T30" fmla="*/ 27 w 33"/>
                <a:gd name="T31" fmla="*/ 16 h 30"/>
                <a:gd name="T32" fmla="*/ 21 w 33"/>
                <a:gd name="T33" fmla="*/ 2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" h="30">
                  <a:moveTo>
                    <a:pt x="21" y="22"/>
                  </a:moveTo>
                  <a:lnTo>
                    <a:pt x="16" y="27"/>
                  </a:lnTo>
                  <a:lnTo>
                    <a:pt x="10" y="29"/>
                  </a:lnTo>
                  <a:lnTo>
                    <a:pt x="4" y="30"/>
                  </a:lnTo>
                  <a:lnTo>
                    <a:pt x="1" y="29"/>
                  </a:lnTo>
                  <a:lnTo>
                    <a:pt x="0" y="25"/>
                  </a:lnTo>
                  <a:lnTo>
                    <a:pt x="1" y="21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7" y="5"/>
                  </a:lnTo>
                  <a:lnTo>
                    <a:pt x="24" y="1"/>
                  </a:lnTo>
                  <a:lnTo>
                    <a:pt x="28" y="0"/>
                  </a:lnTo>
                  <a:lnTo>
                    <a:pt x="32" y="1"/>
                  </a:lnTo>
                  <a:lnTo>
                    <a:pt x="33" y="5"/>
                  </a:lnTo>
                  <a:lnTo>
                    <a:pt x="32" y="9"/>
                  </a:lnTo>
                  <a:lnTo>
                    <a:pt x="27" y="16"/>
                  </a:lnTo>
                  <a:lnTo>
                    <a:pt x="2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27"/>
            <p:cNvSpPr>
              <a:spLocks/>
            </p:cNvSpPr>
            <p:nvPr/>
          </p:nvSpPr>
          <p:spPr bwMode="auto">
            <a:xfrm>
              <a:off x="2523" y="1221"/>
              <a:ext cx="17" cy="14"/>
            </a:xfrm>
            <a:custGeom>
              <a:avLst/>
              <a:gdLst>
                <a:gd name="T0" fmla="*/ 13 w 34"/>
                <a:gd name="T1" fmla="*/ 21 h 28"/>
                <a:gd name="T2" fmla="*/ 7 w 34"/>
                <a:gd name="T3" fmla="*/ 15 h 28"/>
                <a:gd name="T4" fmla="*/ 2 w 34"/>
                <a:gd name="T5" fmla="*/ 11 h 28"/>
                <a:gd name="T6" fmla="*/ 0 w 34"/>
                <a:gd name="T7" fmla="*/ 5 h 28"/>
                <a:gd name="T8" fmla="*/ 1 w 34"/>
                <a:gd name="T9" fmla="*/ 1 h 28"/>
                <a:gd name="T10" fmla="*/ 5 w 34"/>
                <a:gd name="T11" fmla="*/ 0 h 28"/>
                <a:gd name="T12" fmla="*/ 9 w 34"/>
                <a:gd name="T13" fmla="*/ 0 h 28"/>
                <a:gd name="T14" fmla="*/ 15 w 34"/>
                <a:gd name="T15" fmla="*/ 2 h 28"/>
                <a:gd name="T16" fmla="*/ 22 w 34"/>
                <a:gd name="T17" fmla="*/ 7 h 28"/>
                <a:gd name="T18" fmla="*/ 28 w 34"/>
                <a:gd name="T19" fmla="*/ 13 h 28"/>
                <a:gd name="T20" fmla="*/ 32 w 34"/>
                <a:gd name="T21" fmla="*/ 19 h 28"/>
                <a:gd name="T22" fmla="*/ 34 w 34"/>
                <a:gd name="T23" fmla="*/ 23 h 28"/>
                <a:gd name="T24" fmla="*/ 33 w 34"/>
                <a:gd name="T25" fmla="*/ 27 h 28"/>
                <a:gd name="T26" fmla="*/ 30 w 34"/>
                <a:gd name="T27" fmla="*/ 28 h 28"/>
                <a:gd name="T28" fmla="*/ 25 w 34"/>
                <a:gd name="T29" fmla="*/ 28 h 28"/>
                <a:gd name="T30" fmla="*/ 20 w 34"/>
                <a:gd name="T31" fmla="*/ 25 h 28"/>
                <a:gd name="T32" fmla="*/ 13 w 34"/>
                <a:gd name="T33" fmla="*/ 2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28">
                  <a:moveTo>
                    <a:pt x="13" y="21"/>
                  </a:moveTo>
                  <a:lnTo>
                    <a:pt x="7" y="15"/>
                  </a:lnTo>
                  <a:lnTo>
                    <a:pt x="2" y="11"/>
                  </a:lnTo>
                  <a:lnTo>
                    <a:pt x="0" y="5"/>
                  </a:lnTo>
                  <a:lnTo>
                    <a:pt x="1" y="1"/>
                  </a:lnTo>
                  <a:lnTo>
                    <a:pt x="5" y="0"/>
                  </a:lnTo>
                  <a:lnTo>
                    <a:pt x="9" y="0"/>
                  </a:lnTo>
                  <a:lnTo>
                    <a:pt x="15" y="2"/>
                  </a:lnTo>
                  <a:lnTo>
                    <a:pt x="22" y="7"/>
                  </a:lnTo>
                  <a:lnTo>
                    <a:pt x="28" y="13"/>
                  </a:lnTo>
                  <a:lnTo>
                    <a:pt x="32" y="19"/>
                  </a:lnTo>
                  <a:lnTo>
                    <a:pt x="34" y="23"/>
                  </a:lnTo>
                  <a:lnTo>
                    <a:pt x="33" y="27"/>
                  </a:lnTo>
                  <a:lnTo>
                    <a:pt x="30" y="28"/>
                  </a:lnTo>
                  <a:lnTo>
                    <a:pt x="25" y="28"/>
                  </a:lnTo>
                  <a:lnTo>
                    <a:pt x="20" y="25"/>
                  </a:lnTo>
                  <a:lnTo>
                    <a:pt x="13" y="21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28"/>
            <p:cNvSpPr>
              <a:spLocks/>
            </p:cNvSpPr>
            <p:nvPr/>
          </p:nvSpPr>
          <p:spPr bwMode="auto">
            <a:xfrm>
              <a:off x="2517" y="1239"/>
              <a:ext cx="9" cy="21"/>
            </a:xfrm>
            <a:custGeom>
              <a:avLst/>
              <a:gdLst>
                <a:gd name="T0" fmla="*/ 0 w 19"/>
                <a:gd name="T1" fmla="*/ 22 h 41"/>
                <a:gd name="T2" fmla="*/ 0 w 19"/>
                <a:gd name="T3" fmla="*/ 14 h 41"/>
                <a:gd name="T4" fmla="*/ 0 w 19"/>
                <a:gd name="T5" fmla="*/ 7 h 41"/>
                <a:gd name="T6" fmla="*/ 3 w 19"/>
                <a:gd name="T7" fmla="*/ 2 h 41"/>
                <a:gd name="T8" fmla="*/ 5 w 19"/>
                <a:gd name="T9" fmla="*/ 0 h 41"/>
                <a:gd name="T10" fmla="*/ 8 w 19"/>
                <a:gd name="T11" fmla="*/ 1 h 41"/>
                <a:gd name="T12" fmla="*/ 12 w 19"/>
                <a:gd name="T13" fmla="*/ 4 h 41"/>
                <a:gd name="T14" fmla="*/ 15 w 19"/>
                <a:gd name="T15" fmla="*/ 11 h 41"/>
                <a:gd name="T16" fmla="*/ 18 w 19"/>
                <a:gd name="T17" fmla="*/ 19 h 41"/>
                <a:gd name="T18" fmla="*/ 19 w 19"/>
                <a:gd name="T19" fmla="*/ 27 h 41"/>
                <a:gd name="T20" fmla="*/ 18 w 19"/>
                <a:gd name="T21" fmla="*/ 33 h 41"/>
                <a:gd name="T22" fmla="*/ 16 w 19"/>
                <a:gd name="T23" fmla="*/ 39 h 41"/>
                <a:gd name="T24" fmla="*/ 13 w 19"/>
                <a:gd name="T25" fmla="*/ 41 h 41"/>
                <a:gd name="T26" fmla="*/ 9 w 19"/>
                <a:gd name="T27" fmla="*/ 40 h 41"/>
                <a:gd name="T28" fmla="*/ 6 w 19"/>
                <a:gd name="T29" fmla="*/ 36 h 41"/>
                <a:gd name="T30" fmla="*/ 3 w 19"/>
                <a:gd name="T31" fmla="*/ 30 h 41"/>
                <a:gd name="T32" fmla="*/ 0 w 19"/>
                <a:gd name="T33" fmla="*/ 22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1">
                  <a:moveTo>
                    <a:pt x="0" y="22"/>
                  </a:moveTo>
                  <a:lnTo>
                    <a:pt x="0" y="14"/>
                  </a:lnTo>
                  <a:lnTo>
                    <a:pt x="0" y="7"/>
                  </a:lnTo>
                  <a:lnTo>
                    <a:pt x="3" y="2"/>
                  </a:lnTo>
                  <a:lnTo>
                    <a:pt x="5" y="0"/>
                  </a:lnTo>
                  <a:lnTo>
                    <a:pt x="8" y="1"/>
                  </a:lnTo>
                  <a:lnTo>
                    <a:pt x="12" y="4"/>
                  </a:lnTo>
                  <a:lnTo>
                    <a:pt x="15" y="11"/>
                  </a:lnTo>
                  <a:lnTo>
                    <a:pt x="18" y="19"/>
                  </a:lnTo>
                  <a:lnTo>
                    <a:pt x="19" y="27"/>
                  </a:lnTo>
                  <a:lnTo>
                    <a:pt x="18" y="33"/>
                  </a:lnTo>
                  <a:lnTo>
                    <a:pt x="16" y="39"/>
                  </a:lnTo>
                  <a:lnTo>
                    <a:pt x="13" y="41"/>
                  </a:lnTo>
                  <a:lnTo>
                    <a:pt x="9" y="40"/>
                  </a:lnTo>
                  <a:lnTo>
                    <a:pt x="6" y="36"/>
                  </a:lnTo>
                  <a:lnTo>
                    <a:pt x="3" y="3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29"/>
            <p:cNvSpPr>
              <a:spLocks/>
            </p:cNvSpPr>
            <p:nvPr/>
          </p:nvSpPr>
          <p:spPr bwMode="auto">
            <a:xfrm>
              <a:off x="2668" y="1356"/>
              <a:ext cx="17" cy="16"/>
            </a:xfrm>
            <a:custGeom>
              <a:avLst/>
              <a:gdLst>
                <a:gd name="T0" fmla="*/ 22 w 34"/>
                <a:gd name="T1" fmla="*/ 22 h 31"/>
                <a:gd name="T2" fmla="*/ 16 w 34"/>
                <a:gd name="T3" fmla="*/ 26 h 31"/>
                <a:gd name="T4" fmla="*/ 11 w 34"/>
                <a:gd name="T5" fmla="*/ 30 h 31"/>
                <a:gd name="T6" fmla="*/ 5 w 34"/>
                <a:gd name="T7" fmla="*/ 31 h 31"/>
                <a:gd name="T8" fmla="*/ 1 w 34"/>
                <a:gd name="T9" fmla="*/ 30 h 31"/>
                <a:gd name="T10" fmla="*/ 0 w 34"/>
                <a:gd name="T11" fmla="*/ 26 h 31"/>
                <a:gd name="T12" fmla="*/ 1 w 34"/>
                <a:gd name="T13" fmla="*/ 20 h 31"/>
                <a:gd name="T14" fmla="*/ 5 w 34"/>
                <a:gd name="T15" fmla="*/ 15 h 31"/>
                <a:gd name="T16" fmla="*/ 11 w 34"/>
                <a:gd name="T17" fmla="*/ 9 h 31"/>
                <a:gd name="T18" fmla="*/ 18 w 34"/>
                <a:gd name="T19" fmla="*/ 4 h 31"/>
                <a:gd name="T20" fmla="*/ 23 w 34"/>
                <a:gd name="T21" fmla="*/ 1 h 31"/>
                <a:gd name="T22" fmla="*/ 29 w 34"/>
                <a:gd name="T23" fmla="*/ 0 h 31"/>
                <a:gd name="T24" fmla="*/ 32 w 34"/>
                <a:gd name="T25" fmla="*/ 1 h 31"/>
                <a:gd name="T26" fmla="*/ 34 w 34"/>
                <a:gd name="T27" fmla="*/ 4 h 31"/>
                <a:gd name="T28" fmla="*/ 31 w 34"/>
                <a:gd name="T29" fmla="*/ 9 h 31"/>
                <a:gd name="T30" fmla="*/ 28 w 34"/>
                <a:gd name="T31" fmla="*/ 16 h 31"/>
                <a:gd name="T32" fmla="*/ 22 w 34"/>
                <a:gd name="T33" fmla="*/ 2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" h="31">
                  <a:moveTo>
                    <a:pt x="22" y="22"/>
                  </a:moveTo>
                  <a:lnTo>
                    <a:pt x="16" y="26"/>
                  </a:lnTo>
                  <a:lnTo>
                    <a:pt x="11" y="30"/>
                  </a:lnTo>
                  <a:lnTo>
                    <a:pt x="5" y="31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1" y="20"/>
                  </a:lnTo>
                  <a:lnTo>
                    <a:pt x="5" y="15"/>
                  </a:lnTo>
                  <a:lnTo>
                    <a:pt x="11" y="9"/>
                  </a:lnTo>
                  <a:lnTo>
                    <a:pt x="18" y="4"/>
                  </a:lnTo>
                  <a:lnTo>
                    <a:pt x="23" y="1"/>
                  </a:lnTo>
                  <a:lnTo>
                    <a:pt x="29" y="0"/>
                  </a:lnTo>
                  <a:lnTo>
                    <a:pt x="32" y="1"/>
                  </a:lnTo>
                  <a:lnTo>
                    <a:pt x="34" y="4"/>
                  </a:lnTo>
                  <a:lnTo>
                    <a:pt x="31" y="9"/>
                  </a:lnTo>
                  <a:lnTo>
                    <a:pt x="28" y="16"/>
                  </a:lnTo>
                  <a:lnTo>
                    <a:pt x="22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30"/>
            <p:cNvSpPr>
              <a:spLocks/>
            </p:cNvSpPr>
            <p:nvPr/>
          </p:nvSpPr>
          <p:spPr bwMode="auto">
            <a:xfrm>
              <a:off x="2635" y="1358"/>
              <a:ext cx="9" cy="21"/>
            </a:xfrm>
            <a:custGeom>
              <a:avLst/>
              <a:gdLst>
                <a:gd name="T0" fmla="*/ 1 w 18"/>
                <a:gd name="T1" fmla="*/ 22 h 42"/>
                <a:gd name="T2" fmla="*/ 0 w 18"/>
                <a:gd name="T3" fmla="*/ 14 h 42"/>
                <a:gd name="T4" fmla="*/ 1 w 18"/>
                <a:gd name="T5" fmla="*/ 7 h 42"/>
                <a:gd name="T6" fmla="*/ 2 w 18"/>
                <a:gd name="T7" fmla="*/ 3 h 42"/>
                <a:gd name="T8" fmla="*/ 5 w 18"/>
                <a:gd name="T9" fmla="*/ 0 h 42"/>
                <a:gd name="T10" fmla="*/ 9 w 18"/>
                <a:gd name="T11" fmla="*/ 1 h 42"/>
                <a:gd name="T12" fmla="*/ 11 w 18"/>
                <a:gd name="T13" fmla="*/ 6 h 42"/>
                <a:gd name="T14" fmla="*/ 15 w 18"/>
                <a:gd name="T15" fmla="*/ 12 h 42"/>
                <a:gd name="T16" fmla="*/ 17 w 18"/>
                <a:gd name="T17" fmla="*/ 20 h 42"/>
                <a:gd name="T18" fmla="*/ 18 w 18"/>
                <a:gd name="T19" fmla="*/ 28 h 42"/>
                <a:gd name="T20" fmla="*/ 17 w 18"/>
                <a:gd name="T21" fmla="*/ 35 h 42"/>
                <a:gd name="T22" fmla="*/ 16 w 18"/>
                <a:gd name="T23" fmla="*/ 39 h 42"/>
                <a:gd name="T24" fmla="*/ 12 w 18"/>
                <a:gd name="T25" fmla="*/ 42 h 42"/>
                <a:gd name="T26" fmla="*/ 9 w 18"/>
                <a:gd name="T27" fmla="*/ 41 h 42"/>
                <a:gd name="T28" fmla="*/ 5 w 18"/>
                <a:gd name="T29" fmla="*/ 37 h 42"/>
                <a:gd name="T30" fmla="*/ 3 w 18"/>
                <a:gd name="T31" fmla="*/ 30 h 42"/>
                <a:gd name="T32" fmla="*/ 1 w 18"/>
                <a:gd name="T33" fmla="*/ 2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" h="42">
                  <a:moveTo>
                    <a:pt x="1" y="22"/>
                  </a:moveTo>
                  <a:lnTo>
                    <a:pt x="0" y="14"/>
                  </a:lnTo>
                  <a:lnTo>
                    <a:pt x="1" y="7"/>
                  </a:lnTo>
                  <a:lnTo>
                    <a:pt x="2" y="3"/>
                  </a:lnTo>
                  <a:lnTo>
                    <a:pt x="5" y="0"/>
                  </a:lnTo>
                  <a:lnTo>
                    <a:pt x="9" y="1"/>
                  </a:lnTo>
                  <a:lnTo>
                    <a:pt x="11" y="6"/>
                  </a:lnTo>
                  <a:lnTo>
                    <a:pt x="15" y="12"/>
                  </a:lnTo>
                  <a:lnTo>
                    <a:pt x="17" y="20"/>
                  </a:lnTo>
                  <a:lnTo>
                    <a:pt x="18" y="28"/>
                  </a:lnTo>
                  <a:lnTo>
                    <a:pt x="17" y="35"/>
                  </a:lnTo>
                  <a:lnTo>
                    <a:pt x="16" y="39"/>
                  </a:lnTo>
                  <a:lnTo>
                    <a:pt x="12" y="42"/>
                  </a:lnTo>
                  <a:lnTo>
                    <a:pt x="9" y="41"/>
                  </a:lnTo>
                  <a:lnTo>
                    <a:pt x="5" y="37"/>
                  </a:lnTo>
                  <a:lnTo>
                    <a:pt x="3" y="30"/>
                  </a:lnTo>
                  <a:lnTo>
                    <a:pt x="1" y="22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31"/>
            <p:cNvSpPr>
              <a:spLocks/>
            </p:cNvSpPr>
            <p:nvPr/>
          </p:nvSpPr>
          <p:spPr bwMode="auto">
            <a:xfrm>
              <a:off x="2547" y="1283"/>
              <a:ext cx="9" cy="21"/>
            </a:xfrm>
            <a:custGeom>
              <a:avLst/>
              <a:gdLst>
                <a:gd name="T0" fmla="*/ 0 w 19"/>
                <a:gd name="T1" fmla="*/ 23 h 41"/>
                <a:gd name="T2" fmla="*/ 0 w 19"/>
                <a:gd name="T3" fmla="*/ 14 h 41"/>
                <a:gd name="T4" fmla="*/ 0 w 19"/>
                <a:gd name="T5" fmla="*/ 8 h 41"/>
                <a:gd name="T6" fmla="*/ 2 w 19"/>
                <a:gd name="T7" fmla="*/ 2 h 41"/>
                <a:gd name="T8" fmla="*/ 5 w 19"/>
                <a:gd name="T9" fmla="*/ 0 h 41"/>
                <a:gd name="T10" fmla="*/ 8 w 19"/>
                <a:gd name="T11" fmla="*/ 1 h 41"/>
                <a:gd name="T12" fmla="*/ 12 w 19"/>
                <a:gd name="T13" fmla="*/ 5 h 41"/>
                <a:gd name="T14" fmla="*/ 15 w 19"/>
                <a:gd name="T15" fmla="*/ 11 h 41"/>
                <a:gd name="T16" fmla="*/ 17 w 19"/>
                <a:gd name="T17" fmla="*/ 19 h 41"/>
                <a:gd name="T18" fmla="*/ 19 w 19"/>
                <a:gd name="T19" fmla="*/ 27 h 41"/>
                <a:gd name="T20" fmla="*/ 17 w 19"/>
                <a:gd name="T21" fmla="*/ 34 h 41"/>
                <a:gd name="T22" fmla="*/ 16 w 19"/>
                <a:gd name="T23" fmla="*/ 39 h 41"/>
                <a:gd name="T24" fmla="*/ 13 w 19"/>
                <a:gd name="T25" fmla="*/ 41 h 41"/>
                <a:gd name="T26" fmla="*/ 9 w 19"/>
                <a:gd name="T27" fmla="*/ 40 h 41"/>
                <a:gd name="T28" fmla="*/ 6 w 19"/>
                <a:gd name="T29" fmla="*/ 36 h 41"/>
                <a:gd name="T30" fmla="*/ 2 w 19"/>
                <a:gd name="T31" fmla="*/ 29 h 41"/>
                <a:gd name="T32" fmla="*/ 0 w 19"/>
                <a:gd name="T33" fmla="*/ 23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1">
                  <a:moveTo>
                    <a:pt x="0" y="23"/>
                  </a:moveTo>
                  <a:lnTo>
                    <a:pt x="0" y="14"/>
                  </a:lnTo>
                  <a:lnTo>
                    <a:pt x="0" y="8"/>
                  </a:lnTo>
                  <a:lnTo>
                    <a:pt x="2" y="2"/>
                  </a:lnTo>
                  <a:lnTo>
                    <a:pt x="5" y="0"/>
                  </a:lnTo>
                  <a:lnTo>
                    <a:pt x="8" y="1"/>
                  </a:lnTo>
                  <a:lnTo>
                    <a:pt x="12" y="5"/>
                  </a:lnTo>
                  <a:lnTo>
                    <a:pt x="15" y="11"/>
                  </a:lnTo>
                  <a:lnTo>
                    <a:pt x="17" y="19"/>
                  </a:lnTo>
                  <a:lnTo>
                    <a:pt x="19" y="27"/>
                  </a:lnTo>
                  <a:lnTo>
                    <a:pt x="17" y="34"/>
                  </a:lnTo>
                  <a:lnTo>
                    <a:pt x="16" y="39"/>
                  </a:lnTo>
                  <a:lnTo>
                    <a:pt x="13" y="41"/>
                  </a:lnTo>
                  <a:lnTo>
                    <a:pt x="9" y="40"/>
                  </a:lnTo>
                  <a:lnTo>
                    <a:pt x="6" y="36"/>
                  </a:lnTo>
                  <a:lnTo>
                    <a:pt x="2" y="29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93C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32"/>
            <p:cNvSpPr>
              <a:spLocks/>
            </p:cNvSpPr>
            <p:nvPr/>
          </p:nvSpPr>
          <p:spPr bwMode="auto">
            <a:xfrm>
              <a:off x="2181" y="1145"/>
              <a:ext cx="221" cy="314"/>
            </a:xfrm>
            <a:custGeom>
              <a:avLst/>
              <a:gdLst>
                <a:gd name="T0" fmla="*/ 16 w 442"/>
                <a:gd name="T1" fmla="*/ 62 h 629"/>
                <a:gd name="T2" fmla="*/ 0 w 442"/>
                <a:gd name="T3" fmla="*/ 629 h 629"/>
                <a:gd name="T4" fmla="*/ 442 w 442"/>
                <a:gd name="T5" fmla="*/ 464 h 629"/>
                <a:gd name="T6" fmla="*/ 442 w 442"/>
                <a:gd name="T7" fmla="*/ 0 h 629"/>
                <a:gd name="T8" fmla="*/ 16 w 442"/>
                <a:gd name="T9" fmla="*/ 62 h 6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2" h="629">
                  <a:moveTo>
                    <a:pt x="16" y="62"/>
                  </a:moveTo>
                  <a:lnTo>
                    <a:pt x="0" y="629"/>
                  </a:lnTo>
                  <a:lnTo>
                    <a:pt x="442" y="464"/>
                  </a:lnTo>
                  <a:lnTo>
                    <a:pt x="442" y="0"/>
                  </a:lnTo>
                  <a:lnTo>
                    <a:pt x="16" y="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33"/>
            <p:cNvSpPr>
              <a:spLocks/>
            </p:cNvSpPr>
            <p:nvPr/>
          </p:nvSpPr>
          <p:spPr bwMode="auto">
            <a:xfrm>
              <a:off x="2189" y="1154"/>
              <a:ext cx="206" cy="293"/>
            </a:xfrm>
            <a:custGeom>
              <a:avLst/>
              <a:gdLst>
                <a:gd name="T0" fmla="*/ 15 w 411"/>
                <a:gd name="T1" fmla="*/ 57 h 586"/>
                <a:gd name="T2" fmla="*/ 411 w 411"/>
                <a:gd name="T3" fmla="*/ 0 h 586"/>
                <a:gd name="T4" fmla="*/ 411 w 411"/>
                <a:gd name="T5" fmla="*/ 435 h 586"/>
                <a:gd name="T6" fmla="*/ 0 w 411"/>
                <a:gd name="T7" fmla="*/ 586 h 586"/>
                <a:gd name="T8" fmla="*/ 15 w 411"/>
                <a:gd name="T9" fmla="*/ 57 h 5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1" h="586">
                  <a:moveTo>
                    <a:pt x="15" y="57"/>
                  </a:moveTo>
                  <a:lnTo>
                    <a:pt x="411" y="0"/>
                  </a:lnTo>
                  <a:lnTo>
                    <a:pt x="411" y="435"/>
                  </a:lnTo>
                  <a:lnTo>
                    <a:pt x="0" y="586"/>
                  </a:lnTo>
                  <a:lnTo>
                    <a:pt x="15" y="57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34"/>
            <p:cNvSpPr>
              <a:spLocks/>
            </p:cNvSpPr>
            <p:nvPr/>
          </p:nvSpPr>
          <p:spPr bwMode="auto">
            <a:xfrm>
              <a:off x="1679" y="1140"/>
              <a:ext cx="517" cy="323"/>
            </a:xfrm>
            <a:custGeom>
              <a:avLst/>
              <a:gdLst>
                <a:gd name="T0" fmla="*/ 0 w 1035"/>
                <a:gd name="T1" fmla="*/ 0 h 647"/>
                <a:gd name="T2" fmla="*/ 0 w 1035"/>
                <a:gd name="T3" fmla="*/ 519 h 647"/>
                <a:gd name="T4" fmla="*/ 1027 w 1035"/>
                <a:gd name="T5" fmla="*/ 647 h 647"/>
                <a:gd name="T6" fmla="*/ 1035 w 1035"/>
                <a:gd name="T7" fmla="*/ 86 h 647"/>
                <a:gd name="T8" fmla="*/ 0 w 1035"/>
                <a:gd name="T9" fmla="*/ 0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35" h="647">
                  <a:moveTo>
                    <a:pt x="0" y="0"/>
                  </a:moveTo>
                  <a:lnTo>
                    <a:pt x="0" y="519"/>
                  </a:lnTo>
                  <a:lnTo>
                    <a:pt x="1027" y="647"/>
                  </a:lnTo>
                  <a:lnTo>
                    <a:pt x="1035" y="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35"/>
            <p:cNvSpPr>
              <a:spLocks/>
            </p:cNvSpPr>
            <p:nvPr/>
          </p:nvSpPr>
          <p:spPr bwMode="auto">
            <a:xfrm>
              <a:off x="1687" y="1148"/>
              <a:ext cx="498" cy="303"/>
            </a:xfrm>
            <a:custGeom>
              <a:avLst/>
              <a:gdLst>
                <a:gd name="T0" fmla="*/ 996 w 996"/>
                <a:gd name="T1" fmla="*/ 78 h 606"/>
                <a:gd name="T2" fmla="*/ 981 w 996"/>
                <a:gd name="T3" fmla="*/ 606 h 606"/>
                <a:gd name="T4" fmla="*/ 0 w 996"/>
                <a:gd name="T5" fmla="*/ 489 h 606"/>
                <a:gd name="T6" fmla="*/ 0 w 996"/>
                <a:gd name="T7" fmla="*/ 0 h 606"/>
                <a:gd name="T8" fmla="*/ 996 w 996"/>
                <a:gd name="T9" fmla="*/ 78 h 6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96" h="606">
                  <a:moveTo>
                    <a:pt x="996" y="78"/>
                  </a:moveTo>
                  <a:lnTo>
                    <a:pt x="981" y="606"/>
                  </a:lnTo>
                  <a:lnTo>
                    <a:pt x="0" y="489"/>
                  </a:lnTo>
                  <a:lnTo>
                    <a:pt x="0" y="0"/>
                  </a:lnTo>
                  <a:lnTo>
                    <a:pt x="996" y="7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36"/>
            <p:cNvSpPr>
              <a:spLocks/>
            </p:cNvSpPr>
            <p:nvPr/>
          </p:nvSpPr>
          <p:spPr bwMode="auto">
            <a:xfrm>
              <a:off x="1689" y="1132"/>
              <a:ext cx="495" cy="86"/>
            </a:xfrm>
            <a:custGeom>
              <a:avLst/>
              <a:gdLst>
                <a:gd name="T0" fmla="*/ 0 w 991"/>
                <a:gd name="T1" fmla="*/ 81 h 171"/>
                <a:gd name="T2" fmla="*/ 987 w 991"/>
                <a:gd name="T3" fmla="*/ 171 h 171"/>
                <a:gd name="T4" fmla="*/ 991 w 991"/>
                <a:gd name="T5" fmla="*/ 60 h 171"/>
                <a:gd name="T6" fmla="*/ 3 w 991"/>
                <a:gd name="T7" fmla="*/ 0 h 171"/>
                <a:gd name="T8" fmla="*/ 0 w 991"/>
                <a:gd name="T9" fmla="*/ 81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91" h="171">
                  <a:moveTo>
                    <a:pt x="0" y="81"/>
                  </a:moveTo>
                  <a:lnTo>
                    <a:pt x="987" y="171"/>
                  </a:lnTo>
                  <a:lnTo>
                    <a:pt x="991" y="60"/>
                  </a:lnTo>
                  <a:lnTo>
                    <a:pt x="3" y="0"/>
                  </a:lnTo>
                  <a:lnTo>
                    <a:pt x="0" y="81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37"/>
            <p:cNvSpPr>
              <a:spLocks/>
            </p:cNvSpPr>
            <p:nvPr/>
          </p:nvSpPr>
          <p:spPr bwMode="auto">
            <a:xfrm>
              <a:off x="1693" y="916"/>
              <a:ext cx="102" cy="157"/>
            </a:xfrm>
            <a:custGeom>
              <a:avLst/>
              <a:gdLst>
                <a:gd name="T0" fmla="*/ 110 w 204"/>
                <a:gd name="T1" fmla="*/ 0 h 312"/>
                <a:gd name="T2" fmla="*/ 0 w 204"/>
                <a:gd name="T3" fmla="*/ 6 h 312"/>
                <a:gd name="T4" fmla="*/ 0 w 204"/>
                <a:gd name="T5" fmla="*/ 312 h 312"/>
                <a:gd name="T6" fmla="*/ 200 w 204"/>
                <a:gd name="T7" fmla="*/ 170 h 312"/>
                <a:gd name="T8" fmla="*/ 204 w 204"/>
                <a:gd name="T9" fmla="*/ 54 h 312"/>
                <a:gd name="T10" fmla="*/ 110 w 204"/>
                <a:gd name="T11" fmla="*/ 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04" h="312">
                  <a:moveTo>
                    <a:pt x="110" y="0"/>
                  </a:moveTo>
                  <a:lnTo>
                    <a:pt x="0" y="6"/>
                  </a:lnTo>
                  <a:lnTo>
                    <a:pt x="0" y="312"/>
                  </a:lnTo>
                  <a:lnTo>
                    <a:pt x="200" y="170"/>
                  </a:lnTo>
                  <a:lnTo>
                    <a:pt x="204" y="54"/>
                  </a:lnTo>
                  <a:lnTo>
                    <a:pt x="1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38"/>
            <p:cNvSpPr>
              <a:spLocks/>
            </p:cNvSpPr>
            <p:nvPr/>
          </p:nvSpPr>
          <p:spPr bwMode="auto">
            <a:xfrm>
              <a:off x="1701" y="925"/>
              <a:ext cx="86" cy="133"/>
            </a:xfrm>
            <a:custGeom>
              <a:avLst/>
              <a:gdLst>
                <a:gd name="T0" fmla="*/ 172 w 172"/>
                <a:gd name="T1" fmla="*/ 47 h 266"/>
                <a:gd name="T2" fmla="*/ 169 w 172"/>
                <a:gd name="T3" fmla="*/ 146 h 266"/>
                <a:gd name="T4" fmla="*/ 0 w 172"/>
                <a:gd name="T5" fmla="*/ 266 h 266"/>
                <a:gd name="T6" fmla="*/ 0 w 172"/>
                <a:gd name="T7" fmla="*/ 5 h 266"/>
                <a:gd name="T8" fmla="*/ 91 w 172"/>
                <a:gd name="T9" fmla="*/ 0 h 266"/>
                <a:gd name="T10" fmla="*/ 172 w 172"/>
                <a:gd name="T11" fmla="*/ 47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2" h="266">
                  <a:moveTo>
                    <a:pt x="172" y="47"/>
                  </a:moveTo>
                  <a:lnTo>
                    <a:pt x="169" y="146"/>
                  </a:lnTo>
                  <a:lnTo>
                    <a:pt x="0" y="266"/>
                  </a:lnTo>
                  <a:lnTo>
                    <a:pt x="0" y="5"/>
                  </a:lnTo>
                  <a:lnTo>
                    <a:pt x="91" y="0"/>
                  </a:lnTo>
                  <a:lnTo>
                    <a:pt x="172" y="47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39"/>
            <p:cNvSpPr>
              <a:spLocks/>
            </p:cNvSpPr>
            <p:nvPr/>
          </p:nvSpPr>
          <p:spPr bwMode="auto">
            <a:xfrm>
              <a:off x="1748" y="925"/>
              <a:ext cx="39" cy="89"/>
            </a:xfrm>
            <a:custGeom>
              <a:avLst/>
              <a:gdLst>
                <a:gd name="T0" fmla="*/ 30 w 79"/>
                <a:gd name="T1" fmla="*/ 178 h 178"/>
                <a:gd name="T2" fmla="*/ 76 w 79"/>
                <a:gd name="T3" fmla="*/ 145 h 178"/>
                <a:gd name="T4" fmla="*/ 79 w 79"/>
                <a:gd name="T5" fmla="*/ 46 h 178"/>
                <a:gd name="T6" fmla="*/ 0 w 79"/>
                <a:gd name="T7" fmla="*/ 0 h 178"/>
                <a:gd name="T8" fmla="*/ 0 w 79"/>
                <a:gd name="T9" fmla="*/ 170 h 178"/>
                <a:gd name="T10" fmla="*/ 30 w 79"/>
                <a:gd name="T11" fmla="*/ 178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9" h="178">
                  <a:moveTo>
                    <a:pt x="30" y="178"/>
                  </a:moveTo>
                  <a:lnTo>
                    <a:pt x="76" y="145"/>
                  </a:lnTo>
                  <a:lnTo>
                    <a:pt x="79" y="46"/>
                  </a:lnTo>
                  <a:lnTo>
                    <a:pt x="0" y="0"/>
                  </a:lnTo>
                  <a:lnTo>
                    <a:pt x="0" y="170"/>
                  </a:lnTo>
                  <a:lnTo>
                    <a:pt x="30" y="178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40"/>
            <p:cNvSpPr>
              <a:spLocks/>
            </p:cNvSpPr>
            <p:nvPr/>
          </p:nvSpPr>
          <p:spPr bwMode="auto">
            <a:xfrm>
              <a:off x="2165" y="987"/>
              <a:ext cx="266" cy="219"/>
            </a:xfrm>
            <a:custGeom>
              <a:avLst/>
              <a:gdLst>
                <a:gd name="T0" fmla="*/ 310 w 533"/>
                <a:gd name="T1" fmla="*/ 0 h 437"/>
                <a:gd name="T2" fmla="*/ 295 w 533"/>
                <a:gd name="T3" fmla="*/ 2 h 437"/>
                <a:gd name="T4" fmla="*/ 0 w 533"/>
                <a:gd name="T5" fmla="*/ 437 h 437"/>
                <a:gd name="T6" fmla="*/ 533 w 533"/>
                <a:gd name="T7" fmla="*/ 319 h 437"/>
                <a:gd name="T8" fmla="*/ 310 w 533"/>
                <a:gd name="T9" fmla="*/ 0 h 4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3" h="437">
                  <a:moveTo>
                    <a:pt x="310" y="0"/>
                  </a:moveTo>
                  <a:lnTo>
                    <a:pt x="295" y="2"/>
                  </a:lnTo>
                  <a:lnTo>
                    <a:pt x="0" y="437"/>
                  </a:lnTo>
                  <a:lnTo>
                    <a:pt x="533" y="319"/>
                  </a:lnTo>
                  <a:lnTo>
                    <a:pt x="3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41"/>
            <p:cNvSpPr>
              <a:spLocks/>
            </p:cNvSpPr>
            <p:nvPr/>
          </p:nvSpPr>
          <p:spPr bwMode="auto">
            <a:xfrm>
              <a:off x="2172" y="993"/>
              <a:ext cx="245" cy="190"/>
            </a:xfrm>
            <a:custGeom>
              <a:avLst/>
              <a:gdLst>
                <a:gd name="T0" fmla="*/ 491 w 491"/>
                <a:gd name="T1" fmla="*/ 296 h 380"/>
                <a:gd name="T2" fmla="*/ 0 w 491"/>
                <a:gd name="T3" fmla="*/ 380 h 380"/>
                <a:gd name="T4" fmla="*/ 284 w 491"/>
                <a:gd name="T5" fmla="*/ 0 h 380"/>
                <a:gd name="T6" fmla="*/ 491 w 491"/>
                <a:gd name="T7" fmla="*/ 296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1" h="380">
                  <a:moveTo>
                    <a:pt x="491" y="296"/>
                  </a:moveTo>
                  <a:lnTo>
                    <a:pt x="0" y="380"/>
                  </a:lnTo>
                  <a:lnTo>
                    <a:pt x="284" y="0"/>
                  </a:lnTo>
                  <a:lnTo>
                    <a:pt x="491" y="296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42"/>
            <p:cNvSpPr>
              <a:spLocks/>
            </p:cNvSpPr>
            <p:nvPr/>
          </p:nvSpPr>
          <p:spPr bwMode="auto">
            <a:xfrm>
              <a:off x="1796" y="1246"/>
              <a:ext cx="213" cy="85"/>
            </a:xfrm>
            <a:custGeom>
              <a:avLst/>
              <a:gdLst>
                <a:gd name="T0" fmla="*/ 97 w 425"/>
                <a:gd name="T1" fmla="*/ 0 h 169"/>
                <a:gd name="T2" fmla="*/ 0 w 425"/>
                <a:gd name="T3" fmla="*/ 128 h 169"/>
                <a:gd name="T4" fmla="*/ 346 w 425"/>
                <a:gd name="T5" fmla="*/ 169 h 169"/>
                <a:gd name="T6" fmla="*/ 425 w 425"/>
                <a:gd name="T7" fmla="*/ 21 h 169"/>
                <a:gd name="T8" fmla="*/ 97 w 425"/>
                <a:gd name="T9" fmla="*/ 0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5" h="169">
                  <a:moveTo>
                    <a:pt x="97" y="0"/>
                  </a:moveTo>
                  <a:lnTo>
                    <a:pt x="0" y="128"/>
                  </a:lnTo>
                  <a:lnTo>
                    <a:pt x="346" y="169"/>
                  </a:lnTo>
                  <a:lnTo>
                    <a:pt x="425" y="21"/>
                  </a:lnTo>
                  <a:lnTo>
                    <a:pt x="9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43"/>
            <p:cNvSpPr>
              <a:spLocks/>
            </p:cNvSpPr>
            <p:nvPr/>
          </p:nvSpPr>
          <p:spPr bwMode="auto">
            <a:xfrm>
              <a:off x="1810" y="1254"/>
              <a:ext cx="186" cy="68"/>
            </a:xfrm>
            <a:custGeom>
              <a:avLst/>
              <a:gdLst>
                <a:gd name="T0" fmla="*/ 307 w 371"/>
                <a:gd name="T1" fmla="*/ 136 h 136"/>
                <a:gd name="T2" fmla="*/ 0 w 371"/>
                <a:gd name="T3" fmla="*/ 99 h 136"/>
                <a:gd name="T4" fmla="*/ 76 w 371"/>
                <a:gd name="T5" fmla="*/ 0 h 136"/>
                <a:gd name="T6" fmla="*/ 371 w 371"/>
                <a:gd name="T7" fmla="*/ 18 h 136"/>
                <a:gd name="T8" fmla="*/ 307 w 371"/>
                <a:gd name="T9" fmla="*/ 136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1" h="136">
                  <a:moveTo>
                    <a:pt x="307" y="136"/>
                  </a:moveTo>
                  <a:lnTo>
                    <a:pt x="0" y="99"/>
                  </a:lnTo>
                  <a:lnTo>
                    <a:pt x="76" y="0"/>
                  </a:lnTo>
                  <a:lnTo>
                    <a:pt x="371" y="18"/>
                  </a:lnTo>
                  <a:lnTo>
                    <a:pt x="307" y="136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44"/>
            <p:cNvSpPr>
              <a:spLocks/>
            </p:cNvSpPr>
            <p:nvPr/>
          </p:nvSpPr>
          <p:spPr bwMode="auto">
            <a:xfrm>
              <a:off x="2212" y="1192"/>
              <a:ext cx="315" cy="301"/>
            </a:xfrm>
            <a:custGeom>
              <a:avLst/>
              <a:gdLst>
                <a:gd name="T0" fmla="*/ 508 w 630"/>
                <a:gd name="T1" fmla="*/ 0 h 601"/>
                <a:gd name="T2" fmla="*/ 0 w 630"/>
                <a:gd name="T3" fmla="*/ 221 h 601"/>
                <a:gd name="T4" fmla="*/ 0 w 630"/>
                <a:gd name="T5" fmla="*/ 535 h 601"/>
                <a:gd name="T6" fmla="*/ 431 w 630"/>
                <a:gd name="T7" fmla="*/ 601 h 601"/>
                <a:gd name="T8" fmla="*/ 575 w 630"/>
                <a:gd name="T9" fmla="*/ 519 h 601"/>
                <a:gd name="T10" fmla="*/ 630 w 630"/>
                <a:gd name="T11" fmla="*/ 192 h 601"/>
                <a:gd name="T12" fmla="*/ 508 w 630"/>
                <a:gd name="T13" fmla="*/ 0 h 6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30" h="601">
                  <a:moveTo>
                    <a:pt x="508" y="0"/>
                  </a:moveTo>
                  <a:lnTo>
                    <a:pt x="0" y="221"/>
                  </a:lnTo>
                  <a:lnTo>
                    <a:pt x="0" y="535"/>
                  </a:lnTo>
                  <a:lnTo>
                    <a:pt x="431" y="601"/>
                  </a:lnTo>
                  <a:lnTo>
                    <a:pt x="575" y="519"/>
                  </a:lnTo>
                  <a:lnTo>
                    <a:pt x="630" y="192"/>
                  </a:lnTo>
                  <a:lnTo>
                    <a:pt x="50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45"/>
            <p:cNvSpPr>
              <a:spLocks/>
            </p:cNvSpPr>
            <p:nvPr/>
          </p:nvSpPr>
          <p:spPr bwMode="auto">
            <a:xfrm>
              <a:off x="2220" y="1202"/>
              <a:ext cx="289" cy="282"/>
            </a:xfrm>
            <a:custGeom>
              <a:avLst/>
              <a:gdLst>
                <a:gd name="T0" fmla="*/ 409 w 577"/>
                <a:gd name="T1" fmla="*/ 564 h 564"/>
                <a:gd name="T2" fmla="*/ 0 w 577"/>
                <a:gd name="T3" fmla="*/ 502 h 564"/>
                <a:gd name="T4" fmla="*/ 0 w 577"/>
                <a:gd name="T5" fmla="*/ 212 h 564"/>
                <a:gd name="T6" fmla="*/ 463 w 577"/>
                <a:gd name="T7" fmla="*/ 0 h 564"/>
                <a:gd name="T8" fmla="*/ 577 w 577"/>
                <a:gd name="T9" fmla="*/ 186 h 564"/>
                <a:gd name="T10" fmla="*/ 496 w 577"/>
                <a:gd name="T11" fmla="*/ 445 h 564"/>
                <a:gd name="T12" fmla="*/ 409 w 577"/>
                <a:gd name="T13" fmla="*/ 564 h 5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7" h="564">
                  <a:moveTo>
                    <a:pt x="409" y="564"/>
                  </a:moveTo>
                  <a:lnTo>
                    <a:pt x="0" y="502"/>
                  </a:lnTo>
                  <a:lnTo>
                    <a:pt x="0" y="212"/>
                  </a:lnTo>
                  <a:lnTo>
                    <a:pt x="463" y="0"/>
                  </a:lnTo>
                  <a:lnTo>
                    <a:pt x="577" y="186"/>
                  </a:lnTo>
                  <a:lnTo>
                    <a:pt x="496" y="445"/>
                  </a:lnTo>
                  <a:lnTo>
                    <a:pt x="409" y="56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46"/>
            <p:cNvSpPr>
              <a:spLocks/>
            </p:cNvSpPr>
            <p:nvPr/>
          </p:nvSpPr>
          <p:spPr bwMode="auto">
            <a:xfrm>
              <a:off x="2412" y="1201"/>
              <a:ext cx="97" cy="283"/>
            </a:xfrm>
            <a:custGeom>
              <a:avLst/>
              <a:gdLst>
                <a:gd name="T0" fmla="*/ 19 w 193"/>
                <a:gd name="T1" fmla="*/ 564 h 565"/>
                <a:gd name="T2" fmla="*/ 25 w 193"/>
                <a:gd name="T3" fmla="*/ 565 h 565"/>
                <a:gd name="T4" fmla="*/ 160 w 193"/>
                <a:gd name="T5" fmla="*/ 489 h 565"/>
                <a:gd name="T6" fmla="*/ 193 w 193"/>
                <a:gd name="T7" fmla="*/ 187 h 565"/>
                <a:gd name="T8" fmla="*/ 83 w 193"/>
                <a:gd name="T9" fmla="*/ 0 h 565"/>
                <a:gd name="T10" fmla="*/ 16 w 193"/>
                <a:gd name="T11" fmla="*/ 30 h 565"/>
                <a:gd name="T12" fmla="*/ 0 w 193"/>
                <a:gd name="T13" fmla="*/ 62 h 565"/>
                <a:gd name="T14" fmla="*/ 19 w 193"/>
                <a:gd name="T15" fmla="*/ 564 h 5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3" h="565">
                  <a:moveTo>
                    <a:pt x="19" y="564"/>
                  </a:moveTo>
                  <a:lnTo>
                    <a:pt x="25" y="565"/>
                  </a:lnTo>
                  <a:lnTo>
                    <a:pt x="160" y="489"/>
                  </a:lnTo>
                  <a:lnTo>
                    <a:pt x="193" y="187"/>
                  </a:lnTo>
                  <a:lnTo>
                    <a:pt x="83" y="0"/>
                  </a:lnTo>
                  <a:lnTo>
                    <a:pt x="16" y="30"/>
                  </a:lnTo>
                  <a:lnTo>
                    <a:pt x="0" y="62"/>
                  </a:lnTo>
                  <a:lnTo>
                    <a:pt x="19" y="564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47"/>
            <p:cNvSpPr>
              <a:spLocks/>
            </p:cNvSpPr>
            <p:nvPr/>
          </p:nvSpPr>
          <p:spPr bwMode="auto">
            <a:xfrm>
              <a:off x="1624" y="985"/>
              <a:ext cx="696" cy="221"/>
            </a:xfrm>
            <a:custGeom>
              <a:avLst/>
              <a:gdLst>
                <a:gd name="T0" fmla="*/ 252 w 1390"/>
                <a:gd name="T1" fmla="*/ 0 h 442"/>
                <a:gd name="T2" fmla="*/ 0 w 1390"/>
                <a:gd name="T3" fmla="*/ 357 h 442"/>
                <a:gd name="T4" fmla="*/ 1103 w 1390"/>
                <a:gd name="T5" fmla="*/ 442 h 442"/>
                <a:gd name="T6" fmla="*/ 1390 w 1390"/>
                <a:gd name="T7" fmla="*/ 0 h 442"/>
                <a:gd name="T8" fmla="*/ 252 w 1390"/>
                <a:gd name="T9" fmla="*/ 0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90" h="442">
                  <a:moveTo>
                    <a:pt x="252" y="0"/>
                  </a:moveTo>
                  <a:lnTo>
                    <a:pt x="0" y="357"/>
                  </a:lnTo>
                  <a:lnTo>
                    <a:pt x="1103" y="442"/>
                  </a:lnTo>
                  <a:lnTo>
                    <a:pt x="1390" y="0"/>
                  </a:lnTo>
                  <a:lnTo>
                    <a:pt x="25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48"/>
            <p:cNvSpPr>
              <a:spLocks/>
            </p:cNvSpPr>
            <p:nvPr/>
          </p:nvSpPr>
          <p:spPr bwMode="auto">
            <a:xfrm>
              <a:off x="1639" y="993"/>
              <a:ext cx="666" cy="189"/>
            </a:xfrm>
            <a:custGeom>
              <a:avLst/>
              <a:gdLst>
                <a:gd name="T0" fmla="*/ 1078 w 1330"/>
                <a:gd name="T1" fmla="*/ 378 h 378"/>
                <a:gd name="T2" fmla="*/ 0 w 1330"/>
                <a:gd name="T3" fmla="*/ 326 h 378"/>
                <a:gd name="T4" fmla="*/ 230 w 1330"/>
                <a:gd name="T5" fmla="*/ 0 h 378"/>
                <a:gd name="T6" fmla="*/ 1330 w 1330"/>
                <a:gd name="T7" fmla="*/ 0 h 378"/>
                <a:gd name="T8" fmla="*/ 1078 w 1330"/>
                <a:gd name="T9" fmla="*/ 378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30" h="378">
                  <a:moveTo>
                    <a:pt x="1078" y="378"/>
                  </a:moveTo>
                  <a:lnTo>
                    <a:pt x="0" y="326"/>
                  </a:lnTo>
                  <a:lnTo>
                    <a:pt x="230" y="0"/>
                  </a:lnTo>
                  <a:lnTo>
                    <a:pt x="1330" y="0"/>
                  </a:lnTo>
                  <a:lnTo>
                    <a:pt x="1078" y="378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Rectangle 49"/>
            <p:cNvSpPr>
              <a:spLocks noChangeArrowheads="1"/>
            </p:cNvSpPr>
            <p:nvPr/>
          </p:nvSpPr>
          <p:spPr bwMode="auto">
            <a:xfrm>
              <a:off x="1740" y="922"/>
              <a:ext cx="8" cy="7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50"/>
            <p:cNvSpPr>
              <a:spLocks/>
            </p:cNvSpPr>
            <p:nvPr/>
          </p:nvSpPr>
          <p:spPr bwMode="auto">
            <a:xfrm>
              <a:off x="1734" y="1004"/>
              <a:ext cx="562" cy="16"/>
            </a:xfrm>
            <a:custGeom>
              <a:avLst/>
              <a:gdLst>
                <a:gd name="T0" fmla="*/ 0 w 1123"/>
                <a:gd name="T1" fmla="*/ 0 h 32"/>
                <a:gd name="T2" fmla="*/ 0 w 1123"/>
                <a:gd name="T3" fmla="*/ 16 h 32"/>
                <a:gd name="T4" fmla="*/ 1122 w 1123"/>
                <a:gd name="T5" fmla="*/ 32 h 32"/>
                <a:gd name="T6" fmla="*/ 1123 w 1123"/>
                <a:gd name="T7" fmla="*/ 16 h 32"/>
                <a:gd name="T8" fmla="*/ 0 w 1123"/>
                <a:gd name="T9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3" h="32">
                  <a:moveTo>
                    <a:pt x="0" y="0"/>
                  </a:moveTo>
                  <a:lnTo>
                    <a:pt x="0" y="16"/>
                  </a:lnTo>
                  <a:lnTo>
                    <a:pt x="1122" y="32"/>
                  </a:lnTo>
                  <a:lnTo>
                    <a:pt x="1123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51"/>
            <p:cNvSpPr>
              <a:spLocks/>
            </p:cNvSpPr>
            <p:nvPr/>
          </p:nvSpPr>
          <p:spPr bwMode="auto">
            <a:xfrm>
              <a:off x="1711" y="1036"/>
              <a:ext cx="560" cy="20"/>
            </a:xfrm>
            <a:custGeom>
              <a:avLst/>
              <a:gdLst>
                <a:gd name="T0" fmla="*/ 0 w 1119"/>
                <a:gd name="T1" fmla="*/ 17 h 41"/>
                <a:gd name="T2" fmla="*/ 1119 w 1119"/>
                <a:gd name="T3" fmla="*/ 41 h 41"/>
                <a:gd name="T4" fmla="*/ 1119 w 1119"/>
                <a:gd name="T5" fmla="*/ 25 h 41"/>
                <a:gd name="T6" fmla="*/ 1 w 1119"/>
                <a:gd name="T7" fmla="*/ 0 h 41"/>
                <a:gd name="T8" fmla="*/ 0 w 1119"/>
                <a:gd name="T9" fmla="*/ 1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9" h="41">
                  <a:moveTo>
                    <a:pt x="0" y="17"/>
                  </a:moveTo>
                  <a:lnTo>
                    <a:pt x="1119" y="41"/>
                  </a:lnTo>
                  <a:lnTo>
                    <a:pt x="1119" y="25"/>
                  </a:lnTo>
                  <a:lnTo>
                    <a:pt x="1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52"/>
            <p:cNvSpPr>
              <a:spLocks/>
            </p:cNvSpPr>
            <p:nvPr/>
          </p:nvSpPr>
          <p:spPr bwMode="auto">
            <a:xfrm>
              <a:off x="1689" y="1068"/>
              <a:ext cx="557" cy="25"/>
            </a:xfrm>
            <a:custGeom>
              <a:avLst/>
              <a:gdLst>
                <a:gd name="T0" fmla="*/ 0 w 1115"/>
                <a:gd name="T1" fmla="*/ 16 h 48"/>
                <a:gd name="T2" fmla="*/ 1115 w 1115"/>
                <a:gd name="T3" fmla="*/ 48 h 48"/>
                <a:gd name="T4" fmla="*/ 1115 w 1115"/>
                <a:gd name="T5" fmla="*/ 32 h 48"/>
                <a:gd name="T6" fmla="*/ 0 w 1115"/>
                <a:gd name="T7" fmla="*/ 0 h 48"/>
                <a:gd name="T8" fmla="*/ 0 w 1115"/>
                <a:gd name="T9" fmla="*/ 16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5" h="48">
                  <a:moveTo>
                    <a:pt x="0" y="16"/>
                  </a:moveTo>
                  <a:lnTo>
                    <a:pt x="1115" y="48"/>
                  </a:lnTo>
                  <a:lnTo>
                    <a:pt x="1115" y="32"/>
                  </a:lnTo>
                  <a:lnTo>
                    <a:pt x="0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53"/>
            <p:cNvSpPr>
              <a:spLocks/>
            </p:cNvSpPr>
            <p:nvPr/>
          </p:nvSpPr>
          <p:spPr bwMode="auto">
            <a:xfrm>
              <a:off x="1666" y="1101"/>
              <a:ext cx="556" cy="28"/>
            </a:xfrm>
            <a:custGeom>
              <a:avLst/>
              <a:gdLst>
                <a:gd name="T0" fmla="*/ 0 w 1111"/>
                <a:gd name="T1" fmla="*/ 17 h 57"/>
                <a:gd name="T2" fmla="*/ 1111 w 1111"/>
                <a:gd name="T3" fmla="*/ 57 h 57"/>
                <a:gd name="T4" fmla="*/ 1111 w 1111"/>
                <a:gd name="T5" fmla="*/ 42 h 57"/>
                <a:gd name="T6" fmla="*/ 1 w 1111"/>
                <a:gd name="T7" fmla="*/ 0 h 57"/>
                <a:gd name="T8" fmla="*/ 0 w 1111"/>
                <a:gd name="T9" fmla="*/ 17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1" h="57">
                  <a:moveTo>
                    <a:pt x="0" y="17"/>
                  </a:moveTo>
                  <a:lnTo>
                    <a:pt x="1111" y="57"/>
                  </a:lnTo>
                  <a:lnTo>
                    <a:pt x="1111" y="42"/>
                  </a:lnTo>
                  <a:lnTo>
                    <a:pt x="1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54"/>
            <p:cNvSpPr>
              <a:spLocks/>
            </p:cNvSpPr>
            <p:nvPr/>
          </p:nvSpPr>
          <p:spPr bwMode="auto">
            <a:xfrm>
              <a:off x="1643" y="1133"/>
              <a:ext cx="555" cy="33"/>
            </a:xfrm>
            <a:custGeom>
              <a:avLst/>
              <a:gdLst>
                <a:gd name="T0" fmla="*/ 0 w 1108"/>
                <a:gd name="T1" fmla="*/ 16 h 66"/>
                <a:gd name="T2" fmla="*/ 1107 w 1108"/>
                <a:gd name="T3" fmla="*/ 66 h 66"/>
                <a:gd name="T4" fmla="*/ 1108 w 1108"/>
                <a:gd name="T5" fmla="*/ 49 h 66"/>
                <a:gd name="T6" fmla="*/ 1 w 1108"/>
                <a:gd name="T7" fmla="*/ 0 h 66"/>
                <a:gd name="T8" fmla="*/ 0 w 1108"/>
                <a:gd name="T9" fmla="*/ 1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08" h="66">
                  <a:moveTo>
                    <a:pt x="0" y="16"/>
                  </a:moveTo>
                  <a:lnTo>
                    <a:pt x="1107" y="66"/>
                  </a:lnTo>
                  <a:lnTo>
                    <a:pt x="1108" y="49"/>
                  </a:lnTo>
                  <a:lnTo>
                    <a:pt x="1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55"/>
            <p:cNvSpPr>
              <a:spLocks/>
            </p:cNvSpPr>
            <p:nvPr/>
          </p:nvSpPr>
          <p:spPr bwMode="auto">
            <a:xfrm>
              <a:off x="1718" y="1240"/>
              <a:ext cx="65" cy="92"/>
            </a:xfrm>
            <a:custGeom>
              <a:avLst/>
              <a:gdLst>
                <a:gd name="T0" fmla="*/ 0 w 132"/>
                <a:gd name="T1" fmla="*/ 0 h 184"/>
                <a:gd name="T2" fmla="*/ 0 w 132"/>
                <a:gd name="T3" fmla="*/ 168 h 184"/>
                <a:gd name="T4" fmla="*/ 132 w 132"/>
                <a:gd name="T5" fmla="*/ 184 h 184"/>
                <a:gd name="T6" fmla="*/ 132 w 132"/>
                <a:gd name="T7" fmla="*/ 12 h 184"/>
                <a:gd name="T8" fmla="*/ 0 w 132"/>
                <a:gd name="T9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84">
                  <a:moveTo>
                    <a:pt x="0" y="0"/>
                  </a:moveTo>
                  <a:lnTo>
                    <a:pt x="0" y="168"/>
                  </a:lnTo>
                  <a:lnTo>
                    <a:pt x="132" y="184"/>
                  </a:lnTo>
                  <a:lnTo>
                    <a:pt x="132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56"/>
            <p:cNvSpPr>
              <a:spLocks/>
            </p:cNvSpPr>
            <p:nvPr/>
          </p:nvSpPr>
          <p:spPr bwMode="auto">
            <a:xfrm>
              <a:off x="1726" y="1248"/>
              <a:ext cx="50" cy="74"/>
            </a:xfrm>
            <a:custGeom>
              <a:avLst/>
              <a:gdLst>
                <a:gd name="T0" fmla="*/ 100 w 100"/>
                <a:gd name="T1" fmla="*/ 149 h 149"/>
                <a:gd name="T2" fmla="*/ 0 w 100"/>
                <a:gd name="T3" fmla="*/ 137 h 149"/>
                <a:gd name="T4" fmla="*/ 0 w 100"/>
                <a:gd name="T5" fmla="*/ 0 h 149"/>
                <a:gd name="T6" fmla="*/ 100 w 100"/>
                <a:gd name="T7" fmla="*/ 8 h 149"/>
                <a:gd name="T8" fmla="*/ 100 w 100"/>
                <a:gd name="T9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149">
                  <a:moveTo>
                    <a:pt x="100" y="149"/>
                  </a:moveTo>
                  <a:lnTo>
                    <a:pt x="0" y="137"/>
                  </a:lnTo>
                  <a:lnTo>
                    <a:pt x="0" y="0"/>
                  </a:lnTo>
                  <a:lnTo>
                    <a:pt x="100" y="8"/>
                  </a:lnTo>
                  <a:lnTo>
                    <a:pt x="100" y="149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57"/>
            <p:cNvSpPr>
              <a:spLocks/>
            </p:cNvSpPr>
            <p:nvPr/>
          </p:nvSpPr>
          <p:spPr bwMode="auto">
            <a:xfrm>
              <a:off x="1720" y="1248"/>
              <a:ext cx="62" cy="77"/>
            </a:xfrm>
            <a:custGeom>
              <a:avLst/>
              <a:gdLst>
                <a:gd name="T0" fmla="*/ 124 w 124"/>
                <a:gd name="T1" fmla="*/ 74 h 155"/>
                <a:gd name="T2" fmla="*/ 65 w 124"/>
                <a:gd name="T3" fmla="*/ 67 h 155"/>
                <a:gd name="T4" fmla="*/ 65 w 124"/>
                <a:gd name="T5" fmla="*/ 0 h 155"/>
                <a:gd name="T6" fmla="*/ 52 w 124"/>
                <a:gd name="T7" fmla="*/ 0 h 155"/>
                <a:gd name="T8" fmla="*/ 52 w 124"/>
                <a:gd name="T9" fmla="*/ 66 h 155"/>
                <a:gd name="T10" fmla="*/ 1 w 124"/>
                <a:gd name="T11" fmla="*/ 60 h 155"/>
                <a:gd name="T12" fmla="*/ 0 w 124"/>
                <a:gd name="T13" fmla="*/ 73 h 155"/>
                <a:gd name="T14" fmla="*/ 52 w 124"/>
                <a:gd name="T15" fmla="*/ 79 h 155"/>
                <a:gd name="T16" fmla="*/ 52 w 124"/>
                <a:gd name="T17" fmla="*/ 155 h 155"/>
                <a:gd name="T18" fmla="*/ 65 w 124"/>
                <a:gd name="T19" fmla="*/ 155 h 155"/>
                <a:gd name="T20" fmla="*/ 65 w 124"/>
                <a:gd name="T21" fmla="*/ 80 h 155"/>
                <a:gd name="T22" fmla="*/ 123 w 124"/>
                <a:gd name="T23" fmla="*/ 87 h 155"/>
                <a:gd name="T24" fmla="*/ 124 w 124"/>
                <a:gd name="T25" fmla="*/ 7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" h="155">
                  <a:moveTo>
                    <a:pt x="124" y="74"/>
                  </a:moveTo>
                  <a:lnTo>
                    <a:pt x="65" y="67"/>
                  </a:lnTo>
                  <a:lnTo>
                    <a:pt x="65" y="0"/>
                  </a:lnTo>
                  <a:lnTo>
                    <a:pt x="52" y="0"/>
                  </a:lnTo>
                  <a:lnTo>
                    <a:pt x="52" y="66"/>
                  </a:lnTo>
                  <a:lnTo>
                    <a:pt x="1" y="60"/>
                  </a:lnTo>
                  <a:lnTo>
                    <a:pt x="0" y="73"/>
                  </a:lnTo>
                  <a:lnTo>
                    <a:pt x="52" y="79"/>
                  </a:lnTo>
                  <a:lnTo>
                    <a:pt x="52" y="155"/>
                  </a:lnTo>
                  <a:lnTo>
                    <a:pt x="65" y="155"/>
                  </a:lnTo>
                  <a:lnTo>
                    <a:pt x="65" y="80"/>
                  </a:lnTo>
                  <a:lnTo>
                    <a:pt x="123" y="87"/>
                  </a:lnTo>
                  <a:lnTo>
                    <a:pt x="124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58"/>
            <p:cNvSpPr>
              <a:spLocks/>
            </p:cNvSpPr>
            <p:nvPr/>
          </p:nvSpPr>
          <p:spPr bwMode="auto">
            <a:xfrm>
              <a:off x="2055" y="1273"/>
              <a:ext cx="65" cy="92"/>
            </a:xfrm>
            <a:custGeom>
              <a:avLst/>
              <a:gdLst>
                <a:gd name="T0" fmla="*/ 0 w 132"/>
                <a:gd name="T1" fmla="*/ 0 h 184"/>
                <a:gd name="T2" fmla="*/ 0 w 132"/>
                <a:gd name="T3" fmla="*/ 168 h 184"/>
                <a:gd name="T4" fmla="*/ 132 w 132"/>
                <a:gd name="T5" fmla="*/ 184 h 184"/>
                <a:gd name="T6" fmla="*/ 132 w 132"/>
                <a:gd name="T7" fmla="*/ 11 h 184"/>
                <a:gd name="T8" fmla="*/ 0 w 132"/>
                <a:gd name="T9" fmla="*/ 0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84">
                  <a:moveTo>
                    <a:pt x="0" y="0"/>
                  </a:moveTo>
                  <a:lnTo>
                    <a:pt x="0" y="168"/>
                  </a:lnTo>
                  <a:lnTo>
                    <a:pt x="132" y="184"/>
                  </a:lnTo>
                  <a:lnTo>
                    <a:pt x="132" y="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59"/>
            <p:cNvSpPr>
              <a:spLocks/>
            </p:cNvSpPr>
            <p:nvPr/>
          </p:nvSpPr>
          <p:spPr bwMode="auto">
            <a:xfrm>
              <a:off x="2063" y="1282"/>
              <a:ext cx="49" cy="74"/>
            </a:xfrm>
            <a:custGeom>
              <a:avLst/>
              <a:gdLst>
                <a:gd name="T0" fmla="*/ 100 w 100"/>
                <a:gd name="T1" fmla="*/ 149 h 149"/>
                <a:gd name="T2" fmla="*/ 0 w 100"/>
                <a:gd name="T3" fmla="*/ 137 h 149"/>
                <a:gd name="T4" fmla="*/ 0 w 100"/>
                <a:gd name="T5" fmla="*/ 0 h 149"/>
                <a:gd name="T6" fmla="*/ 100 w 100"/>
                <a:gd name="T7" fmla="*/ 9 h 149"/>
                <a:gd name="T8" fmla="*/ 100 w 100"/>
                <a:gd name="T9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149">
                  <a:moveTo>
                    <a:pt x="100" y="149"/>
                  </a:moveTo>
                  <a:lnTo>
                    <a:pt x="0" y="137"/>
                  </a:lnTo>
                  <a:lnTo>
                    <a:pt x="0" y="0"/>
                  </a:lnTo>
                  <a:lnTo>
                    <a:pt x="100" y="9"/>
                  </a:lnTo>
                  <a:lnTo>
                    <a:pt x="100" y="149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60"/>
            <p:cNvSpPr>
              <a:spLocks/>
            </p:cNvSpPr>
            <p:nvPr/>
          </p:nvSpPr>
          <p:spPr bwMode="auto">
            <a:xfrm>
              <a:off x="2057" y="1282"/>
              <a:ext cx="62" cy="77"/>
            </a:xfrm>
            <a:custGeom>
              <a:avLst/>
              <a:gdLst>
                <a:gd name="T0" fmla="*/ 124 w 124"/>
                <a:gd name="T1" fmla="*/ 74 h 154"/>
                <a:gd name="T2" fmla="*/ 63 w 124"/>
                <a:gd name="T3" fmla="*/ 67 h 154"/>
                <a:gd name="T4" fmla="*/ 63 w 124"/>
                <a:gd name="T5" fmla="*/ 0 h 154"/>
                <a:gd name="T6" fmla="*/ 52 w 124"/>
                <a:gd name="T7" fmla="*/ 0 h 154"/>
                <a:gd name="T8" fmla="*/ 52 w 124"/>
                <a:gd name="T9" fmla="*/ 66 h 154"/>
                <a:gd name="T10" fmla="*/ 1 w 124"/>
                <a:gd name="T11" fmla="*/ 61 h 154"/>
                <a:gd name="T12" fmla="*/ 0 w 124"/>
                <a:gd name="T13" fmla="*/ 73 h 154"/>
                <a:gd name="T14" fmla="*/ 52 w 124"/>
                <a:gd name="T15" fmla="*/ 78 h 154"/>
                <a:gd name="T16" fmla="*/ 52 w 124"/>
                <a:gd name="T17" fmla="*/ 154 h 154"/>
                <a:gd name="T18" fmla="*/ 63 w 124"/>
                <a:gd name="T19" fmla="*/ 154 h 154"/>
                <a:gd name="T20" fmla="*/ 63 w 124"/>
                <a:gd name="T21" fmla="*/ 80 h 154"/>
                <a:gd name="T22" fmla="*/ 123 w 124"/>
                <a:gd name="T23" fmla="*/ 86 h 154"/>
                <a:gd name="T24" fmla="*/ 124 w 124"/>
                <a:gd name="T25" fmla="*/ 7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" h="154">
                  <a:moveTo>
                    <a:pt x="124" y="74"/>
                  </a:moveTo>
                  <a:lnTo>
                    <a:pt x="63" y="67"/>
                  </a:lnTo>
                  <a:lnTo>
                    <a:pt x="63" y="0"/>
                  </a:lnTo>
                  <a:lnTo>
                    <a:pt x="52" y="0"/>
                  </a:lnTo>
                  <a:lnTo>
                    <a:pt x="52" y="66"/>
                  </a:lnTo>
                  <a:lnTo>
                    <a:pt x="1" y="61"/>
                  </a:lnTo>
                  <a:lnTo>
                    <a:pt x="0" y="73"/>
                  </a:lnTo>
                  <a:lnTo>
                    <a:pt x="52" y="78"/>
                  </a:lnTo>
                  <a:lnTo>
                    <a:pt x="52" y="154"/>
                  </a:lnTo>
                  <a:lnTo>
                    <a:pt x="63" y="154"/>
                  </a:lnTo>
                  <a:lnTo>
                    <a:pt x="63" y="80"/>
                  </a:lnTo>
                  <a:lnTo>
                    <a:pt x="123" y="86"/>
                  </a:lnTo>
                  <a:lnTo>
                    <a:pt x="124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61"/>
            <p:cNvSpPr>
              <a:spLocks/>
            </p:cNvSpPr>
            <p:nvPr/>
          </p:nvSpPr>
          <p:spPr bwMode="auto">
            <a:xfrm>
              <a:off x="2251" y="1346"/>
              <a:ext cx="41" cy="58"/>
            </a:xfrm>
            <a:custGeom>
              <a:avLst/>
              <a:gdLst>
                <a:gd name="T0" fmla="*/ 0 w 83"/>
                <a:gd name="T1" fmla="*/ 0 h 116"/>
                <a:gd name="T2" fmla="*/ 0 w 83"/>
                <a:gd name="T3" fmla="*/ 106 h 116"/>
                <a:gd name="T4" fmla="*/ 83 w 83"/>
                <a:gd name="T5" fmla="*/ 116 h 116"/>
                <a:gd name="T6" fmla="*/ 83 w 83"/>
                <a:gd name="T7" fmla="*/ 8 h 116"/>
                <a:gd name="T8" fmla="*/ 0 w 83"/>
                <a:gd name="T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3" h="116">
                  <a:moveTo>
                    <a:pt x="0" y="0"/>
                  </a:moveTo>
                  <a:lnTo>
                    <a:pt x="0" y="106"/>
                  </a:lnTo>
                  <a:lnTo>
                    <a:pt x="83" y="116"/>
                  </a:lnTo>
                  <a:lnTo>
                    <a:pt x="83" y="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62"/>
            <p:cNvSpPr>
              <a:spLocks/>
            </p:cNvSpPr>
            <p:nvPr/>
          </p:nvSpPr>
          <p:spPr bwMode="auto">
            <a:xfrm>
              <a:off x="2256" y="1352"/>
              <a:ext cx="31" cy="46"/>
            </a:xfrm>
            <a:custGeom>
              <a:avLst/>
              <a:gdLst>
                <a:gd name="T0" fmla="*/ 63 w 63"/>
                <a:gd name="T1" fmla="*/ 93 h 93"/>
                <a:gd name="T2" fmla="*/ 0 w 63"/>
                <a:gd name="T3" fmla="*/ 85 h 93"/>
                <a:gd name="T4" fmla="*/ 0 w 63"/>
                <a:gd name="T5" fmla="*/ 0 h 93"/>
                <a:gd name="T6" fmla="*/ 63 w 63"/>
                <a:gd name="T7" fmla="*/ 4 h 93"/>
                <a:gd name="T8" fmla="*/ 63 w 63"/>
                <a:gd name="T9" fmla="*/ 9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93">
                  <a:moveTo>
                    <a:pt x="63" y="93"/>
                  </a:moveTo>
                  <a:lnTo>
                    <a:pt x="0" y="85"/>
                  </a:lnTo>
                  <a:lnTo>
                    <a:pt x="0" y="0"/>
                  </a:lnTo>
                  <a:lnTo>
                    <a:pt x="63" y="4"/>
                  </a:lnTo>
                  <a:lnTo>
                    <a:pt x="63" y="93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63"/>
            <p:cNvSpPr>
              <a:spLocks/>
            </p:cNvSpPr>
            <p:nvPr/>
          </p:nvSpPr>
          <p:spPr bwMode="auto">
            <a:xfrm>
              <a:off x="2252" y="1352"/>
              <a:ext cx="39" cy="48"/>
            </a:xfrm>
            <a:custGeom>
              <a:avLst/>
              <a:gdLst>
                <a:gd name="T0" fmla="*/ 79 w 79"/>
                <a:gd name="T1" fmla="*/ 46 h 96"/>
                <a:gd name="T2" fmla="*/ 40 w 79"/>
                <a:gd name="T3" fmla="*/ 41 h 96"/>
                <a:gd name="T4" fmla="*/ 40 w 79"/>
                <a:gd name="T5" fmla="*/ 0 h 96"/>
                <a:gd name="T6" fmla="*/ 33 w 79"/>
                <a:gd name="T7" fmla="*/ 0 h 96"/>
                <a:gd name="T8" fmla="*/ 33 w 79"/>
                <a:gd name="T9" fmla="*/ 41 h 96"/>
                <a:gd name="T10" fmla="*/ 0 w 79"/>
                <a:gd name="T11" fmla="*/ 38 h 96"/>
                <a:gd name="T12" fmla="*/ 0 w 79"/>
                <a:gd name="T13" fmla="*/ 46 h 96"/>
                <a:gd name="T14" fmla="*/ 33 w 79"/>
                <a:gd name="T15" fmla="*/ 49 h 96"/>
                <a:gd name="T16" fmla="*/ 33 w 79"/>
                <a:gd name="T17" fmla="*/ 96 h 96"/>
                <a:gd name="T18" fmla="*/ 40 w 79"/>
                <a:gd name="T19" fmla="*/ 96 h 96"/>
                <a:gd name="T20" fmla="*/ 40 w 79"/>
                <a:gd name="T21" fmla="*/ 49 h 96"/>
                <a:gd name="T22" fmla="*/ 78 w 79"/>
                <a:gd name="T23" fmla="*/ 54 h 96"/>
                <a:gd name="T24" fmla="*/ 79 w 79"/>
                <a:gd name="T25" fmla="*/ 4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9" h="96">
                  <a:moveTo>
                    <a:pt x="79" y="46"/>
                  </a:moveTo>
                  <a:lnTo>
                    <a:pt x="40" y="41"/>
                  </a:lnTo>
                  <a:lnTo>
                    <a:pt x="40" y="0"/>
                  </a:lnTo>
                  <a:lnTo>
                    <a:pt x="33" y="0"/>
                  </a:lnTo>
                  <a:lnTo>
                    <a:pt x="33" y="41"/>
                  </a:lnTo>
                  <a:lnTo>
                    <a:pt x="0" y="38"/>
                  </a:lnTo>
                  <a:lnTo>
                    <a:pt x="0" y="46"/>
                  </a:lnTo>
                  <a:lnTo>
                    <a:pt x="33" y="49"/>
                  </a:lnTo>
                  <a:lnTo>
                    <a:pt x="33" y="96"/>
                  </a:lnTo>
                  <a:lnTo>
                    <a:pt x="40" y="96"/>
                  </a:lnTo>
                  <a:lnTo>
                    <a:pt x="40" y="49"/>
                  </a:lnTo>
                  <a:lnTo>
                    <a:pt x="78" y="54"/>
                  </a:lnTo>
                  <a:lnTo>
                    <a:pt x="79" y="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64"/>
            <p:cNvSpPr>
              <a:spLocks/>
            </p:cNvSpPr>
            <p:nvPr/>
          </p:nvSpPr>
          <p:spPr bwMode="auto">
            <a:xfrm>
              <a:off x="2337" y="1358"/>
              <a:ext cx="41" cy="58"/>
            </a:xfrm>
            <a:custGeom>
              <a:avLst/>
              <a:gdLst>
                <a:gd name="T0" fmla="*/ 0 w 82"/>
                <a:gd name="T1" fmla="*/ 0 h 116"/>
                <a:gd name="T2" fmla="*/ 0 w 82"/>
                <a:gd name="T3" fmla="*/ 106 h 116"/>
                <a:gd name="T4" fmla="*/ 82 w 82"/>
                <a:gd name="T5" fmla="*/ 116 h 116"/>
                <a:gd name="T6" fmla="*/ 82 w 82"/>
                <a:gd name="T7" fmla="*/ 7 h 116"/>
                <a:gd name="T8" fmla="*/ 0 w 82"/>
                <a:gd name="T9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116">
                  <a:moveTo>
                    <a:pt x="0" y="0"/>
                  </a:moveTo>
                  <a:lnTo>
                    <a:pt x="0" y="106"/>
                  </a:lnTo>
                  <a:lnTo>
                    <a:pt x="82" y="116"/>
                  </a:lnTo>
                  <a:lnTo>
                    <a:pt x="8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65"/>
            <p:cNvSpPr>
              <a:spLocks/>
            </p:cNvSpPr>
            <p:nvPr/>
          </p:nvSpPr>
          <p:spPr bwMode="auto">
            <a:xfrm>
              <a:off x="2342" y="1363"/>
              <a:ext cx="32" cy="47"/>
            </a:xfrm>
            <a:custGeom>
              <a:avLst/>
              <a:gdLst>
                <a:gd name="T0" fmla="*/ 64 w 64"/>
                <a:gd name="T1" fmla="*/ 95 h 95"/>
                <a:gd name="T2" fmla="*/ 0 w 64"/>
                <a:gd name="T3" fmla="*/ 87 h 95"/>
                <a:gd name="T4" fmla="*/ 0 w 64"/>
                <a:gd name="T5" fmla="*/ 0 h 95"/>
                <a:gd name="T6" fmla="*/ 64 w 64"/>
                <a:gd name="T7" fmla="*/ 6 h 95"/>
                <a:gd name="T8" fmla="*/ 64 w 64"/>
                <a:gd name="T9" fmla="*/ 9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95">
                  <a:moveTo>
                    <a:pt x="64" y="95"/>
                  </a:moveTo>
                  <a:lnTo>
                    <a:pt x="0" y="87"/>
                  </a:lnTo>
                  <a:lnTo>
                    <a:pt x="0" y="0"/>
                  </a:lnTo>
                  <a:lnTo>
                    <a:pt x="64" y="6"/>
                  </a:lnTo>
                  <a:lnTo>
                    <a:pt x="64" y="95"/>
                  </a:lnTo>
                  <a:close/>
                </a:path>
              </a:pathLst>
            </a:custGeom>
            <a:solidFill>
              <a:srgbClr val="3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66"/>
            <p:cNvSpPr>
              <a:spLocks/>
            </p:cNvSpPr>
            <p:nvPr/>
          </p:nvSpPr>
          <p:spPr bwMode="auto">
            <a:xfrm>
              <a:off x="2339" y="1363"/>
              <a:ext cx="39" cy="49"/>
            </a:xfrm>
            <a:custGeom>
              <a:avLst/>
              <a:gdLst>
                <a:gd name="T0" fmla="*/ 79 w 79"/>
                <a:gd name="T1" fmla="*/ 46 h 96"/>
                <a:gd name="T2" fmla="*/ 41 w 79"/>
                <a:gd name="T3" fmla="*/ 41 h 96"/>
                <a:gd name="T4" fmla="*/ 41 w 79"/>
                <a:gd name="T5" fmla="*/ 0 h 96"/>
                <a:gd name="T6" fmla="*/ 33 w 79"/>
                <a:gd name="T7" fmla="*/ 0 h 96"/>
                <a:gd name="T8" fmla="*/ 33 w 79"/>
                <a:gd name="T9" fmla="*/ 41 h 96"/>
                <a:gd name="T10" fmla="*/ 1 w 79"/>
                <a:gd name="T11" fmla="*/ 38 h 96"/>
                <a:gd name="T12" fmla="*/ 0 w 79"/>
                <a:gd name="T13" fmla="*/ 44 h 96"/>
                <a:gd name="T14" fmla="*/ 33 w 79"/>
                <a:gd name="T15" fmla="*/ 48 h 96"/>
                <a:gd name="T16" fmla="*/ 33 w 79"/>
                <a:gd name="T17" fmla="*/ 96 h 96"/>
                <a:gd name="T18" fmla="*/ 41 w 79"/>
                <a:gd name="T19" fmla="*/ 96 h 96"/>
                <a:gd name="T20" fmla="*/ 41 w 79"/>
                <a:gd name="T21" fmla="*/ 49 h 96"/>
                <a:gd name="T22" fmla="*/ 79 w 79"/>
                <a:gd name="T23" fmla="*/ 54 h 96"/>
                <a:gd name="T24" fmla="*/ 79 w 79"/>
                <a:gd name="T25" fmla="*/ 4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9" h="96">
                  <a:moveTo>
                    <a:pt x="79" y="46"/>
                  </a:moveTo>
                  <a:lnTo>
                    <a:pt x="41" y="41"/>
                  </a:lnTo>
                  <a:lnTo>
                    <a:pt x="41" y="0"/>
                  </a:lnTo>
                  <a:lnTo>
                    <a:pt x="33" y="0"/>
                  </a:lnTo>
                  <a:lnTo>
                    <a:pt x="33" y="41"/>
                  </a:lnTo>
                  <a:lnTo>
                    <a:pt x="1" y="38"/>
                  </a:lnTo>
                  <a:lnTo>
                    <a:pt x="0" y="44"/>
                  </a:lnTo>
                  <a:lnTo>
                    <a:pt x="33" y="48"/>
                  </a:lnTo>
                  <a:lnTo>
                    <a:pt x="33" y="96"/>
                  </a:lnTo>
                  <a:lnTo>
                    <a:pt x="41" y="96"/>
                  </a:lnTo>
                  <a:lnTo>
                    <a:pt x="41" y="49"/>
                  </a:lnTo>
                  <a:lnTo>
                    <a:pt x="79" y="54"/>
                  </a:lnTo>
                  <a:lnTo>
                    <a:pt x="79" y="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67"/>
            <p:cNvSpPr>
              <a:spLocks/>
            </p:cNvSpPr>
            <p:nvPr/>
          </p:nvSpPr>
          <p:spPr bwMode="auto">
            <a:xfrm>
              <a:off x="1963" y="1257"/>
              <a:ext cx="53" cy="73"/>
            </a:xfrm>
            <a:custGeom>
              <a:avLst/>
              <a:gdLst>
                <a:gd name="T0" fmla="*/ 105 w 106"/>
                <a:gd name="T1" fmla="*/ 111 h 146"/>
                <a:gd name="T2" fmla="*/ 90 w 106"/>
                <a:gd name="T3" fmla="*/ 2 h 146"/>
                <a:gd name="T4" fmla="*/ 75 w 106"/>
                <a:gd name="T5" fmla="*/ 0 h 146"/>
                <a:gd name="T6" fmla="*/ 0 w 106"/>
                <a:gd name="T7" fmla="*/ 134 h 146"/>
                <a:gd name="T8" fmla="*/ 9 w 106"/>
                <a:gd name="T9" fmla="*/ 146 h 146"/>
                <a:gd name="T10" fmla="*/ 99 w 106"/>
                <a:gd name="T11" fmla="*/ 120 h 146"/>
                <a:gd name="T12" fmla="*/ 106 w 106"/>
                <a:gd name="T13" fmla="*/ 118 h 146"/>
                <a:gd name="T14" fmla="*/ 105 w 106"/>
                <a:gd name="T15" fmla="*/ 11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6" h="146">
                  <a:moveTo>
                    <a:pt x="105" y="111"/>
                  </a:moveTo>
                  <a:lnTo>
                    <a:pt x="90" y="2"/>
                  </a:lnTo>
                  <a:lnTo>
                    <a:pt x="75" y="0"/>
                  </a:lnTo>
                  <a:lnTo>
                    <a:pt x="0" y="134"/>
                  </a:lnTo>
                  <a:lnTo>
                    <a:pt x="9" y="146"/>
                  </a:lnTo>
                  <a:lnTo>
                    <a:pt x="99" y="120"/>
                  </a:lnTo>
                  <a:lnTo>
                    <a:pt x="106" y="118"/>
                  </a:lnTo>
                  <a:lnTo>
                    <a:pt x="105" y="1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68"/>
            <p:cNvSpPr>
              <a:spLocks/>
            </p:cNvSpPr>
            <p:nvPr/>
          </p:nvSpPr>
          <p:spPr bwMode="auto">
            <a:xfrm>
              <a:off x="1974" y="1271"/>
              <a:ext cx="33" cy="49"/>
            </a:xfrm>
            <a:custGeom>
              <a:avLst/>
              <a:gdLst>
                <a:gd name="T0" fmla="*/ 66 w 66"/>
                <a:gd name="T1" fmla="*/ 79 h 97"/>
                <a:gd name="T2" fmla="*/ 0 w 66"/>
                <a:gd name="T3" fmla="*/ 97 h 97"/>
                <a:gd name="T4" fmla="*/ 54 w 66"/>
                <a:gd name="T5" fmla="*/ 0 h 97"/>
                <a:gd name="T6" fmla="*/ 66 w 66"/>
                <a:gd name="T7" fmla="*/ 79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97">
                  <a:moveTo>
                    <a:pt x="66" y="79"/>
                  </a:moveTo>
                  <a:lnTo>
                    <a:pt x="0" y="97"/>
                  </a:lnTo>
                  <a:lnTo>
                    <a:pt x="54" y="0"/>
                  </a:lnTo>
                  <a:lnTo>
                    <a:pt x="66" y="79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Rectangle 69"/>
            <p:cNvSpPr>
              <a:spLocks noChangeArrowheads="1"/>
            </p:cNvSpPr>
            <p:nvPr/>
          </p:nvSpPr>
          <p:spPr bwMode="auto">
            <a:xfrm>
              <a:off x="1813" y="1309"/>
              <a:ext cx="12" cy="8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Rectangle 70"/>
            <p:cNvSpPr>
              <a:spLocks noChangeArrowheads="1"/>
            </p:cNvSpPr>
            <p:nvPr/>
          </p:nvSpPr>
          <p:spPr bwMode="auto">
            <a:xfrm>
              <a:off x="1941" y="1325"/>
              <a:ext cx="12" cy="8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71"/>
            <p:cNvSpPr>
              <a:spLocks/>
            </p:cNvSpPr>
            <p:nvPr/>
          </p:nvSpPr>
          <p:spPr bwMode="auto">
            <a:xfrm>
              <a:off x="2174" y="1167"/>
              <a:ext cx="292" cy="177"/>
            </a:xfrm>
            <a:custGeom>
              <a:avLst/>
              <a:gdLst>
                <a:gd name="T0" fmla="*/ 167 w 583"/>
                <a:gd name="T1" fmla="*/ 0 h 353"/>
                <a:gd name="T2" fmla="*/ 0 w 583"/>
                <a:gd name="T3" fmla="*/ 287 h 353"/>
                <a:gd name="T4" fmla="*/ 485 w 583"/>
                <a:gd name="T5" fmla="*/ 353 h 353"/>
                <a:gd name="T6" fmla="*/ 583 w 583"/>
                <a:gd name="T7" fmla="*/ 38 h 353"/>
                <a:gd name="T8" fmla="*/ 167 w 583"/>
                <a:gd name="T9" fmla="*/ 0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3" h="353">
                  <a:moveTo>
                    <a:pt x="167" y="0"/>
                  </a:moveTo>
                  <a:lnTo>
                    <a:pt x="0" y="287"/>
                  </a:lnTo>
                  <a:lnTo>
                    <a:pt x="485" y="353"/>
                  </a:lnTo>
                  <a:lnTo>
                    <a:pt x="583" y="38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72"/>
            <p:cNvSpPr>
              <a:spLocks/>
            </p:cNvSpPr>
            <p:nvPr/>
          </p:nvSpPr>
          <p:spPr bwMode="auto">
            <a:xfrm>
              <a:off x="2195" y="1176"/>
              <a:ext cx="254" cy="150"/>
            </a:xfrm>
            <a:custGeom>
              <a:avLst/>
              <a:gdLst>
                <a:gd name="T0" fmla="*/ 439 w 507"/>
                <a:gd name="T1" fmla="*/ 302 h 302"/>
                <a:gd name="T2" fmla="*/ 0 w 507"/>
                <a:gd name="T3" fmla="*/ 241 h 302"/>
                <a:gd name="T4" fmla="*/ 135 w 507"/>
                <a:gd name="T5" fmla="*/ 0 h 302"/>
                <a:gd name="T6" fmla="*/ 507 w 507"/>
                <a:gd name="T7" fmla="*/ 50 h 302"/>
                <a:gd name="T8" fmla="*/ 439 w 507"/>
                <a:gd name="T9" fmla="*/ 302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7" h="302">
                  <a:moveTo>
                    <a:pt x="439" y="302"/>
                  </a:moveTo>
                  <a:lnTo>
                    <a:pt x="0" y="241"/>
                  </a:lnTo>
                  <a:lnTo>
                    <a:pt x="135" y="0"/>
                  </a:lnTo>
                  <a:lnTo>
                    <a:pt x="507" y="50"/>
                  </a:lnTo>
                  <a:lnTo>
                    <a:pt x="439" y="302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73"/>
            <p:cNvSpPr>
              <a:spLocks/>
            </p:cNvSpPr>
            <p:nvPr/>
          </p:nvSpPr>
          <p:spPr bwMode="auto">
            <a:xfrm>
              <a:off x="2411" y="1326"/>
              <a:ext cx="15" cy="167"/>
            </a:xfrm>
            <a:custGeom>
              <a:avLst/>
              <a:gdLst>
                <a:gd name="T0" fmla="*/ 15 w 29"/>
                <a:gd name="T1" fmla="*/ 0 h 333"/>
                <a:gd name="T2" fmla="*/ 0 w 29"/>
                <a:gd name="T3" fmla="*/ 1 h 333"/>
                <a:gd name="T4" fmla="*/ 14 w 29"/>
                <a:gd name="T5" fmla="*/ 333 h 333"/>
                <a:gd name="T6" fmla="*/ 29 w 29"/>
                <a:gd name="T7" fmla="*/ 332 h 333"/>
                <a:gd name="T8" fmla="*/ 15 w 29"/>
                <a:gd name="T9" fmla="*/ 0 h 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333">
                  <a:moveTo>
                    <a:pt x="15" y="0"/>
                  </a:moveTo>
                  <a:lnTo>
                    <a:pt x="0" y="1"/>
                  </a:lnTo>
                  <a:lnTo>
                    <a:pt x="14" y="333"/>
                  </a:lnTo>
                  <a:lnTo>
                    <a:pt x="29" y="332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74"/>
            <p:cNvSpPr>
              <a:spLocks/>
            </p:cNvSpPr>
            <p:nvPr/>
          </p:nvSpPr>
          <p:spPr bwMode="auto">
            <a:xfrm>
              <a:off x="2453" y="1316"/>
              <a:ext cx="24" cy="74"/>
            </a:xfrm>
            <a:custGeom>
              <a:avLst/>
              <a:gdLst>
                <a:gd name="T0" fmla="*/ 47 w 47"/>
                <a:gd name="T1" fmla="*/ 117 h 150"/>
                <a:gd name="T2" fmla="*/ 47 w 47"/>
                <a:gd name="T3" fmla="*/ 0 h 150"/>
                <a:gd name="T4" fmla="*/ 0 w 47"/>
                <a:gd name="T5" fmla="*/ 15 h 150"/>
                <a:gd name="T6" fmla="*/ 0 w 47"/>
                <a:gd name="T7" fmla="*/ 150 h 150"/>
                <a:gd name="T8" fmla="*/ 47 w 47"/>
                <a:gd name="T9" fmla="*/ 1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50">
                  <a:moveTo>
                    <a:pt x="47" y="117"/>
                  </a:moveTo>
                  <a:lnTo>
                    <a:pt x="47" y="0"/>
                  </a:lnTo>
                  <a:lnTo>
                    <a:pt x="0" y="15"/>
                  </a:lnTo>
                  <a:lnTo>
                    <a:pt x="0" y="150"/>
                  </a:lnTo>
                  <a:lnTo>
                    <a:pt x="47" y="1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75"/>
            <p:cNvSpPr>
              <a:spLocks/>
            </p:cNvSpPr>
            <p:nvPr/>
          </p:nvSpPr>
          <p:spPr bwMode="auto">
            <a:xfrm>
              <a:off x="2304" y="1070"/>
              <a:ext cx="23" cy="68"/>
            </a:xfrm>
            <a:custGeom>
              <a:avLst/>
              <a:gdLst>
                <a:gd name="T0" fmla="*/ 47 w 47"/>
                <a:gd name="T1" fmla="*/ 132 h 137"/>
                <a:gd name="T2" fmla="*/ 47 w 47"/>
                <a:gd name="T3" fmla="*/ 0 h 137"/>
                <a:gd name="T4" fmla="*/ 0 w 47"/>
                <a:gd name="T5" fmla="*/ 3 h 137"/>
                <a:gd name="T6" fmla="*/ 0 w 47"/>
                <a:gd name="T7" fmla="*/ 137 h 137"/>
                <a:gd name="T8" fmla="*/ 47 w 47"/>
                <a:gd name="T9" fmla="*/ 132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37">
                  <a:moveTo>
                    <a:pt x="47" y="132"/>
                  </a:moveTo>
                  <a:lnTo>
                    <a:pt x="47" y="0"/>
                  </a:lnTo>
                  <a:lnTo>
                    <a:pt x="0" y="3"/>
                  </a:lnTo>
                  <a:lnTo>
                    <a:pt x="0" y="137"/>
                  </a:lnTo>
                  <a:lnTo>
                    <a:pt x="47" y="1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76"/>
            <p:cNvSpPr>
              <a:spLocks/>
            </p:cNvSpPr>
            <p:nvPr/>
          </p:nvSpPr>
          <p:spPr bwMode="auto">
            <a:xfrm>
              <a:off x="2293" y="1417"/>
              <a:ext cx="41" cy="56"/>
            </a:xfrm>
            <a:custGeom>
              <a:avLst/>
              <a:gdLst>
                <a:gd name="T0" fmla="*/ 1 w 82"/>
                <a:gd name="T1" fmla="*/ 98 h 111"/>
                <a:gd name="T2" fmla="*/ 0 w 82"/>
                <a:gd name="T3" fmla="*/ 0 h 111"/>
                <a:gd name="T4" fmla="*/ 80 w 82"/>
                <a:gd name="T5" fmla="*/ 11 h 111"/>
                <a:gd name="T6" fmla="*/ 82 w 82"/>
                <a:gd name="T7" fmla="*/ 111 h 111"/>
                <a:gd name="T8" fmla="*/ 1 w 82"/>
                <a:gd name="T9" fmla="*/ 98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111">
                  <a:moveTo>
                    <a:pt x="1" y="98"/>
                  </a:moveTo>
                  <a:lnTo>
                    <a:pt x="0" y="0"/>
                  </a:lnTo>
                  <a:lnTo>
                    <a:pt x="80" y="11"/>
                  </a:lnTo>
                  <a:lnTo>
                    <a:pt x="82" y="111"/>
                  </a:lnTo>
                  <a:lnTo>
                    <a:pt x="1" y="9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77"/>
            <p:cNvSpPr>
              <a:spLocks/>
            </p:cNvSpPr>
            <p:nvPr/>
          </p:nvSpPr>
          <p:spPr bwMode="auto">
            <a:xfrm>
              <a:off x="2299" y="1431"/>
              <a:ext cx="28" cy="40"/>
            </a:xfrm>
            <a:custGeom>
              <a:avLst/>
              <a:gdLst>
                <a:gd name="T0" fmla="*/ 1 w 55"/>
                <a:gd name="T1" fmla="*/ 71 h 81"/>
                <a:gd name="T2" fmla="*/ 0 w 55"/>
                <a:gd name="T3" fmla="*/ 0 h 81"/>
                <a:gd name="T4" fmla="*/ 54 w 55"/>
                <a:gd name="T5" fmla="*/ 26 h 81"/>
                <a:gd name="T6" fmla="*/ 55 w 55"/>
                <a:gd name="T7" fmla="*/ 81 h 81"/>
                <a:gd name="T8" fmla="*/ 1 w 55"/>
                <a:gd name="T9" fmla="*/ 7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" h="81">
                  <a:moveTo>
                    <a:pt x="1" y="71"/>
                  </a:moveTo>
                  <a:lnTo>
                    <a:pt x="0" y="0"/>
                  </a:lnTo>
                  <a:lnTo>
                    <a:pt x="54" y="26"/>
                  </a:lnTo>
                  <a:lnTo>
                    <a:pt x="55" y="81"/>
                  </a:lnTo>
                  <a:lnTo>
                    <a:pt x="1" y="71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78"/>
            <p:cNvSpPr>
              <a:spLocks/>
            </p:cNvSpPr>
            <p:nvPr/>
          </p:nvSpPr>
          <p:spPr bwMode="auto">
            <a:xfrm>
              <a:off x="1871" y="1317"/>
              <a:ext cx="48" cy="107"/>
            </a:xfrm>
            <a:custGeom>
              <a:avLst/>
              <a:gdLst>
                <a:gd name="T0" fmla="*/ 93 w 97"/>
                <a:gd name="T1" fmla="*/ 215 h 215"/>
                <a:gd name="T2" fmla="*/ 97 w 97"/>
                <a:gd name="T3" fmla="*/ 15 h 215"/>
                <a:gd name="T4" fmla="*/ 0 w 97"/>
                <a:gd name="T5" fmla="*/ 0 h 215"/>
                <a:gd name="T6" fmla="*/ 0 w 97"/>
                <a:gd name="T7" fmla="*/ 202 h 215"/>
                <a:gd name="T8" fmla="*/ 93 w 97"/>
                <a:gd name="T9" fmla="*/ 215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7" h="215">
                  <a:moveTo>
                    <a:pt x="93" y="215"/>
                  </a:moveTo>
                  <a:lnTo>
                    <a:pt x="97" y="15"/>
                  </a:lnTo>
                  <a:lnTo>
                    <a:pt x="0" y="0"/>
                  </a:lnTo>
                  <a:lnTo>
                    <a:pt x="0" y="202"/>
                  </a:lnTo>
                  <a:lnTo>
                    <a:pt x="93" y="2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79"/>
            <p:cNvSpPr>
              <a:spLocks/>
            </p:cNvSpPr>
            <p:nvPr/>
          </p:nvSpPr>
          <p:spPr bwMode="auto">
            <a:xfrm>
              <a:off x="2255" y="1185"/>
              <a:ext cx="190" cy="31"/>
            </a:xfrm>
            <a:custGeom>
              <a:avLst/>
              <a:gdLst>
                <a:gd name="T0" fmla="*/ 380 w 380"/>
                <a:gd name="T1" fmla="*/ 55 h 63"/>
                <a:gd name="T2" fmla="*/ 5 w 380"/>
                <a:gd name="T3" fmla="*/ 0 h 63"/>
                <a:gd name="T4" fmla="*/ 0 w 380"/>
                <a:gd name="T5" fmla="*/ 7 h 63"/>
                <a:gd name="T6" fmla="*/ 378 w 380"/>
                <a:gd name="T7" fmla="*/ 63 h 63"/>
                <a:gd name="T8" fmla="*/ 380 w 380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0" h="63">
                  <a:moveTo>
                    <a:pt x="380" y="55"/>
                  </a:moveTo>
                  <a:lnTo>
                    <a:pt x="5" y="0"/>
                  </a:lnTo>
                  <a:lnTo>
                    <a:pt x="0" y="7"/>
                  </a:lnTo>
                  <a:lnTo>
                    <a:pt x="378" y="63"/>
                  </a:lnTo>
                  <a:lnTo>
                    <a:pt x="380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80"/>
            <p:cNvSpPr>
              <a:spLocks/>
            </p:cNvSpPr>
            <p:nvPr/>
          </p:nvSpPr>
          <p:spPr bwMode="auto">
            <a:xfrm>
              <a:off x="2244" y="1204"/>
              <a:ext cx="196" cy="31"/>
            </a:xfrm>
            <a:custGeom>
              <a:avLst/>
              <a:gdLst>
                <a:gd name="T0" fmla="*/ 392 w 392"/>
                <a:gd name="T1" fmla="*/ 56 h 63"/>
                <a:gd name="T2" fmla="*/ 5 w 392"/>
                <a:gd name="T3" fmla="*/ 0 h 63"/>
                <a:gd name="T4" fmla="*/ 0 w 392"/>
                <a:gd name="T5" fmla="*/ 8 h 63"/>
                <a:gd name="T6" fmla="*/ 390 w 392"/>
                <a:gd name="T7" fmla="*/ 63 h 63"/>
                <a:gd name="T8" fmla="*/ 392 w 392"/>
                <a:gd name="T9" fmla="*/ 56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2" h="63">
                  <a:moveTo>
                    <a:pt x="392" y="56"/>
                  </a:moveTo>
                  <a:lnTo>
                    <a:pt x="5" y="0"/>
                  </a:lnTo>
                  <a:lnTo>
                    <a:pt x="0" y="8"/>
                  </a:lnTo>
                  <a:lnTo>
                    <a:pt x="390" y="63"/>
                  </a:lnTo>
                  <a:lnTo>
                    <a:pt x="392" y="56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81"/>
            <p:cNvSpPr>
              <a:spLocks/>
            </p:cNvSpPr>
            <p:nvPr/>
          </p:nvSpPr>
          <p:spPr bwMode="auto">
            <a:xfrm>
              <a:off x="2234" y="1223"/>
              <a:ext cx="201" cy="32"/>
            </a:xfrm>
            <a:custGeom>
              <a:avLst/>
              <a:gdLst>
                <a:gd name="T0" fmla="*/ 402 w 402"/>
                <a:gd name="T1" fmla="*/ 55 h 63"/>
                <a:gd name="T2" fmla="*/ 3 w 402"/>
                <a:gd name="T3" fmla="*/ 0 h 63"/>
                <a:gd name="T4" fmla="*/ 0 w 402"/>
                <a:gd name="T5" fmla="*/ 7 h 63"/>
                <a:gd name="T6" fmla="*/ 399 w 402"/>
                <a:gd name="T7" fmla="*/ 63 h 63"/>
                <a:gd name="T8" fmla="*/ 402 w 402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2" h="63">
                  <a:moveTo>
                    <a:pt x="402" y="55"/>
                  </a:moveTo>
                  <a:lnTo>
                    <a:pt x="3" y="0"/>
                  </a:lnTo>
                  <a:lnTo>
                    <a:pt x="0" y="7"/>
                  </a:lnTo>
                  <a:lnTo>
                    <a:pt x="399" y="63"/>
                  </a:lnTo>
                  <a:lnTo>
                    <a:pt x="402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82"/>
            <p:cNvSpPr>
              <a:spLocks/>
            </p:cNvSpPr>
            <p:nvPr/>
          </p:nvSpPr>
          <p:spPr bwMode="auto">
            <a:xfrm>
              <a:off x="2223" y="1242"/>
              <a:ext cx="207" cy="32"/>
            </a:xfrm>
            <a:custGeom>
              <a:avLst/>
              <a:gdLst>
                <a:gd name="T0" fmla="*/ 413 w 413"/>
                <a:gd name="T1" fmla="*/ 56 h 63"/>
                <a:gd name="T2" fmla="*/ 3 w 413"/>
                <a:gd name="T3" fmla="*/ 0 h 63"/>
                <a:gd name="T4" fmla="*/ 0 w 413"/>
                <a:gd name="T5" fmla="*/ 8 h 63"/>
                <a:gd name="T6" fmla="*/ 412 w 413"/>
                <a:gd name="T7" fmla="*/ 63 h 63"/>
                <a:gd name="T8" fmla="*/ 413 w 413"/>
                <a:gd name="T9" fmla="*/ 56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3" h="63">
                  <a:moveTo>
                    <a:pt x="413" y="56"/>
                  </a:moveTo>
                  <a:lnTo>
                    <a:pt x="3" y="0"/>
                  </a:lnTo>
                  <a:lnTo>
                    <a:pt x="0" y="8"/>
                  </a:lnTo>
                  <a:lnTo>
                    <a:pt x="412" y="63"/>
                  </a:lnTo>
                  <a:lnTo>
                    <a:pt x="413" y="56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83"/>
            <p:cNvSpPr>
              <a:spLocks/>
            </p:cNvSpPr>
            <p:nvPr/>
          </p:nvSpPr>
          <p:spPr bwMode="auto">
            <a:xfrm>
              <a:off x="2212" y="1262"/>
              <a:ext cx="212" cy="32"/>
            </a:xfrm>
            <a:custGeom>
              <a:avLst/>
              <a:gdLst>
                <a:gd name="T0" fmla="*/ 425 w 425"/>
                <a:gd name="T1" fmla="*/ 55 h 63"/>
                <a:gd name="T2" fmla="*/ 4 w 425"/>
                <a:gd name="T3" fmla="*/ 0 h 63"/>
                <a:gd name="T4" fmla="*/ 0 w 425"/>
                <a:gd name="T5" fmla="*/ 7 h 63"/>
                <a:gd name="T6" fmla="*/ 424 w 425"/>
                <a:gd name="T7" fmla="*/ 63 h 63"/>
                <a:gd name="T8" fmla="*/ 425 w 425"/>
                <a:gd name="T9" fmla="*/ 55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5" h="63">
                  <a:moveTo>
                    <a:pt x="425" y="55"/>
                  </a:moveTo>
                  <a:lnTo>
                    <a:pt x="4" y="0"/>
                  </a:lnTo>
                  <a:lnTo>
                    <a:pt x="0" y="7"/>
                  </a:lnTo>
                  <a:lnTo>
                    <a:pt x="424" y="63"/>
                  </a:lnTo>
                  <a:lnTo>
                    <a:pt x="425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84"/>
            <p:cNvSpPr>
              <a:spLocks/>
            </p:cNvSpPr>
            <p:nvPr/>
          </p:nvSpPr>
          <p:spPr bwMode="auto">
            <a:xfrm>
              <a:off x="2201" y="1282"/>
              <a:ext cx="219" cy="31"/>
            </a:xfrm>
            <a:custGeom>
              <a:avLst/>
              <a:gdLst>
                <a:gd name="T0" fmla="*/ 438 w 438"/>
                <a:gd name="T1" fmla="*/ 55 h 62"/>
                <a:gd name="T2" fmla="*/ 5 w 438"/>
                <a:gd name="T3" fmla="*/ 0 h 62"/>
                <a:gd name="T4" fmla="*/ 0 w 438"/>
                <a:gd name="T5" fmla="*/ 7 h 62"/>
                <a:gd name="T6" fmla="*/ 435 w 438"/>
                <a:gd name="T7" fmla="*/ 62 h 62"/>
                <a:gd name="T8" fmla="*/ 438 w 438"/>
                <a:gd name="T9" fmla="*/ 55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8" h="62">
                  <a:moveTo>
                    <a:pt x="438" y="55"/>
                  </a:moveTo>
                  <a:lnTo>
                    <a:pt x="5" y="0"/>
                  </a:lnTo>
                  <a:lnTo>
                    <a:pt x="0" y="7"/>
                  </a:lnTo>
                  <a:lnTo>
                    <a:pt x="435" y="62"/>
                  </a:lnTo>
                  <a:lnTo>
                    <a:pt x="438" y="55"/>
                  </a:lnTo>
                  <a:close/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85"/>
            <p:cNvSpPr>
              <a:spLocks/>
            </p:cNvSpPr>
            <p:nvPr/>
          </p:nvSpPr>
          <p:spPr bwMode="auto">
            <a:xfrm>
              <a:off x="1793" y="1387"/>
              <a:ext cx="180" cy="55"/>
            </a:xfrm>
            <a:custGeom>
              <a:avLst/>
              <a:gdLst>
                <a:gd name="T0" fmla="*/ 361 w 361"/>
                <a:gd name="T1" fmla="*/ 50 h 109"/>
                <a:gd name="T2" fmla="*/ 0 w 361"/>
                <a:gd name="T3" fmla="*/ 0 h 109"/>
                <a:gd name="T4" fmla="*/ 1 w 361"/>
                <a:gd name="T5" fmla="*/ 56 h 109"/>
                <a:gd name="T6" fmla="*/ 361 w 361"/>
                <a:gd name="T7" fmla="*/ 109 h 109"/>
                <a:gd name="T8" fmla="*/ 361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1" y="50"/>
                  </a:moveTo>
                  <a:lnTo>
                    <a:pt x="0" y="0"/>
                  </a:lnTo>
                  <a:lnTo>
                    <a:pt x="1" y="56"/>
                  </a:lnTo>
                  <a:lnTo>
                    <a:pt x="361" y="109"/>
                  </a:lnTo>
                  <a:lnTo>
                    <a:pt x="361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86"/>
            <p:cNvSpPr>
              <a:spLocks/>
            </p:cNvSpPr>
            <p:nvPr/>
          </p:nvSpPr>
          <p:spPr bwMode="auto">
            <a:xfrm>
              <a:off x="1801" y="1396"/>
              <a:ext cx="164" cy="36"/>
            </a:xfrm>
            <a:custGeom>
              <a:avLst/>
              <a:gdLst>
                <a:gd name="T0" fmla="*/ 330 w 330"/>
                <a:gd name="T1" fmla="*/ 73 h 73"/>
                <a:gd name="T2" fmla="*/ 1 w 330"/>
                <a:gd name="T3" fmla="*/ 26 h 73"/>
                <a:gd name="T4" fmla="*/ 0 w 330"/>
                <a:gd name="T5" fmla="*/ 0 h 73"/>
                <a:gd name="T6" fmla="*/ 330 w 330"/>
                <a:gd name="T7" fmla="*/ 46 h 73"/>
                <a:gd name="T8" fmla="*/ 330 w 330"/>
                <a:gd name="T9" fmla="*/ 7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0" h="73">
                  <a:moveTo>
                    <a:pt x="330" y="73"/>
                  </a:moveTo>
                  <a:lnTo>
                    <a:pt x="1" y="26"/>
                  </a:lnTo>
                  <a:lnTo>
                    <a:pt x="0" y="0"/>
                  </a:lnTo>
                  <a:lnTo>
                    <a:pt x="330" y="46"/>
                  </a:lnTo>
                  <a:lnTo>
                    <a:pt x="330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87"/>
            <p:cNvSpPr>
              <a:spLocks/>
            </p:cNvSpPr>
            <p:nvPr/>
          </p:nvSpPr>
          <p:spPr bwMode="auto">
            <a:xfrm>
              <a:off x="1779" y="1405"/>
              <a:ext cx="181" cy="54"/>
            </a:xfrm>
            <a:custGeom>
              <a:avLst/>
              <a:gdLst>
                <a:gd name="T0" fmla="*/ 360 w 361"/>
                <a:gd name="T1" fmla="*/ 50 h 109"/>
                <a:gd name="T2" fmla="*/ 0 w 361"/>
                <a:gd name="T3" fmla="*/ 0 h 109"/>
                <a:gd name="T4" fmla="*/ 1 w 361"/>
                <a:gd name="T5" fmla="*/ 57 h 109"/>
                <a:gd name="T6" fmla="*/ 361 w 361"/>
                <a:gd name="T7" fmla="*/ 109 h 109"/>
                <a:gd name="T8" fmla="*/ 360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0" y="50"/>
                  </a:moveTo>
                  <a:lnTo>
                    <a:pt x="0" y="0"/>
                  </a:lnTo>
                  <a:lnTo>
                    <a:pt x="1" y="57"/>
                  </a:lnTo>
                  <a:lnTo>
                    <a:pt x="361" y="109"/>
                  </a:lnTo>
                  <a:lnTo>
                    <a:pt x="360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88"/>
            <p:cNvSpPr>
              <a:spLocks/>
            </p:cNvSpPr>
            <p:nvPr/>
          </p:nvSpPr>
          <p:spPr bwMode="auto">
            <a:xfrm>
              <a:off x="1787" y="1414"/>
              <a:ext cx="165" cy="36"/>
            </a:xfrm>
            <a:custGeom>
              <a:avLst/>
              <a:gdLst>
                <a:gd name="T0" fmla="*/ 329 w 329"/>
                <a:gd name="T1" fmla="*/ 72 h 72"/>
                <a:gd name="T2" fmla="*/ 1 w 329"/>
                <a:gd name="T3" fmla="*/ 25 h 72"/>
                <a:gd name="T4" fmla="*/ 0 w 329"/>
                <a:gd name="T5" fmla="*/ 0 h 72"/>
                <a:gd name="T6" fmla="*/ 329 w 329"/>
                <a:gd name="T7" fmla="*/ 46 h 72"/>
                <a:gd name="T8" fmla="*/ 329 w 329"/>
                <a:gd name="T9" fmla="*/ 7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9" h="72">
                  <a:moveTo>
                    <a:pt x="329" y="72"/>
                  </a:moveTo>
                  <a:lnTo>
                    <a:pt x="1" y="25"/>
                  </a:lnTo>
                  <a:lnTo>
                    <a:pt x="0" y="0"/>
                  </a:lnTo>
                  <a:lnTo>
                    <a:pt x="329" y="46"/>
                  </a:lnTo>
                  <a:lnTo>
                    <a:pt x="329" y="7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89"/>
            <p:cNvSpPr>
              <a:spLocks/>
            </p:cNvSpPr>
            <p:nvPr/>
          </p:nvSpPr>
          <p:spPr bwMode="auto">
            <a:xfrm>
              <a:off x="1767" y="1420"/>
              <a:ext cx="181" cy="55"/>
            </a:xfrm>
            <a:custGeom>
              <a:avLst/>
              <a:gdLst>
                <a:gd name="T0" fmla="*/ 361 w 361"/>
                <a:gd name="T1" fmla="*/ 50 h 109"/>
                <a:gd name="T2" fmla="*/ 0 w 361"/>
                <a:gd name="T3" fmla="*/ 0 h 109"/>
                <a:gd name="T4" fmla="*/ 2 w 361"/>
                <a:gd name="T5" fmla="*/ 56 h 109"/>
                <a:gd name="T6" fmla="*/ 361 w 361"/>
                <a:gd name="T7" fmla="*/ 109 h 109"/>
                <a:gd name="T8" fmla="*/ 361 w 361"/>
                <a:gd name="T9" fmla="*/ 5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1" h="109">
                  <a:moveTo>
                    <a:pt x="361" y="50"/>
                  </a:moveTo>
                  <a:lnTo>
                    <a:pt x="0" y="0"/>
                  </a:lnTo>
                  <a:lnTo>
                    <a:pt x="2" y="56"/>
                  </a:lnTo>
                  <a:lnTo>
                    <a:pt x="361" y="109"/>
                  </a:lnTo>
                  <a:lnTo>
                    <a:pt x="361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90"/>
            <p:cNvSpPr>
              <a:spLocks/>
            </p:cNvSpPr>
            <p:nvPr/>
          </p:nvSpPr>
          <p:spPr bwMode="auto">
            <a:xfrm>
              <a:off x="1775" y="1430"/>
              <a:ext cx="164" cy="36"/>
            </a:xfrm>
            <a:custGeom>
              <a:avLst/>
              <a:gdLst>
                <a:gd name="T0" fmla="*/ 328 w 328"/>
                <a:gd name="T1" fmla="*/ 73 h 73"/>
                <a:gd name="T2" fmla="*/ 0 w 328"/>
                <a:gd name="T3" fmla="*/ 24 h 73"/>
                <a:gd name="T4" fmla="*/ 0 w 328"/>
                <a:gd name="T5" fmla="*/ 0 h 73"/>
                <a:gd name="T6" fmla="*/ 328 w 328"/>
                <a:gd name="T7" fmla="*/ 46 h 73"/>
                <a:gd name="T8" fmla="*/ 328 w 328"/>
                <a:gd name="T9" fmla="*/ 7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8" h="73">
                  <a:moveTo>
                    <a:pt x="328" y="73"/>
                  </a:moveTo>
                  <a:lnTo>
                    <a:pt x="0" y="24"/>
                  </a:lnTo>
                  <a:lnTo>
                    <a:pt x="0" y="0"/>
                  </a:lnTo>
                  <a:lnTo>
                    <a:pt x="328" y="46"/>
                  </a:lnTo>
                  <a:lnTo>
                    <a:pt x="328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91"/>
            <p:cNvSpPr>
              <a:spLocks/>
            </p:cNvSpPr>
            <p:nvPr/>
          </p:nvSpPr>
          <p:spPr bwMode="auto">
            <a:xfrm>
              <a:off x="1944" y="1412"/>
              <a:ext cx="30" cy="62"/>
            </a:xfrm>
            <a:custGeom>
              <a:avLst/>
              <a:gdLst>
                <a:gd name="T0" fmla="*/ 5 w 60"/>
                <a:gd name="T1" fmla="*/ 125 h 125"/>
                <a:gd name="T2" fmla="*/ 60 w 60"/>
                <a:gd name="T3" fmla="*/ 78 h 125"/>
                <a:gd name="T4" fmla="*/ 58 w 60"/>
                <a:gd name="T5" fmla="*/ 0 h 125"/>
                <a:gd name="T6" fmla="*/ 50 w 60"/>
                <a:gd name="T7" fmla="*/ 4 h 125"/>
                <a:gd name="T8" fmla="*/ 49 w 60"/>
                <a:gd name="T9" fmla="*/ 22 h 125"/>
                <a:gd name="T10" fmla="*/ 19 w 60"/>
                <a:gd name="T11" fmla="*/ 41 h 125"/>
                <a:gd name="T12" fmla="*/ 20 w 60"/>
                <a:gd name="T13" fmla="*/ 55 h 125"/>
                <a:gd name="T14" fmla="*/ 0 w 60"/>
                <a:gd name="T15" fmla="*/ 70 h 125"/>
                <a:gd name="T16" fmla="*/ 5 w 60"/>
                <a:gd name="T17" fmla="*/ 125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0" h="125">
                  <a:moveTo>
                    <a:pt x="5" y="125"/>
                  </a:moveTo>
                  <a:lnTo>
                    <a:pt x="60" y="78"/>
                  </a:lnTo>
                  <a:lnTo>
                    <a:pt x="58" y="0"/>
                  </a:lnTo>
                  <a:lnTo>
                    <a:pt x="50" y="4"/>
                  </a:lnTo>
                  <a:lnTo>
                    <a:pt x="49" y="22"/>
                  </a:lnTo>
                  <a:lnTo>
                    <a:pt x="19" y="41"/>
                  </a:lnTo>
                  <a:lnTo>
                    <a:pt x="20" y="55"/>
                  </a:lnTo>
                  <a:lnTo>
                    <a:pt x="0" y="70"/>
                  </a:lnTo>
                  <a:lnTo>
                    <a:pt x="5" y="1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92"/>
            <p:cNvSpPr>
              <a:spLocks/>
            </p:cNvSpPr>
            <p:nvPr/>
          </p:nvSpPr>
          <p:spPr bwMode="auto">
            <a:xfrm>
              <a:off x="1878" y="1333"/>
              <a:ext cx="34" cy="69"/>
            </a:xfrm>
            <a:custGeom>
              <a:avLst/>
              <a:gdLst>
                <a:gd name="T0" fmla="*/ 0 w 69"/>
                <a:gd name="T1" fmla="*/ 126 h 138"/>
                <a:gd name="T2" fmla="*/ 0 w 69"/>
                <a:gd name="T3" fmla="*/ 0 h 138"/>
                <a:gd name="T4" fmla="*/ 69 w 69"/>
                <a:gd name="T5" fmla="*/ 30 h 138"/>
                <a:gd name="T6" fmla="*/ 68 w 69"/>
                <a:gd name="T7" fmla="*/ 138 h 138"/>
                <a:gd name="T8" fmla="*/ 0 w 69"/>
                <a:gd name="T9" fmla="*/ 126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38">
                  <a:moveTo>
                    <a:pt x="0" y="126"/>
                  </a:moveTo>
                  <a:lnTo>
                    <a:pt x="0" y="0"/>
                  </a:lnTo>
                  <a:lnTo>
                    <a:pt x="69" y="30"/>
                  </a:lnTo>
                  <a:lnTo>
                    <a:pt x="68" y="138"/>
                  </a:lnTo>
                  <a:lnTo>
                    <a:pt x="0" y="126"/>
                  </a:lnTo>
                  <a:close/>
                </a:path>
              </a:pathLst>
            </a:custGeom>
            <a:solidFill>
              <a:srgbClr val="9E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93"/>
            <p:cNvSpPr>
              <a:spLocks/>
            </p:cNvSpPr>
            <p:nvPr/>
          </p:nvSpPr>
          <p:spPr bwMode="auto">
            <a:xfrm>
              <a:off x="1900" y="1364"/>
              <a:ext cx="6" cy="8"/>
            </a:xfrm>
            <a:custGeom>
              <a:avLst/>
              <a:gdLst>
                <a:gd name="T0" fmla="*/ 7 w 13"/>
                <a:gd name="T1" fmla="*/ 15 h 15"/>
                <a:gd name="T2" fmla="*/ 10 w 13"/>
                <a:gd name="T3" fmla="*/ 14 h 15"/>
                <a:gd name="T4" fmla="*/ 12 w 13"/>
                <a:gd name="T5" fmla="*/ 13 h 15"/>
                <a:gd name="T6" fmla="*/ 13 w 13"/>
                <a:gd name="T7" fmla="*/ 10 h 15"/>
                <a:gd name="T8" fmla="*/ 13 w 13"/>
                <a:gd name="T9" fmla="*/ 7 h 15"/>
                <a:gd name="T10" fmla="*/ 13 w 13"/>
                <a:gd name="T11" fmla="*/ 4 h 15"/>
                <a:gd name="T12" fmla="*/ 12 w 13"/>
                <a:gd name="T13" fmla="*/ 2 h 15"/>
                <a:gd name="T14" fmla="*/ 10 w 13"/>
                <a:gd name="T15" fmla="*/ 1 h 15"/>
                <a:gd name="T16" fmla="*/ 7 w 13"/>
                <a:gd name="T17" fmla="*/ 0 h 15"/>
                <a:gd name="T18" fmla="*/ 5 w 13"/>
                <a:gd name="T19" fmla="*/ 1 h 15"/>
                <a:gd name="T20" fmla="*/ 3 w 13"/>
                <a:gd name="T21" fmla="*/ 2 h 15"/>
                <a:gd name="T22" fmla="*/ 2 w 13"/>
                <a:gd name="T23" fmla="*/ 4 h 15"/>
                <a:gd name="T24" fmla="*/ 0 w 13"/>
                <a:gd name="T25" fmla="*/ 7 h 15"/>
                <a:gd name="T26" fmla="*/ 2 w 13"/>
                <a:gd name="T27" fmla="*/ 10 h 15"/>
                <a:gd name="T28" fmla="*/ 3 w 13"/>
                <a:gd name="T29" fmla="*/ 13 h 15"/>
                <a:gd name="T30" fmla="*/ 5 w 13"/>
                <a:gd name="T31" fmla="*/ 14 h 15"/>
                <a:gd name="T32" fmla="*/ 7 w 13"/>
                <a:gd name="T33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" h="15">
                  <a:moveTo>
                    <a:pt x="7" y="15"/>
                  </a:moveTo>
                  <a:lnTo>
                    <a:pt x="10" y="14"/>
                  </a:lnTo>
                  <a:lnTo>
                    <a:pt x="12" y="13"/>
                  </a:lnTo>
                  <a:lnTo>
                    <a:pt x="13" y="10"/>
                  </a:lnTo>
                  <a:lnTo>
                    <a:pt x="13" y="7"/>
                  </a:lnTo>
                  <a:lnTo>
                    <a:pt x="13" y="4"/>
                  </a:lnTo>
                  <a:lnTo>
                    <a:pt x="12" y="2"/>
                  </a:lnTo>
                  <a:lnTo>
                    <a:pt x="10" y="1"/>
                  </a:lnTo>
                  <a:lnTo>
                    <a:pt x="7" y="0"/>
                  </a:lnTo>
                  <a:lnTo>
                    <a:pt x="5" y="1"/>
                  </a:lnTo>
                  <a:lnTo>
                    <a:pt x="3" y="2"/>
                  </a:lnTo>
                  <a:lnTo>
                    <a:pt x="2" y="4"/>
                  </a:lnTo>
                  <a:lnTo>
                    <a:pt x="0" y="7"/>
                  </a:lnTo>
                  <a:lnTo>
                    <a:pt x="2" y="10"/>
                  </a:lnTo>
                  <a:lnTo>
                    <a:pt x="3" y="13"/>
                  </a:lnTo>
                  <a:lnTo>
                    <a:pt x="5" y="14"/>
                  </a:lnTo>
                  <a:lnTo>
                    <a:pt x="7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6805299"/>
              </p:ext>
            </p:extLst>
          </p:nvPr>
        </p:nvGraphicFramePr>
        <p:xfrm>
          <a:off x="5963228" y="5138112"/>
          <a:ext cx="274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000"/>
                <a:gridCol w="548000"/>
                <a:gridCol w="548000"/>
                <a:gridCol w="548000"/>
                <a:gridCol w="548000"/>
              </a:tblGrid>
              <a:tr h="648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3" name="Obdélník 42"/>
          <p:cNvSpPr/>
          <p:nvPr/>
        </p:nvSpPr>
        <p:spPr>
          <a:xfrm>
            <a:off x="1845950" y="5190892"/>
            <a:ext cx="5229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30" name="Tabulka 1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435997"/>
              </p:ext>
            </p:extLst>
          </p:nvPr>
        </p:nvGraphicFramePr>
        <p:xfrm>
          <a:off x="6002763" y="1891061"/>
          <a:ext cx="2683685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6737"/>
                <a:gridCol w="536737"/>
                <a:gridCol w="536737"/>
                <a:gridCol w="536737"/>
                <a:gridCol w="536737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31" name="Obrázek 13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021" y="1887137"/>
            <a:ext cx="1055786" cy="756000"/>
          </a:xfrm>
          <a:prstGeom prst="rect">
            <a:avLst/>
          </a:prstGeom>
        </p:spPr>
      </p:pic>
      <p:sp>
        <p:nvSpPr>
          <p:cNvPr id="45" name="Obdélník 44"/>
          <p:cNvSpPr/>
          <p:nvPr/>
        </p:nvSpPr>
        <p:spPr>
          <a:xfrm>
            <a:off x="5996395" y="1921812"/>
            <a:ext cx="5229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2" name="Obrázek 13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2402" y="3457045"/>
            <a:ext cx="1261106" cy="1008000"/>
          </a:xfrm>
          <a:prstGeom prst="rect">
            <a:avLst/>
          </a:prstGeom>
        </p:spPr>
      </p:pic>
      <p:sp>
        <p:nvSpPr>
          <p:cNvPr id="44" name="Obdélník 43"/>
          <p:cNvSpPr/>
          <p:nvPr/>
        </p:nvSpPr>
        <p:spPr>
          <a:xfrm>
            <a:off x="8155204" y="5262892"/>
            <a:ext cx="5229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:\MC900413024 salám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164502"/>
            <a:ext cx="1485096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35" descr="C:\Users\Public\Pictures\lamp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56" y="1330161"/>
            <a:ext cx="1332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7681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38" grpId="0"/>
      <p:bldP spid="143" grpId="0"/>
      <p:bldP spid="31" grpId="0"/>
      <p:bldP spid="43" grpId="0"/>
      <p:bldP spid="45" grpId="0"/>
      <p:bldP spid="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05823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3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1862</TotalTime>
  <Words>164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312</cp:revision>
  <dcterms:created xsi:type="dcterms:W3CDTF">2012-02-24T12:40:18Z</dcterms:created>
  <dcterms:modified xsi:type="dcterms:W3CDTF">2013-08-20T08:15:54Z</dcterms:modified>
</cp:coreProperties>
</file>