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162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368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23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943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177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809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4011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1132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912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992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061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1A32E-70F9-4A5E-A4D0-DACD97B6F0B8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873B4-02C4-4A62-A94E-4F21FC83A3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402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eznam.cz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znam.cz/" TargetMode="External"/><Relationship Id="rId2" Type="http://schemas.openxmlformats.org/officeDocument/2006/relationships/hyperlink" Target="http://www.yahoo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ltavista.com/" TargetMode="External"/><Relationship Id="rId5" Type="http://schemas.openxmlformats.org/officeDocument/2006/relationships/hyperlink" Target="http://www.bing.com/" TargetMode="External"/><Relationship Id="rId4" Type="http://schemas.openxmlformats.org/officeDocument/2006/relationships/hyperlink" Target="http://www.googl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96320"/>
              </p:ext>
            </p:extLst>
          </p:nvPr>
        </p:nvGraphicFramePr>
        <p:xfrm>
          <a:off x="1331913" y="3933825"/>
          <a:ext cx="6477000" cy="151130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smtClean="0">
                          <a:effectLst/>
                          <a:latin typeface="Times New Roman"/>
                          <a:ea typeface="Times New Roman"/>
                        </a:rPr>
                        <a:t>VY_32_INOVACE_INF_19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Vyhledávání na Internetu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Informatika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seznámí s internetovými vyhledávači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854430"/>
              </p:ext>
            </p:extLst>
          </p:nvPr>
        </p:nvGraphicFramePr>
        <p:xfrm>
          <a:off x="1303020" y="1988840"/>
          <a:ext cx="6472555" cy="1645920"/>
        </p:xfrm>
        <a:graphic>
          <a:graphicData uri="http://schemas.openxmlformats.org/drawingml/2006/table">
            <a:tbl>
              <a:tblPr firstRow="1" firstCol="1" bandRow="1"/>
              <a:tblGrid>
                <a:gridCol w="1910715"/>
                <a:gridCol w="456184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Základní škola Šumvald, okres Olomouc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CZ.1.07/1.4.00/21.2534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Název šablony klíčové aktivity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Číslo šablony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III/2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Vzdělávací oblast/obor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Informační a komunikační technologie/ Informační a komunikační technologie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Tematický okruh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Internet</a:t>
                      </a:r>
                      <a:endParaRPr lang="cs-CZ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Označení sady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VY_32_INOVACE_INF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018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VYHLEDÁVÁNÍ NA INTERNETU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Informatika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535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46856" y="83671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Internet je s miliardami webových stránek  pro jedince obrovský, najít jednu konkrétní věc by bylo velmi obtížné, kdyby neexistovaly internetové vyhledavače.</a:t>
            </a:r>
          </a:p>
          <a:p>
            <a:pPr marL="0" indent="0">
              <a:buNone/>
            </a:pPr>
            <a:r>
              <a:rPr lang="cs-CZ" dirty="0" smtClean="0"/>
              <a:t>Jedním z nejznámějších českých vyhledavačů je Seznam – </a:t>
            </a:r>
            <a:r>
              <a:rPr lang="cs-CZ" dirty="0" smtClean="0">
                <a:hlinkClick r:id="rId2"/>
              </a:rPr>
              <a:t>www.seznam.cz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97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568952" cy="1649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Seznam je rozcestník, na jehož titulní stránce si můžeme vybrat řadu kategorií. Postupným klepáním na kategorie a podkategorie se dostaneme až k informaci, kterou hledáme.</a:t>
            </a:r>
          </a:p>
          <a:p>
            <a:pPr marL="0" indent="0">
              <a:buNone/>
            </a:pPr>
            <a:r>
              <a:rPr lang="cs-CZ" dirty="0" smtClean="0"/>
              <a:t>Pokud hledáme informaci, o které nemáme dopředu přesnou představu, pak postupnými kroky se můžeme dostat k hledané informaci.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276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Vyhledávač Google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9144000" cy="4752528"/>
          </a:xfrm>
        </p:spPr>
      </p:pic>
    </p:spTree>
    <p:extLst>
      <p:ext uri="{BB962C8B-B14F-4D97-AF65-F5344CB8AC3E}">
        <p14:creationId xmlns:p14="http://schemas.microsoft.com/office/powerpoint/2010/main" val="296395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Google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Je vyhledávač jiného typu, po otevření se zobrazí jednoduchý formulář, do kterého napíšeme hledané slovo. Google neustále prohledává celý Internet a dokáže zobrazit všechny stránky, které si během prohledávání uložil do paměti. </a:t>
            </a:r>
          </a:p>
          <a:p>
            <a:pPr marL="0" indent="0">
              <a:buNone/>
            </a:pPr>
            <a:r>
              <a:rPr lang="cs-CZ" dirty="0" smtClean="0"/>
              <a:t>Umožňuje hledat obrázky i videa, protože jeho součástí je velmi populární portál </a:t>
            </a:r>
            <a:r>
              <a:rPr lang="cs-CZ" dirty="0" err="1" smtClean="0"/>
              <a:t>YouTube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Dalším oblíbeným </a:t>
            </a:r>
            <a:r>
              <a:rPr lang="cs-CZ" dirty="0"/>
              <a:t>n</a:t>
            </a:r>
            <a:r>
              <a:rPr lang="cs-CZ" dirty="0" smtClean="0"/>
              <a:t>ástrojem jsou Google Mapy, které zobrazují zemský povrch v mapách nebo na fotografiích, Street </a:t>
            </a:r>
            <a:r>
              <a:rPr lang="cs-CZ" dirty="0" err="1" smtClean="0"/>
              <a:t>View</a:t>
            </a:r>
            <a:r>
              <a:rPr lang="cs-CZ" dirty="0" smtClean="0"/>
              <a:t> dokonce nabízí možnost virtuální procházky.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904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46856" y="274638"/>
            <a:ext cx="8229600" cy="1143000"/>
          </a:xfrm>
        </p:spPr>
        <p:txBody>
          <a:bodyPr/>
          <a:lstStyle/>
          <a:p>
            <a:r>
              <a:rPr lang="cs-CZ" dirty="0" smtClean="0"/>
              <a:t>Bing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86" y="1772816"/>
            <a:ext cx="919369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694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38" y="2081213"/>
            <a:ext cx="7172325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 idx="4294967295"/>
          </p:nvPr>
        </p:nvSpPr>
        <p:spPr>
          <a:xfrm>
            <a:off x="446856" y="274638"/>
            <a:ext cx="8229600" cy="1143000"/>
          </a:xfrm>
        </p:spPr>
        <p:txBody>
          <a:bodyPr/>
          <a:lstStyle/>
          <a:p>
            <a:r>
              <a:rPr lang="cs-CZ" dirty="0" err="1" smtClean="0"/>
              <a:t>Alta</a:t>
            </a:r>
            <a:r>
              <a:rPr lang="cs-CZ" dirty="0" smtClean="0"/>
              <a:t> Vista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507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27956"/>
            <a:ext cx="7810500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446856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err="1" smtClean="0"/>
              <a:t>Yahoo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980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Najdi fotografii Alberta Einsteina a zjisti kdo to byl</a:t>
            </a:r>
          </a:p>
          <a:p>
            <a:r>
              <a:rPr lang="cs-CZ" dirty="0" smtClean="0"/>
              <a:t>Najdi plán Mladé Boleslavi na Google a na Seznamu</a:t>
            </a:r>
          </a:p>
          <a:p>
            <a:r>
              <a:rPr lang="cs-CZ" dirty="0" smtClean="0"/>
              <a:t>Vyhledej spojení z Olomouce do Mladé Boleslavi vlakem ve dne 27.2.2012</a:t>
            </a:r>
          </a:p>
          <a:p>
            <a:r>
              <a:rPr lang="cs-CZ" dirty="0" smtClean="0"/>
              <a:t>Najdi na mapě naši školu</a:t>
            </a:r>
          </a:p>
          <a:p>
            <a:r>
              <a:rPr lang="cs-CZ" dirty="0" smtClean="0"/>
              <a:t>Zjisti, kde se nachází nejbližší bankomat</a:t>
            </a:r>
          </a:p>
          <a:p>
            <a:r>
              <a:rPr lang="cs-CZ" dirty="0" smtClean="0"/>
              <a:t>Najdi obrázek Jupitera</a:t>
            </a:r>
          </a:p>
          <a:p>
            <a:r>
              <a:rPr lang="cs-CZ" dirty="0" smtClean="0"/>
              <a:t>Zjisti, kdy bude u nás viditelné úplné zatmění Slunce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288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Pavel Navrátil, S počítačem na základní škole, 2. vydání, </a:t>
            </a:r>
            <a:r>
              <a:rPr lang="cs-CZ" dirty="0" err="1" smtClean="0"/>
              <a:t>Computer</a:t>
            </a:r>
            <a:r>
              <a:rPr lang="cs-CZ" dirty="0" smtClean="0"/>
              <a:t> Media 2002, ISBN: 80 – 902815 – 6 - 7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Galerie prostředků Microsoft Office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Nápověda a podpora pro systém </a:t>
            </a:r>
            <a:r>
              <a:rPr lang="cs-CZ" i="1" dirty="0" smtClean="0"/>
              <a:t>Windows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Jiří Vaníček, Petr Řezníček Informatika pro základní školy ZÁKLADY PRÁCE S PC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Press</a:t>
            </a:r>
            <a:r>
              <a:rPr lang="cs-CZ" dirty="0" smtClean="0"/>
              <a:t> a.s. ISBN 80 – 251 – 0196 – 7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2"/>
              </a:rPr>
              <a:t>www.yahoo.com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3"/>
              </a:rPr>
              <a:t>www.seznam.cz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4"/>
              </a:rPr>
              <a:t>www.google.com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5"/>
              </a:rPr>
              <a:t>www.bing.com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6"/>
              </a:rPr>
              <a:t>www.altavista.com</a:t>
            </a:r>
            <a:endParaRPr lang="cs-CZ" dirty="0" smtClean="0"/>
          </a:p>
          <a:p>
            <a:pPr marL="0" indent="0">
              <a:buNone/>
            </a:pPr>
            <a:endParaRPr lang="cs-CZ" i="1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709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369</Words>
  <Application>Microsoft Office PowerPoint</Application>
  <PresentationFormat>Předvádění na obrazovce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VYHLEDÁVÁNÍ NA INTERNETU</vt:lpstr>
      <vt:lpstr>Prezentace aplikace PowerPoint</vt:lpstr>
      <vt:lpstr>Prezentace aplikace PowerPoint</vt:lpstr>
      <vt:lpstr>Vyhledávač Google</vt:lpstr>
      <vt:lpstr>Google</vt:lpstr>
      <vt:lpstr>Bing</vt:lpstr>
      <vt:lpstr>Alta Vista</vt:lpstr>
      <vt:lpstr>Prezentace aplikace PowerPoint</vt:lpstr>
      <vt:lpstr>Úkoly</vt:lpstr>
      <vt:lpstr>ZDROJE A LITERATURA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NA INTERNETU</dc:title>
  <dc:creator>Radek</dc:creator>
  <cp:lastModifiedBy>Radek</cp:lastModifiedBy>
  <cp:revision>8</cp:revision>
  <dcterms:created xsi:type="dcterms:W3CDTF">2013-06-09T20:13:38Z</dcterms:created>
  <dcterms:modified xsi:type="dcterms:W3CDTF">2013-06-09T21:36:42Z</dcterms:modified>
</cp:coreProperties>
</file>