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65" r:id="rId3"/>
    <p:sldId id="257" r:id="rId4"/>
    <p:sldId id="258" r:id="rId5"/>
    <p:sldId id="267" r:id="rId6"/>
    <p:sldId id="260" r:id="rId7"/>
    <p:sldId id="262" r:id="rId8"/>
    <p:sldId id="261" r:id="rId9"/>
    <p:sldId id="263" r:id="rId10"/>
    <p:sldId id="266" r:id="rId11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F442F-A1BE-41A7-8DAA-37DC9E16A7F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7B110A-3DA6-4808-AC52-8A7B549F47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656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7B110A-3DA6-4808-AC52-8A7B549F474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7B110A-3DA6-4808-AC52-8A7B549F474A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7B110A-3DA6-4808-AC52-8A7B549F474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7B110A-3DA6-4808-AC52-8A7B549F474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7B110A-3DA6-4808-AC52-8A7B549F474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7B110A-3DA6-4808-AC52-8A7B549F474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qUjmiyc-tJs" TargetMode="External"/><Relationship Id="rId3" Type="http://schemas.openxmlformats.org/officeDocument/2006/relationships/hyperlink" Target="http://www.youtube.com/watch?v=ejOwrvUytL0" TargetMode="External"/><Relationship Id="rId7" Type="http://schemas.openxmlformats.org/officeDocument/2006/relationships/hyperlink" Target="http://www.youtube.com/watch?v=UFQlhQjWKDI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AmBInG6n5iA" TargetMode="External"/><Relationship Id="rId5" Type="http://schemas.openxmlformats.org/officeDocument/2006/relationships/hyperlink" Target="http://www.youtube.com/watch?v=KPTmjUtOXAw" TargetMode="External"/><Relationship Id="rId10" Type="http://schemas.openxmlformats.org/officeDocument/2006/relationships/hyperlink" Target="http://www.youtube.com/watch?v=agA5K_12pcU" TargetMode="External"/><Relationship Id="rId4" Type="http://schemas.openxmlformats.org/officeDocument/2006/relationships/hyperlink" Target="http://www.youtube.com/watch?v=Zf9LimCR8r4" TargetMode="External"/><Relationship Id="rId9" Type="http://schemas.openxmlformats.org/officeDocument/2006/relationships/hyperlink" Target="http://www.youtube.com/watch?v=INAaEjsWOA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6" Type="http://schemas.openxmlformats.org/officeDocument/2006/relationships/hyperlink" Target="http://www.youtube.com/watch?v=1W4rLK1bXiM&amp;feature=watch_response" TargetMode="External"/><Relationship Id="rId5" Type="http://schemas.openxmlformats.org/officeDocument/2006/relationships/image" Target="../media/image9.emf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a-kamenice.cz/kultura/LHSAD-2011" TargetMode="External"/><Relationship Id="rId3" Type="http://schemas.openxmlformats.org/officeDocument/2006/relationships/hyperlink" Target="http://svatyjakub.eu/vystoupeni/?page=8" TargetMode="External"/><Relationship Id="rId7" Type="http://schemas.openxmlformats.org/officeDocument/2006/relationships/hyperlink" Target="http://www.antonindvorak.cz/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peraplus.cz/antonin-dvorak-jako-interpret-6/" TargetMode="External"/><Relationship Id="rId11" Type="http://schemas.openxmlformats.org/officeDocument/2006/relationships/image" Target="../media/image3.jpeg"/><Relationship Id="rId5" Type="http://schemas.openxmlformats.org/officeDocument/2006/relationships/hyperlink" Target="http://www.stopin-praha.cz/blog/zamek-nelahozeves" TargetMode="External"/><Relationship Id="rId10" Type="http://schemas.openxmlformats.org/officeDocument/2006/relationships/hyperlink" Target="http://office.microsoft.com/" TargetMode="External"/><Relationship Id="rId4" Type="http://schemas.openxmlformats.org/officeDocument/2006/relationships/hyperlink" Target="http://cs.wikipedia.org/wiki/Anton%C3%ADn_Dvo%C5%99%C3%A1k" TargetMode="External"/><Relationship Id="rId9" Type="http://schemas.openxmlformats.org/officeDocument/2006/relationships/hyperlink" Target="http://www.ods-ckamenice.cz/images/LHSAD_2012/LHSAD_20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420888"/>
            <a:ext cx="8348464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SKLADATEL </a:t>
            </a:r>
            <a:r>
              <a:rPr lang="cs-CZ" sz="40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ANTONÍN DVOŘÁK</a:t>
            </a:r>
            <a:b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89985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671230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Hudební skladatelé – Antonín Dvořák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hudebními skladateli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vybrané hudební skladatele a jejich díla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5. 11.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7638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pic>
        <p:nvPicPr>
          <p:cNvPr id="4" name="Obrázek 3" descr="http://t0.gstatic.com/images?q=tbn:ANd9GcRWnAQ1aemyPfnfzu7oagzxSR172H48XiOvmVMP3DHNzv3che3Pdw"/>
          <p:cNvPicPr preferRelativeResize="0"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1428736"/>
            <a:ext cx="2880000" cy="3844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83568" y="5357826"/>
            <a:ext cx="71287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      8. září 1841 </a:t>
            </a:r>
            <a:r>
              <a:rPr lang="cs-CZ" sz="2400" b="1" dirty="0" err="1" smtClean="0"/>
              <a:t>Nelahozeves</a:t>
            </a:r>
            <a:r>
              <a:rPr lang="cs-CZ" sz="2400" b="1" dirty="0" smtClean="0"/>
              <a:t> – 1. května 1904 Praha</a:t>
            </a:r>
          </a:p>
          <a:p>
            <a:pPr algn="ctr"/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Nejvýznamnější  český hudební skladatel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Syn řezníka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Ve školním roce 1856-1857 chodil do školy měšťanské školy v České Kamenici, aby se zdokonalil v němčině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Studoval varhanickou školu v Praze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Hrál na violu v Prozatímním divadle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letech 1892-1895 pobýval ve Spojených státech amerických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RODIŠTĚ ANTONÍNA DVOŘÁKA - NELAHOZEVES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Rodný dům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Zámek </a:t>
            </a:r>
          </a:p>
          <a:p>
            <a:endParaRPr lang="cs-CZ" dirty="0"/>
          </a:p>
        </p:txBody>
      </p:sp>
      <p:pic>
        <p:nvPicPr>
          <p:cNvPr id="7" name="Zástupný symbol pro obsah 6" descr="http://upload.wikimedia.org/wikipedia/commons/thumb/f/f8/Nelahozeves_birthhouse_of_Antonin_Dvorak.JPG/220px-Nelahozeves_birthhouse_of_Antonin_Dvora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11560" y="2875902"/>
            <a:ext cx="3360000" cy="2520000"/>
          </a:xfrm>
          <a:prstGeom prst="rect">
            <a:avLst/>
          </a:prstGeom>
          <a:noFill/>
          <a:ln w="9525">
            <a:solidFill>
              <a:schemeClr val="accent4">
                <a:lumMod val="50000"/>
                <a:alpha val="95000"/>
              </a:schemeClr>
            </a:solidFill>
            <a:miter lim="800000"/>
            <a:headEnd/>
            <a:tailEnd/>
          </a:ln>
        </p:spPr>
      </p:pic>
      <p:pic>
        <p:nvPicPr>
          <p:cNvPr id="8" name="Obrázek 7" descr="Nelahozeves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904453"/>
            <a:ext cx="3240000" cy="2520000"/>
          </a:xfrm>
          <a:prstGeom prst="rect">
            <a:avLst/>
          </a:prstGeom>
          <a:noFill/>
          <a:ln w="9525">
            <a:solidFill>
              <a:schemeClr val="accent4">
                <a:lumMod val="50000"/>
                <a:alpha val="95000"/>
              </a:schemeClr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9616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DÍLO ANTONÍNA DVOŘÁKA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Symfonie </a:t>
            </a:r>
            <a:r>
              <a:rPr lang="cs-CZ" i="1" dirty="0" err="1" smtClean="0">
                <a:hlinkClick r:id="rId3"/>
              </a:rPr>
              <a:t>Symfonie</a:t>
            </a:r>
            <a:r>
              <a:rPr lang="cs-CZ" i="1" dirty="0" smtClean="0">
                <a:hlinkClick r:id="rId3"/>
              </a:rPr>
              <a:t> č. 9 e moll „Z Nového světa"</a:t>
            </a:r>
            <a:r>
              <a:rPr lang="cs-CZ" i="1" dirty="0" smtClean="0"/>
              <a:t> </a:t>
            </a:r>
            <a:endParaRPr lang="cs-CZ" dirty="0" smtClean="0"/>
          </a:p>
          <a:p>
            <a:r>
              <a:rPr lang="cs-CZ" dirty="0" smtClean="0"/>
              <a:t>Vokálně-instrumentální skladby </a:t>
            </a:r>
            <a:r>
              <a:rPr lang="cs-CZ" i="1" dirty="0" smtClean="0">
                <a:hlinkClick r:id="rId4"/>
              </a:rPr>
              <a:t>Requiem, Op.89, Part III</a:t>
            </a:r>
            <a:endParaRPr lang="cs-CZ" i="1" dirty="0" smtClean="0"/>
          </a:p>
          <a:p>
            <a:r>
              <a:rPr lang="cs-CZ" dirty="0" smtClean="0"/>
              <a:t>Opera </a:t>
            </a:r>
            <a:r>
              <a:rPr lang="cs-CZ" i="1" dirty="0" smtClean="0">
                <a:solidFill>
                  <a:srgbClr val="C00000"/>
                </a:solidFill>
                <a:hlinkClick r:id="rId5"/>
              </a:rPr>
              <a:t>Rusalka </a:t>
            </a:r>
            <a:r>
              <a:rPr lang="cs-CZ" i="1" dirty="0" smtClean="0">
                <a:solidFill>
                  <a:srgbClr val="C00000"/>
                </a:solidFill>
              </a:rPr>
              <a:t>  </a:t>
            </a:r>
            <a:endParaRPr lang="cs-CZ" i="1" dirty="0">
              <a:solidFill>
                <a:srgbClr val="C00000"/>
              </a:solidFill>
            </a:endParaRPr>
          </a:p>
          <a:p>
            <a:r>
              <a:rPr lang="cs-CZ" dirty="0" smtClean="0"/>
              <a:t>Koncerty </a:t>
            </a:r>
            <a:r>
              <a:rPr lang="cs-CZ" i="1" dirty="0" smtClean="0">
                <a:hlinkClick r:id="rId6"/>
              </a:rPr>
              <a:t>Dvořák Cello Concerto 3rd </a:t>
            </a:r>
            <a:r>
              <a:rPr lang="cs-CZ" i="1" dirty="0" err="1" smtClean="0">
                <a:hlinkClick r:id="rId6"/>
              </a:rPr>
              <a:t>movement</a:t>
            </a:r>
            <a:r>
              <a:rPr lang="cs-CZ" i="1" dirty="0" smtClean="0">
                <a:hlinkClick r:id="rId6"/>
              </a:rPr>
              <a:t> ( part 2) Michaela </a:t>
            </a:r>
            <a:r>
              <a:rPr lang="cs-CZ" i="1" dirty="0" err="1" smtClean="0">
                <a:hlinkClick r:id="rId6"/>
              </a:rPr>
              <a:t>Fukačová</a:t>
            </a:r>
            <a:endParaRPr lang="cs-CZ" i="1" dirty="0" smtClean="0"/>
          </a:p>
          <a:p>
            <a:r>
              <a:rPr lang="cs-CZ" dirty="0" smtClean="0"/>
              <a:t>Symfonické básně </a:t>
            </a:r>
            <a:r>
              <a:rPr lang="cs-CZ" i="1" dirty="0">
                <a:hlinkClick r:id="rId7"/>
              </a:rPr>
              <a:t>Vodník / Kytice /</a:t>
            </a:r>
            <a:r>
              <a:rPr lang="cs-CZ" i="1" dirty="0"/>
              <a:t> </a:t>
            </a:r>
            <a:r>
              <a:rPr lang="cs-CZ" dirty="0" smtClean="0"/>
              <a:t>, symfonická báseň podle balady K. J. Erbena</a:t>
            </a:r>
          </a:p>
          <a:p>
            <a:r>
              <a:rPr lang="cs-CZ" dirty="0" smtClean="0"/>
              <a:t>Komorní </a:t>
            </a:r>
            <a:r>
              <a:rPr lang="cs-CZ" dirty="0"/>
              <a:t>hudba </a:t>
            </a:r>
            <a:r>
              <a:rPr lang="cs-CZ" i="1" dirty="0">
                <a:hlinkClick r:id="rId8"/>
              </a:rPr>
              <a:t>Smyčcový kvintet G dur</a:t>
            </a:r>
            <a:endParaRPr lang="cs-CZ" i="1" dirty="0"/>
          </a:p>
          <a:p>
            <a:r>
              <a:rPr lang="cs-CZ" dirty="0" smtClean="0"/>
              <a:t>Klavírní </a:t>
            </a:r>
            <a:r>
              <a:rPr lang="cs-CZ" dirty="0"/>
              <a:t>skladby </a:t>
            </a:r>
            <a:r>
              <a:rPr lang="cs-CZ" dirty="0">
                <a:hlinkClick r:id="rId9"/>
              </a:rPr>
              <a:t> </a:t>
            </a:r>
            <a:r>
              <a:rPr lang="cs-CZ" i="1" dirty="0">
                <a:hlinkClick r:id="rId9"/>
              </a:rPr>
              <a:t>Slovanský tanec č. 7 </a:t>
            </a:r>
            <a:endParaRPr lang="cs-CZ" i="1" dirty="0"/>
          </a:p>
          <a:p>
            <a:r>
              <a:rPr lang="cs-CZ" dirty="0" smtClean="0"/>
              <a:t>Písně </a:t>
            </a:r>
            <a:r>
              <a:rPr lang="cs-CZ" i="1" dirty="0">
                <a:hlinkClick r:id="rId10"/>
              </a:rPr>
              <a:t>Moravské dvojzpěvy - Prsten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ANTONÍN DVOŘÁK – PRVNÍ KONCERT</a:t>
            </a:r>
            <a:endParaRPr lang="cs-CZ" dirty="0"/>
          </a:p>
        </p:txBody>
      </p:sp>
      <p:pic>
        <p:nvPicPr>
          <p:cNvPr id="3" name="Obrázek 2" descr="http://operaplus.cz/pix/5448-antonin-dvorak-jako-interpret-6-5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1643050"/>
            <a:ext cx="3240000" cy="4579505"/>
          </a:xfrm>
          <a:prstGeom prst="rect">
            <a:avLst/>
          </a:prstGeom>
          <a:noFill/>
          <a:ln w="9525">
            <a:solidFill>
              <a:schemeClr val="accent4">
                <a:lumMod val="50000"/>
                <a:alpha val="9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PAMÁTNÍK ANTONÍNA DVOŘÁKA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Vysoké u Příbrami</a:t>
            </a:r>
          </a:p>
          <a:p>
            <a:r>
              <a:rPr lang="cs-CZ" dirty="0" smtClean="0"/>
              <a:t>Antonín Dvořák zde bydlel více jak 20 let</a:t>
            </a:r>
          </a:p>
          <a:p>
            <a:r>
              <a:rPr lang="cs-CZ" dirty="0" smtClean="0"/>
              <a:t>Stálá Dvořákova expozice</a:t>
            </a:r>
          </a:p>
          <a:p>
            <a:r>
              <a:rPr lang="cs-CZ" dirty="0" smtClean="0"/>
              <a:t>Možnost poslechu nahrávek Dvořákových děl</a:t>
            </a:r>
          </a:p>
          <a:p>
            <a:endParaRPr lang="cs-CZ" dirty="0"/>
          </a:p>
        </p:txBody>
      </p:sp>
      <p:pic>
        <p:nvPicPr>
          <p:cNvPr id="4" name="Obrázek 3" descr="http://www.antonindvorak.cz/img/0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4357694"/>
            <a:ext cx="2880000" cy="1500000"/>
          </a:xfrm>
          <a:prstGeom prst="rect">
            <a:avLst/>
          </a:prstGeom>
          <a:noFill/>
          <a:ln w="9525">
            <a:solidFill>
              <a:schemeClr val="accent4">
                <a:lumMod val="50000"/>
                <a:alpha val="9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6822710"/>
              </p:ext>
            </p:extLst>
          </p:nvPr>
        </p:nvGraphicFramePr>
        <p:xfrm>
          <a:off x="539552" y="1556792"/>
          <a:ext cx="3238500" cy="4565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Acrobat Document" r:id="rId4" imgW="8020016" imgH="11344072" progId="AcroExch.Document.7">
                  <p:embed/>
                </p:oleObj>
              </mc:Choice>
              <mc:Fallback>
                <p:oleObj name="Acrobat Document" r:id="rId4" imgW="8020016" imgH="11344072" progId="AcroExch.Document.7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1556792"/>
                        <a:ext cx="3238500" cy="4565650"/>
                      </a:xfrm>
                      <a:prstGeom prst="rect">
                        <a:avLst/>
                      </a:prstGeom>
                      <a:noFill/>
                      <a:ln w="25400">
                        <a:solidFill>
                          <a:srgbClr val="993366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LETNÍ HUDEBNÍ SLAVNOSTI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it-IT" dirty="0" smtClean="0">
                <a:hlinkClick r:id="rId6"/>
              </a:rPr>
              <a:t>Z. Lukáš @ Už ho vedou, Martina </a:t>
            </a:r>
            <a:endParaRPr lang="cs-CZ" dirty="0"/>
          </a:p>
        </p:txBody>
      </p:sp>
      <p:pic>
        <p:nvPicPr>
          <p:cNvPr id="5" name="Obrázek 4" descr="Z:\PROJEKTY\HUDEBNÍ VÝCHOVA\Obrázky\LHSAD_2012_m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3268345" cy="25196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 smtClean="0">
                <a:hlinkClick r:id="rId3"/>
              </a:rPr>
              <a:t>http</a:t>
            </a:r>
            <a:r>
              <a:rPr lang="cs-CZ" sz="1800" u="sng" dirty="0">
                <a:hlinkClick r:id="rId3"/>
              </a:rPr>
              <a:t>://svatyjakub.eu/vystoupeni/?page=8</a:t>
            </a:r>
            <a:endParaRPr lang="cs-CZ" sz="1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4"/>
              </a:rPr>
              <a:t>http://cs.wikipedia.org/wiki/Anton%C3%ADn_Dvo%C5%99%C3%A1k</a:t>
            </a:r>
            <a:endParaRPr lang="cs-CZ" sz="1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5"/>
              </a:rPr>
              <a:t>http://www.stopin-praha.cz/blog/zamek-nelahozeves</a:t>
            </a:r>
            <a:endParaRPr lang="cs-CZ" sz="1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6"/>
              </a:rPr>
              <a:t>http://operaplus.cz/antonin-dvorak-jako-interpret-6/</a:t>
            </a:r>
            <a:endParaRPr lang="cs-CZ" sz="1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7"/>
              </a:rPr>
              <a:t>http://www.antonindvorak.cz/cz/</a:t>
            </a:r>
            <a:endParaRPr lang="cs-CZ" sz="1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8"/>
              </a:rPr>
              <a:t>http://</a:t>
            </a:r>
            <a:r>
              <a:rPr lang="cs-CZ" sz="1800" u="sng" dirty="0" smtClean="0">
                <a:hlinkClick r:id="rId8"/>
              </a:rPr>
              <a:t>www.ceska-kamenice.cz/kultura/LHSAD-2011</a:t>
            </a:r>
            <a:endParaRPr lang="cs-CZ" sz="18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www.ods-ckamenice.cz/images/LHSAD_2012/LHSAD_2012.jpg</a:t>
            </a:r>
            <a:endParaRPr lang="cs-CZ" sz="1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800" dirty="0"/>
          </a:p>
          <a:p>
            <a:pPr algn="l"/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 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</a:t>
            </a:r>
            <a:r>
              <a:rPr lang="cs-CZ" sz="1200">
                <a:solidFill>
                  <a:prstClr val="black"/>
                </a:solidFill>
                <a:latin typeface="Arial"/>
                <a:ea typeface="Times New Roman"/>
              </a:rPr>
              <a:t>Veškerá vlastní díla autora (fotografie, videa) lze bezplatně dále používat i šířit při uvedení autorova jména</a:t>
            </a:r>
            <a:r>
              <a:rPr lang="cs-CZ" sz="120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2334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144</TotalTime>
  <Words>381</Words>
  <Application>Microsoft Office PowerPoint</Application>
  <PresentationFormat>Předvádění na obrazovce (4:3)</PresentationFormat>
  <Paragraphs>84</Paragraphs>
  <Slides>10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Acrobat Document</vt:lpstr>
      <vt:lpstr>HUDEBNÍ VÝCHOVA  HUDEBNÍ SKLADATEL  ANTONÍN DVOŘÁK  </vt:lpstr>
      <vt:lpstr>Prezentace aplikace PowerPoint</vt:lpstr>
      <vt:lpstr>ANTONÍN DVOŘÁK</vt:lpstr>
      <vt:lpstr>ANTONÍN DVOŘÁK</vt:lpstr>
      <vt:lpstr>RODIŠTĚ ANTONÍNA DVOŘÁKA - NELAHOZEVES</vt:lpstr>
      <vt:lpstr>DÍLO ANTONÍNA DVOŘÁKA</vt:lpstr>
      <vt:lpstr>ANTONÍN DVOŘÁK – PRVNÍ KONCERT</vt:lpstr>
      <vt:lpstr>PAMÁTNÍK ANTONÍNA DVOŘÁKA</vt:lpstr>
      <vt:lpstr>LETNÍ HUDEBNÍ SLAVNOSTI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Eva Franzová</cp:lastModifiedBy>
  <cp:revision>21</cp:revision>
  <cp:lastPrinted>2013-01-09T11:16:00Z</cp:lastPrinted>
  <dcterms:created xsi:type="dcterms:W3CDTF">2011-07-10T07:30:52Z</dcterms:created>
  <dcterms:modified xsi:type="dcterms:W3CDTF">2013-01-09T11:16:14Z</dcterms:modified>
</cp:coreProperties>
</file>