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935C6-2975-4398-88F0-6189ABA47D57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D0F-6AD3-4EDE-8D2C-E22398318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718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935C6-2975-4398-88F0-6189ABA47D57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A4D0F-6AD3-4EDE-8D2C-E223983185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83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82880" algn="ctr"/>
            <a:r>
              <a:rPr lang="cs-CZ" sz="400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Vznik nového života</a:t>
            </a: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461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525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početí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2362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vznik nového života</a:t>
            </a:r>
            <a:endParaRPr lang="cs-CZ" sz="4000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9668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Děloha</a:t>
            </a:r>
            <a:endParaRPr lang="cs-CZ" sz="3600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0307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růst buněk</a:t>
            </a:r>
            <a:endParaRPr lang="cs-CZ" sz="4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37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Zázrak vzniku života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542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Těhotenství, mateřství a rodičovství je to nejkrásnější období v životě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940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7175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5703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40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8487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Předvádění na obrazovce (4:3)</PresentationFormat>
  <Paragraphs>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Vznik nového života </vt:lpstr>
      <vt:lpstr>Prezentace aplikace PowerPoint</vt:lpstr>
      <vt:lpstr>početí</vt:lpstr>
      <vt:lpstr>vznik nového života</vt:lpstr>
      <vt:lpstr>Děloha</vt:lpstr>
      <vt:lpstr>růst buněk</vt:lpstr>
      <vt:lpstr>Zázrak vzniku života</vt:lpstr>
      <vt:lpstr>Těhotenství, mateřství a rodičovství je to nejkrásnější období v životě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nového života </dc:title>
  <dc:creator>franzova</dc:creator>
  <cp:lastModifiedBy>franzova</cp:lastModifiedBy>
  <cp:revision>1</cp:revision>
  <dcterms:created xsi:type="dcterms:W3CDTF">2013-08-21T17:44:07Z</dcterms:created>
  <dcterms:modified xsi:type="dcterms:W3CDTF">2013-08-21T17:44:07Z</dcterms:modified>
</cp:coreProperties>
</file>