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65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740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63DAD4-25D8-4705-89DE-9E18BFAEB903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6DAF6C-F2B8-4B30-9ABC-749D1AEDE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353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758B35C-9B40-4C19-9A90-1DBD13BE113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C52F034-FB05-468B-A8E1-DC81619121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758B35C-9B40-4C19-9A90-1DBD13BE113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C52F034-FB05-468B-A8E1-DC816191214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758B35C-9B40-4C19-9A90-1DBD13BE113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C52F034-FB05-468B-A8E1-DC81619121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8B35C-9B40-4C19-9A90-1DBD13BE113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2F034-FB05-468B-A8E1-DC816191214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8B35C-9B40-4C19-9A90-1DBD13BE113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2F034-FB05-468B-A8E1-DC816191214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758B35C-9B40-4C19-9A90-1DBD13BE113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C52F034-FB05-468B-A8E1-DC81619121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8B35C-9B40-4C19-9A90-1DBD13BE113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2F034-FB05-468B-A8E1-DC81619121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758B35C-9B40-4C19-9A90-1DBD13BE113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C52F034-FB05-468B-A8E1-DC816191214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758B35C-9B40-4C19-9A90-1DBD13BE113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C52F034-FB05-468B-A8E1-DC816191214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8B35C-9B40-4C19-9A90-1DBD13BE113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2F034-FB05-468B-A8E1-DC81619121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8B35C-9B40-4C19-9A90-1DBD13BE113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2F034-FB05-468B-A8E1-DC81619121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758B35C-9B40-4C19-9A90-1DBD13BE113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C52F034-FB05-468B-A8E1-DC81619121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Port%C3%A1l:Rodina" TargetMode="External"/><Relationship Id="rId5" Type="http://schemas.openxmlformats.org/officeDocument/2006/relationships/hyperlink" Target="http://genealogiehradil.blogspot.cz/2011/07/pribuzenske-vztahy.html" TargetMode="External"/><Relationship Id="rId4" Type="http://schemas.openxmlformats.org/officeDocument/2006/relationships/hyperlink" Target="http://cs.wikipedia.org/wiki/Rodi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4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Příbuzenské vztahy</a:t>
            </a:r>
            <a:r>
              <a:rPr lang="cs-CZ" sz="48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5676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648446604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VY_32_INOVACE_52_VZ_18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Příbuzenské vztahy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tématem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problematice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informací, orientace v problematice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15.3.2013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395536" y="6309320"/>
            <a:ext cx="8208912" cy="432048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1476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Příbuzenské vztahy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268760"/>
            <a:ext cx="8003232" cy="52772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souhrnný název pro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trvalé </a:t>
            </a:r>
            <a:r>
              <a:rPr lang="cs-CZ" dirty="0">
                <a:latin typeface="Arial" pitchFamily="34" charset="0"/>
                <a:cs typeface="Arial" pitchFamily="34" charset="0"/>
              </a:rPr>
              <a:t>vztahy blízkosti mezi lidmi 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vznikají narozením nebo smlouvou (sňatkem, adopcí)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sňatkem a narozením potomka vzniká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rodina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Příbuzenství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můžeme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rozdělit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na dvě hlavní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skupiny: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pokrevní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epokrevní </a:t>
            </a:r>
          </a:p>
          <a:p>
            <a:pPr>
              <a:buFont typeface="Courier New" pitchFamily="49" charset="0"/>
              <a:buChar char="o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culinka\AppData\Local\Microsoft\Windows\Temporary Internet Files\Content.IE5\2S29I4XE\MP9004304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89040"/>
            <a:ext cx="3456384" cy="2652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433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Rodina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skupina osob navzájem spjatých pokrevními svazky, manželstvím, nebo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adopcí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dospělí členové jsou zodpovědní za výchovu dětí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je původní a nejdůležitější společenská skupina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poskytuje </a:t>
            </a:r>
            <a:r>
              <a:rPr lang="cs-CZ" dirty="0">
                <a:latin typeface="Arial" pitchFamily="34" charset="0"/>
                <a:cs typeface="Arial" pitchFamily="34" charset="0"/>
              </a:rPr>
              <a:t>jedinci identifikační vzory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seznamuje ho s předpokládaným chováním pro mužskou a ženskou roli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učíme </a:t>
            </a:r>
            <a:r>
              <a:rPr lang="cs-CZ" dirty="0">
                <a:latin typeface="Arial" pitchFamily="34" charset="0"/>
                <a:cs typeface="Arial" pitchFamily="34" charset="0"/>
              </a:rPr>
              <a:t>se v ní reagovat na určité životní situace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přijímáme v ní určité společensky žádoucí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normy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7187"/>
            <a:ext cx="3035300" cy="202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5431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Dělení a funkce rodiny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8147248" cy="556523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rodinu můžeme rozdělit do dvou skupin: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základní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tu tvoří muž a žena a jejich děti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rozšířená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ta zahrnuje prarodiče, tety, strýce a bratrance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funkce rodiny: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funkce reprodukční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funkce sociálně ekonomická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funkce kulturně výchovná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funkce sociálně psychologická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funkce emocionální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 descr="C:\Users\kaculinka\AppData\Local\Microsoft\Windows\Temporary Internet Files\Content.IE5\ZLF7JMAJ\MP9004484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3068960"/>
            <a:ext cx="3240359" cy="216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851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Vztahy vzniklé narozením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8075240" cy="5565232"/>
          </a:xfrm>
        </p:spPr>
        <p:txBody>
          <a:bodyPr numCol="2"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Otec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Matka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rodiče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Syn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Dcera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děti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Bratr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Sestra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sourozenci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Děd,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Bába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rodiče </a:t>
            </a:r>
            <a:r>
              <a:rPr lang="cs-CZ" dirty="0">
                <a:latin typeface="Arial" pitchFamily="34" charset="0"/>
                <a:cs typeface="Arial" pitchFamily="34" charset="0"/>
              </a:rPr>
              <a:t>otce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nebo matky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Praděd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,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Prabába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rodiče </a:t>
            </a:r>
            <a:r>
              <a:rPr lang="cs-CZ" dirty="0">
                <a:latin typeface="Arial" pitchFamily="34" charset="0"/>
                <a:cs typeface="Arial" pitchFamily="34" charset="0"/>
              </a:rPr>
              <a:t>děda nebo báby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Bratranec,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Sestřenice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dítě </a:t>
            </a:r>
            <a:r>
              <a:rPr lang="cs-CZ" dirty="0">
                <a:latin typeface="Arial" pitchFamily="34" charset="0"/>
                <a:cs typeface="Arial" pitchFamily="34" charset="0"/>
              </a:rPr>
              <a:t>bratra nebo sestry vašeho otce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nebo matky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Vnuk,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Vnučka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dítě </a:t>
            </a:r>
            <a:r>
              <a:rPr lang="cs-CZ" dirty="0">
                <a:latin typeface="Arial" pitchFamily="34" charset="0"/>
                <a:cs typeface="Arial" pitchFamily="34" charset="0"/>
              </a:rPr>
              <a:t>vašeho syna nebo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dcery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Pravnuk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Pravnučka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>
                <a:latin typeface="Arial" pitchFamily="34" charset="0"/>
                <a:cs typeface="Arial" pitchFamily="34" charset="0"/>
              </a:rPr>
              <a:t>dítě vašeho vnuka nebo vnučky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Synovec,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Neteř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>
                <a:latin typeface="Arial" pitchFamily="34" charset="0"/>
                <a:cs typeface="Arial" pitchFamily="34" charset="0"/>
              </a:rPr>
              <a:t> dítě vaší sestry nebo bratra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Strýc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otcův či matčin bratr nebo manžel otcovi či matčiny sestry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Teta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otcova či matčina sestra nebo manželka otcova či matčina bratra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643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Vztahy vzniklé sňatkem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075240" cy="5349208"/>
          </a:xfrm>
        </p:spPr>
        <p:txBody>
          <a:bodyPr numCol="1"/>
          <a:lstStyle/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eť </a:t>
            </a:r>
            <a:r>
              <a:rPr lang="cs-CZ" dirty="0">
                <a:latin typeface="Arial" pitchFamily="34" charset="0"/>
                <a:cs typeface="Arial" pitchFamily="34" charset="0"/>
              </a:rPr>
              <a:t>- manžel vaší dcery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nacha </a:t>
            </a:r>
            <a:r>
              <a:rPr lang="cs-CZ" dirty="0">
                <a:latin typeface="Arial" pitchFamily="34" charset="0"/>
                <a:cs typeface="Arial" pitchFamily="34" charset="0"/>
              </a:rPr>
              <a:t>- manželka vašeho syna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anžel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/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manželka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váš partner (sezdaní)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š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vagr </a:t>
            </a:r>
            <a:r>
              <a:rPr lang="cs-CZ" dirty="0">
                <a:latin typeface="Arial" pitchFamily="34" charset="0"/>
                <a:cs typeface="Arial" pitchFamily="34" charset="0"/>
              </a:rPr>
              <a:t>- bratr manžela / manželky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š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vagrová </a:t>
            </a:r>
            <a:r>
              <a:rPr lang="cs-CZ" dirty="0">
                <a:latin typeface="Arial" pitchFamily="34" charset="0"/>
                <a:cs typeface="Arial" pitchFamily="34" charset="0"/>
              </a:rPr>
              <a:t>- sestra manžela / manželky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chán </a:t>
            </a:r>
            <a:r>
              <a:rPr lang="cs-CZ" dirty="0">
                <a:latin typeface="Arial" pitchFamily="34" charset="0"/>
                <a:cs typeface="Arial" pitchFamily="34" charset="0"/>
              </a:rPr>
              <a:t>- otec manžela / manželky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chyně </a:t>
            </a:r>
            <a:r>
              <a:rPr lang="cs-CZ" dirty="0">
                <a:latin typeface="Arial" pitchFamily="34" charset="0"/>
                <a:cs typeface="Arial" pitchFamily="34" charset="0"/>
              </a:rPr>
              <a:t>- matka manžela / manželky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1" name="Picture 5" descr="C:\Users\kaculinka\AppData\Local\Microsoft\Windows\Temporary Internet Files\Content.IE5\0H6LNT1E\MP9004484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75350"/>
            <a:ext cx="3168352" cy="2120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1476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066130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Vztahy vzniklé církevním obřadem a sňatkem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147248" cy="50611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křtěnec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- </a:t>
            </a:r>
            <a:r>
              <a:rPr lang="cs-CZ" dirty="0">
                <a:latin typeface="Arial" pitchFamily="34" charset="0"/>
                <a:cs typeface="Arial" pitchFamily="34" charset="0"/>
              </a:rPr>
              <a:t>osoba, např. vy po narození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motr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/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kmotra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motr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je osoba, která podle tradičního pojetí převzala za dítě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záruku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iřmovanec </a:t>
            </a:r>
            <a:r>
              <a:rPr lang="cs-CZ" dirty="0">
                <a:latin typeface="Arial" pitchFamily="34" charset="0"/>
                <a:cs typeface="Arial" pitchFamily="34" charset="0"/>
              </a:rPr>
              <a:t>- osoba, např. vy která je podle církevního práva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biřmována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vědek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anžela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svědkové při sňatku jak v církevním tak i civilním právu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vědek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anželky </a:t>
            </a:r>
            <a:r>
              <a:rPr lang="cs-CZ" dirty="0">
                <a:latin typeface="Arial" pitchFamily="34" charset="0"/>
                <a:cs typeface="Arial" pitchFamily="34" charset="0"/>
              </a:rPr>
              <a:t>- svědkové při sňatku jak v církevním tak i civilním právu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kaculinka\AppData\Local\Microsoft\Windows\Temporary Internet Files\Content.IE5\ZXAKA66S\MC9003973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980728"/>
            <a:ext cx="2237988" cy="209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853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920880" cy="4320480"/>
          </a:xfrm>
        </p:spPr>
        <p:txBody>
          <a:bodyPr>
            <a:normAutofit fontScale="7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http://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cs.wikipedia.org/wiki/Rodina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5"/>
              </a:rPr>
              <a:t>http://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5"/>
              </a:rPr>
              <a:t>genealogiehradil.blogspot.cz/2011/07/pribuzenske-vztahy.html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6"/>
              </a:rPr>
              <a:t>http://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6"/>
              </a:rPr>
              <a:t>cs.wikipedia.org/wiki/Port%C3%A1l:Rodina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500" b="0" dirty="0" smtClean="0">
                <a:latin typeface="Arial"/>
                <a:ea typeface="Times New Roman"/>
              </a:rPr>
              <a:t>„Materiál </a:t>
            </a:r>
            <a:r>
              <a:rPr lang="cs-CZ" sz="15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81328"/>
            <a:ext cx="8352927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9834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208</TotalTime>
  <Words>585</Words>
  <Application>Microsoft Office PowerPoint</Application>
  <PresentationFormat>Předvádění na obrazovce (4:3)</PresentationFormat>
  <Paragraphs>112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Příbuzenské vztahy  </vt:lpstr>
      <vt:lpstr>Prezentace aplikace PowerPoint</vt:lpstr>
      <vt:lpstr>Příbuzenské vztahy</vt:lpstr>
      <vt:lpstr>Rodina</vt:lpstr>
      <vt:lpstr>Dělení a funkce rodiny</vt:lpstr>
      <vt:lpstr>Vztahy vzniklé narozením</vt:lpstr>
      <vt:lpstr>Vztahy vzniklé sňatkem</vt:lpstr>
      <vt:lpstr>Vztahy vzniklé církevním obřadem a sňatkem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Příbuzenské vztahy</dc:title>
  <dc:creator>kaculinka</dc:creator>
  <cp:lastModifiedBy>Eva Franzová</cp:lastModifiedBy>
  <cp:revision>18</cp:revision>
  <dcterms:created xsi:type="dcterms:W3CDTF">2013-03-15T08:26:09Z</dcterms:created>
  <dcterms:modified xsi:type="dcterms:W3CDTF">2013-04-20T07:57:59Z</dcterms:modified>
</cp:coreProperties>
</file>