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7" r:id="rId2"/>
    <p:sldId id="276" r:id="rId3"/>
    <p:sldId id="258" r:id="rId4"/>
    <p:sldId id="259" r:id="rId5"/>
    <p:sldId id="260" r:id="rId6"/>
    <p:sldId id="261" r:id="rId7"/>
    <p:sldId id="262" r:id="rId8"/>
    <p:sldId id="263" r:id="rId9"/>
    <p:sldId id="270" r:id="rId10"/>
    <p:sldId id="271" r:id="rId11"/>
    <p:sldId id="264" r:id="rId12"/>
    <p:sldId id="265" r:id="rId13"/>
    <p:sldId id="266" r:id="rId14"/>
    <p:sldId id="267" r:id="rId15"/>
    <p:sldId id="268" r:id="rId16"/>
    <p:sldId id="269" r:id="rId17"/>
    <p:sldId id="272" r:id="rId18"/>
    <p:sldId id="273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2530EB-D177-4CEB-A0D6-B45CE04D0691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A0FF16-B8DA-47AD-9AEB-E567D6BD23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59738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05F5ADA5-2E89-4F51-BA12-859BFA0BA4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A4AAC36-21B4-4EBB-9F4C-E8CF1E6BBF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F5ADA5-2E89-4F51-BA12-859BFA0BA4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4AAC36-21B4-4EBB-9F4C-E8CF1E6BBF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05F5ADA5-2E89-4F51-BA12-859BFA0BA4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A4AAC36-21B4-4EBB-9F4C-E8CF1E6BBF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F5ADA5-2E89-4F51-BA12-859BFA0BA4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4A4AAC36-21B4-4EBB-9F4C-E8CF1E6BBF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F5ADA5-2E89-4F51-BA12-859BFA0BA4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4A4AAC36-21B4-4EBB-9F4C-E8CF1E6BBF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F5ADA5-2E89-4F51-BA12-859BFA0BA4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4AAC36-21B4-4EBB-9F4C-E8CF1E6BBF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F5ADA5-2E89-4F51-BA12-859BFA0BA4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4AAC36-21B4-4EBB-9F4C-E8CF1E6BBF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05F5ADA5-2E89-4F51-BA12-859BFA0BA4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A4AAC36-21B4-4EBB-9F4C-E8CF1E6BBF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05F5ADA5-2E89-4F51-BA12-859BFA0BA4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A4AAC36-21B4-4EBB-9F4C-E8CF1E6BBF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F5ADA5-2E89-4F51-BA12-859BFA0BA4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4AAC36-21B4-4EBB-9F4C-E8CF1E6BBF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F5ADA5-2E89-4F51-BA12-859BFA0BA4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4AAC36-21B4-4EBB-9F4C-E8CF1E6BBF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05F5ADA5-2E89-4F51-BA12-859BFA0BA4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4A4AAC36-21B4-4EBB-9F4C-E8CF1E6BBF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lima.cz/inzerce_dalny_vychod.htm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ua2.cz/cina/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ikitravel.org/en/Hong_Kong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mapaonline.cz/mapa-tchaj-wanu/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n-internet.cz/index.php?ido=8474&amp;idm" TargetMode="Externa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edekr.cz/staty/Asie/Korea" TargetMode="Externa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leccos.com/index.php/clanky/korejska-lidove-demokraticka-republika" TargetMode="Externa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lingvistika.mysteria.cz/japonsko.htm" TargetMode="Externa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e.cz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/>
            <a:r>
              <a:rPr lang="cs-CZ" sz="2800" b="1" dirty="0" smtClean="0"/>
              <a:t>ZEMĚPIS - SVĚT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Regiony Asie 3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041338815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13_ZS_07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 -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SVĚT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Regiony </a:t>
                      </a: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Asie 3</a:t>
                      </a:r>
                      <a:endParaRPr lang="cs-CZ" sz="12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rozdělením Asie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mapě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Speciální ZŠ/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35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27.6.2012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99592" y="6381328"/>
            <a:ext cx="7344816" cy="365125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cs-CZ" dirty="0">
                <a:solidFill>
                  <a:srgbClr val="CEC597"/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1361656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Východní Asie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Jde o největší Asijský region</a:t>
            </a:r>
          </a:p>
          <a:p>
            <a:pPr algn="just"/>
            <a:r>
              <a:rPr lang="cs-CZ" dirty="0" smtClean="0"/>
              <a:t>Také je nejlidnatějším regionem</a:t>
            </a:r>
          </a:p>
          <a:p>
            <a:pPr algn="just"/>
            <a:r>
              <a:rPr lang="cs-CZ" dirty="0" smtClean="0"/>
              <a:t>Do oblasti patří</a:t>
            </a:r>
          </a:p>
          <a:p>
            <a:pPr marL="514350" indent="-514350" algn="just">
              <a:buFont typeface="+mj-lt"/>
              <a:buAutoNum type="alphaLcParenR"/>
            </a:pPr>
            <a:r>
              <a:rPr lang="cs-CZ" dirty="0" smtClean="0"/>
              <a:t>Čína </a:t>
            </a:r>
          </a:p>
          <a:p>
            <a:pPr marL="514350" indent="-514350" algn="just">
              <a:buFont typeface="+mj-lt"/>
              <a:buAutoNum type="alphaLcParenR"/>
            </a:pPr>
            <a:r>
              <a:rPr lang="cs-CZ" dirty="0" smtClean="0"/>
              <a:t>Mongolsko</a:t>
            </a:r>
          </a:p>
          <a:p>
            <a:pPr marL="514350" indent="-514350" algn="just">
              <a:buFont typeface="+mj-lt"/>
              <a:buAutoNum type="alphaLcParenR"/>
            </a:pPr>
            <a:r>
              <a:rPr lang="cs-CZ" dirty="0" smtClean="0"/>
              <a:t>Korejská republika</a:t>
            </a:r>
          </a:p>
          <a:p>
            <a:pPr marL="514350" indent="-514350" algn="just">
              <a:buFont typeface="+mj-lt"/>
              <a:buAutoNum type="alphaLcParenR"/>
            </a:pPr>
            <a:r>
              <a:rPr lang="cs-CZ" dirty="0" smtClean="0"/>
              <a:t>Korejská lidově demokratická republika</a:t>
            </a:r>
          </a:p>
          <a:p>
            <a:pPr marL="514350" indent="-514350" algn="just">
              <a:buFont typeface="+mj-lt"/>
              <a:buAutoNum type="alphaLcParenR"/>
            </a:pPr>
            <a:r>
              <a:rPr lang="cs-CZ" dirty="0" smtClean="0"/>
              <a:t>Japonsko</a:t>
            </a:r>
          </a:p>
          <a:p>
            <a:pPr marL="514350" indent="-514350" algn="just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 východní Asie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http://www.klima.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/inzerce_</a:t>
            </a:r>
            <a:r>
              <a:rPr lang="cs-CZ" dirty="0" err="1" smtClean="0">
                <a:hlinkClick r:id="rId2"/>
              </a:rPr>
              <a:t>dalny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vychod.htm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/>
              <a:t>Je největším státem, má největší počet obyvatel a díky rychlému rozvoji se stává světovou velmocí</a:t>
            </a:r>
          </a:p>
          <a:p>
            <a:pPr algn="just"/>
            <a:r>
              <a:rPr lang="cs-CZ" dirty="0" smtClean="0"/>
              <a:t>Problémem je přírůstek počtu obyvatel a politický systém (komunistický režim)</a:t>
            </a:r>
          </a:p>
          <a:p>
            <a:pPr algn="just"/>
            <a:r>
              <a:rPr lang="cs-CZ" dirty="0" smtClean="0"/>
              <a:t>Čína má bohaté zdroje nerostných surovin</a:t>
            </a:r>
          </a:p>
          <a:p>
            <a:pPr algn="just"/>
            <a:r>
              <a:rPr lang="cs-CZ" dirty="0" smtClean="0"/>
              <a:t>V oblasti zemědělství je Čína soběstačná</a:t>
            </a:r>
          </a:p>
          <a:p>
            <a:pPr algn="just"/>
            <a:r>
              <a:rPr lang="cs-CZ" dirty="0" smtClean="0"/>
              <a:t>Čínština je nejužívanějším mateřským jazykem světa</a:t>
            </a:r>
          </a:p>
          <a:p>
            <a:pPr algn="just"/>
            <a:r>
              <a:rPr lang="cs-CZ" dirty="0" smtClean="0"/>
              <a:t>Hlavním městem je Peking</a:t>
            </a:r>
          </a:p>
          <a:p>
            <a:pPr algn="just"/>
            <a:r>
              <a:rPr lang="cs-CZ" dirty="0" smtClean="0"/>
              <a:t>Největším městem je Šanghaj – přístav a obchodní centrum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Čína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123142" y="3244334"/>
            <a:ext cx="28977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2"/>
              </a:rPr>
              <a:t>http://www.hua2.cz/</a:t>
            </a:r>
            <a:r>
              <a:rPr lang="cs-CZ" dirty="0" err="1" smtClean="0">
                <a:hlinkClick r:id="rId2"/>
              </a:rPr>
              <a:t>cina</a:t>
            </a:r>
            <a:r>
              <a:rPr lang="cs-CZ" dirty="0" smtClean="0">
                <a:hlinkClick r:id="rId2"/>
              </a:rPr>
              <a:t>/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Hongkong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Stal se součástí v roce 1997</a:t>
            </a:r>
          </a:p>
          <a:p>
            <a:pPr algn="just"/>
            <a:r>
              <a:rPr lang="cs-CZ" dirty="0" smtClean="0"/>
              <a:t>Jde o bývalou britskou kolonii</a:t>
            </a:r>
          </a:p>
          <a:p>
            <a:pPr algn="just"/>
            <a:r>
              <a:rPr lang="cs-CZ" dirty="0" smtClean="0"/>
              <a:t>Ekonomický systém minulosti se zde zachoval a Hongkong je stále významným finančním a obchodním centrem celé Asie dnes (</a:t>
            </a:r>
            <a:r>
              <a:rPr lang="cs-CZ" dirty="0" err="1" smtClean="0"/>
              <a:t>Xianggang</a:t>
            </a:r>
            <a:r>
              <a:rPr lang="cs-CZ" dirty="0" smtClean="0"/>
              <a:t>)</a:t>
            </a:r>
          </a:p>
          <a:p>
            <a:pPr algn="just"/>
            <a:r>
              <a:rPr lang="cs-CZ" dirty="0" smtClean="0"/>
              <a:t>Turistický význam je velký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Hongkong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45836" y="3244334"/>
            <a:ext cx="40523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2"/>
              </a:rPr>
              <a:t>http://wikitravel.org/en/Hong_Kong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Tchaj-wan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Tento ostrov má zvláštní postavení</a:t>
            </a:r>
          </a:p>
          <a:p>
            <a:pPr algn="just"/>
            <a:r>
              <a:rPr lang="cs-CZ" dirty="0" smtClean="0"/>
              <a:t>Žijí na něm Číňané, kteří utekli před komunistickým režimem a ti zde vybudovali velice rozvinuté hospodářství</a:t>
            </a:r>
          </a:p>
          <a:p>
            <a:pPr algn="just"/>
            <a:r>
              <a:rPr lang="cs-CZ" dirty="0" smtClean="0"/>
              <a:t>Hlavně elektronika se vyváží do celého světa</a:t>
            </a:r>
          </a:p>
          <a:p>
            <a:pPr algn="just"/>
            <a:r>
              <a:rPr lang="cs-CZ" dirty="0" smtClean="0"/>
              <a:t>Tchaj-wan se snaží o osamostatnění, ale stále je součástí Čína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Tchaj-wan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355239" y="3244334"/>
            <a:ext cx="44335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2"/>
              </a:rPr>
              <a:t>http://mapaonline.cz/mapa-tchaj-wanu/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Mongolsko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Jde o velmi rozlehlou zemi, která je velmi řídce osídlena</a:t>
            </a:r>
          </a:p>
          <a:p>
            <a:pPr algn="just"/>
            <a:r>
              <a:rPr lang="cs-CZ" dirty="0" smtClean="0"/>
              <a:t>Území zaujímají suché stepi a poušť Gobi</a:t>
            </a:r>
          </a:p>
          <a:p>
            <a:pPr algn="just"/>
            <a:r>
              <a:rPr lang="cs-CZ" dirty="0" smtClean="0"/>
              <a:t>Mongolové jsou pastevci, kteří kočují</a:t>
            </a:r>
          </a:p>
          <a:p>
            <a:pPr algn="just"/>
            <a:r>
              <a:rPr lang="cs-CZ" dirty="0" smtClean="0"/>
              <a:t>Hlavní město – </a:t>
            </a:r>
            <a:r>
              <a:rPr lang="cs-CZ" dirty="0" err="1" smtClean="0"/>
              <a:t>Ulaanbaatar</a:t>
            </a:r>
            <a:endParaRPr lang="cs-CZ" dirty="0" smtClean="0"/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Mongolsko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http://www.on-internet.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/index.</a:t>
            </a:r>
            <a:r>
              <a:rPr lang="cs-CZ" dirty="0" err="1" smtClean="0">
                <a:hlinkClick r:id="rId2"/>
              </a:rPr>
              <a:t>php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ido</a:t>
            </a:r>
            <a:r>
              <a:rPr lang="cs-CZ" dirty="0" smtClean="0">
                <a:hlinkClick r:id="rId2"/>
              </a:rPr>
              <a:t>=8474&amp;</a:t>
            </a:r>
            <a:r>
              <a:rPr lang="cs-CZ" dirty="0" err="1" smtClean="0">
                <a:hlinkClick r:id="rId2"/>
              </a:rPr>
              <a:t>idm</a:t>
            </a:r>
            <a:r>
              <a:rPr lang="cs-CZ" dirty="0" smtClean="0"/>
              <a:t>=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Korejská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Od korejské války (1950 – 1953) se korejský poloostrov rozdělil na dva státy</a:t>
            </a:r>
          </a:p>
          <a:p>
            <a:pPr algn="just"/>
            <a:r>
              <a:rPr lang="cs-CZ" dirty="0" smtClean="0"/>
              <a:t>Na jihu je Korejská republika, která patří </a:t>
            </a:r>
            <a:r>
              <a:rPr lang="cs-CZ" dirty="0" smtClean="0"/>
              <a:t>                   k </a:t>
            </a:r>
            <a:r>
              <a:rPr lang="cs-CZ" dirty="0" smtClean="0"/>
              <a:t>rychle rozvíjejícím se státům</a:t>
            </a:r>
          </a:p>
          <a:p>
            <a:pPr algn="just"/>
            <a:r>
              <a:rPr lang="cs-CZ" dirty="0" smtClean="0"/>
              <a:t>Hlavní město - Soul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Korejská republika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373481" y="3244334"/>
            <a:ext cx="43970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2"/>
              </a:rPr>
              <a:t>http://www.bedekr.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staty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Asie</a:t>
            </a:r>
            <a:r>
              <a:rPr lang="cs-CZ" dirty="0" smtClean="0">
                <a:hlinkClick r:id="rId2"/>
              </a:rPr>
              <a:t>/Korea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Korejská lidově demokratická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Je na severu Korejského poloostrova</a:t>
            </a:r>
          </a:p>
          <a:p>
            <a:pPr algn="just"/>
            <a:r>
              <a:rPr lang="cs-CZ" dirty="0" smtClean="0"/>
              <a:t>Najdeme zde jednu z nejtvrdších komunistických diktatur na světě</a:t>
            </a:r>
          </a:p>
          <a:p>
            <a:pPr algn="just"/>
            <a:r>
              <a:rPr lang="cs-CZ" dirty="0" smtClean="0"/>
              <a:t>Hlavní město – Pchjongjang</a:t>
            </a:r>
          </a:p>
          <a:p>
            <a:pPr algn="just"/>
            <a:r>
              <a:rPr lang="cs-CZ" dirty="0" smtClean="0"/>
              <a:t>Lidé zde trpí nesvobodou a také často i nedostatkem potravin</a:t>
            </a:r>
          </a:p>
          <a:p>
            <a:pPr algn="just"/>
            <a:r>
              <a:rPr lang="cs-CZ" dirty="0" smtClean="0"/>
              <a:t>V zemi se tajně vyrábějí jaderné zbraně a tím ohrožují ostatní svět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Korejská lidově demokratická republika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http://leccos.</a:t>
            </a:r>
            <a:r>
              <a:rPr lang="cs-CZ" dirty="0" err="1" smtClean="0">
                <a:hlinkClick r:id="rId2"/>
              </a:rPr>
              <a:t>com</a:t>
            </a:r>
            <a:r>
              <a:rPr lang="cs-CZ" dirty="0" smtClean="0">
                <a:hlinkClick r:id="rId2"/>
              </a:rPr>
              <a:t>/index.</a:t>
            </a:r>
            <a:r>
              <a:rPr lang="cs-CZ" dirty="0" err="1" smtClean="0">
                <a:hlinkClick r:id="rId2"/>
              </a:rPr>
              <a:t>php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clanky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korejska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lidove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demokraticka</a:t>
            </a:r>
            <a:r>
              <a:rPr lang="cs-CZ" dirty="0" smtClean="0">
                <a:hlinkClick r:id="rId2"/>
              </a:rPr>
              <a:t>-republika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Japonsko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Patří mezi nejvyspělejší země světa</a:t>
            </a:r>
          </a:p>
          <a:p>
            <a:pPr algn="just"/>
            <a:r>
              <a:rPr lang="cs-CZ" dirty="0" smtClean="0"/>
              <a:t>Problémem je nedostatek prostoru a přírodní katastrofy</a:t>
            </a:r>
          </a:p>
          <a:p>
            <a:pPr algn="just"/>
            <a:r>
              <a:rPr lang="cs-CZ" dirty="0" smtClean="0"/>
              <a:t>Skládá se asi ze tří tisíc sopečných ostrovů</a:t>
            </a:r>
          </a:p>
          <a:p>
            <a:pPr algn="just"/>
            <a:r>
              <a:rPr lang="cs-CZ" dirty="0" smtClean="0"/>
              <a:t>Běžně se zde vyskytují sopky, zemětřesení a pobřeží je ohrožováno vlnami tsunami</a:t>
            </a:r>
          </a:p>
          <a:p>
            <a:pPr algn="just"/>
            <a:r>
              <a:rPr lang="cs-CZ" dirty="0" smtClean="0"/>
              <a:t>Zemědělské půdy je zde velmi málo</a:t>
            </a:r>
          </a:p>
          <a:p>
            <a:pPr algn="just"/>
            <a:r>
              <a:rPr lang="cs-CZ" dirty="0" smtClean="0"/>
              <a:t>Průmysl je na velmi dobré úrovni</a:t>
            </a:r>
          </a:p>
          <a:p>
            <a:pPr algn="just"/>
            <a:r>
              <a:rPr lang="cs-CZ" dirty="0" smtClean="0"/>
              <a:t>Hlavní město – Tokio – nejlidnatější město světa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Japonsko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http://lingvistika.mysteria.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japonsko.htm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400" dirty="0" smtClean="0">
              <a:latin typeface="Arial"/>
              <a:ea typeface="Times New Roman"/>
              <a:hlinkClick r:id="rId3"/>
            </a:endParaRP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dirty="0" smtClean="0">
                <a:latin typeface="Arial"/>
                <a:ea typeface="Times New Roman"/>
                <a:hlinkClick r:id="rId3"/>
              </a:rPr>
              <a:t>www.</a:t>
            </a:r>
            <a:r>
              <a:rPr lang="cs-CZ" sz="2400" dirty="0" err="1" smtClean="0">
                <a:latin typeface="Arial"/>
                <a:ea typeface="Times New Roman"/>
                <a:hlinkClick r:id="rId3"/>
              </a:rPr>
              <a:t>wikipedie.cz</a:t>
            </a:r>
            <a:endParaRPr lang="cs-CZ" sz="2400" dirty="0" smtClean="0">
              <a:latin typeface="Arial"/>
              <a:ea typeface="Times New Roman"/>
            </a:endParaRP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dirty="0" smtClean="0">
                <a:latin typeface="Arial"/>
                <a:ea typeface="Times New Roman"/>
              </a:rPr>
              <a:t>zdroj autora</a:t>
            </a:r>
          </a:p>
          <a:p>
            <a:pPr algn="l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755576" y="6381328"/>
            <a:ext cx="7488832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79</TotalTime>
  <Words>581</Words>
  <Application>Microsoft Office PowerPoint</Application>
  <PresentationFormat>Předvádění na obrazovce (4:3)</PresentationFormat>
  <Paragraphs>111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Lití písma</vt:lpstr>
      <vt:lpstr>ZEMĚPIS - SVĚT  Regiony Asie 3 </vt:lpstr>
      <vt:lpstr>Snímek 2</vt:lpstr>
      <vt:lpstr>Východní Asie </vt:lpstr>
      <vt:lpstr>Mapa východní Asie</vt:lpstr>
      <vt:lpstr>Čína</vt:lpstr>
      <vt:lpstr>Čína</vt:lpstr>
      <vt:lpstr>Hongkong</vt:lpstr>
      <vt:lpstr>Hongkong</vt:lpstr>
      <vt:lpstr>Tchaj-wan</vt:lpstr>
      <vt:lpstr>Tchaj-wan</vt:lpstr>
      <vt:lpstr>Mongolsko</vt:lpstr>
      <vt:lpstr>Mongolsko </vt:lpstr>
      <vt:lpstr>Korejská republika</vt:lpstr>
      <vt:lpstr>Korejská republika</vt:lpstr>
      <vt:lpstr>Korejská lidově demokratická republika</vt:lpstr>
      <vt:lpstr>Korejská lidově demokratická republika</vt:lpstr>
      <vt:lpstr>Japonsko</vt:lpstr>
      <vt:lpstr>Japonsko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ZEMĚPIS - SVĚT  Regiony Asie 3</dc:title>
  <dc:creator>PC</dc:creator>
  <cp:lastModifiedBy>Dum</cp:lastModifiedBy>
  <cp:revision>14</cp:revision>
  <dcterms:created xsi:type="dcterms:W3CDTF">2013-01-23T19:13:16Z</dcterms:created>
  <dcterms:modified xsi:type="dcterms:W3CDTF">2013-08-21T18:49:51Z</dcterms:modified>
</cp:coreProperties>
</file>