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61" r:id="rId4"/>
    <p:sldId id="260" r:id="rId5"/>
    <p:sldId id="262" r:id="rId6"/>
    <p:sldId id="263" r:id="rId7"/>
    <p:sldId id="264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694D6D-FE54-4670-9CE2-93C8E890F966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0C6B54-E2FA-46C8-98BA-AE8E30E99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6370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F2D2853D-8906-4E78-803E-2F4B7B66CD3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1BFDB1C-14A7-460D-A9CD-D41B4896374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D2853D-8906-4E78-803E-2F4B7B66CD3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BFDB1C-14A7-460D-A9CD-D41B489637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F2D2853D-8906-4E78-803E-2F4B7B66CD3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1BFDB1C-14A7-460D-A9CD-D41B4896374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D2853D-8906-4E78-803E-2F4B7B66CD3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1BFDB1C-14A7-460D-A9CD-D41B4896374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D2853D-8906-4E78-803E-2F4B7B66CD3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1BFDB1C-14A7-460D-A9CD-D41B489637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D2853D-8906-4E78-803E-2F4B7B66CD3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BFDB1C-14A7-460D-A9CD-D41B4896374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D2853D-8906-4E78-803E-2F4B7B66CD3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BFDB1C-14A7-460D-A9CD-D41B489637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F2D2853D-8906-4E78-803E-2F4B7B66CD3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1BFDB1C-14A7-460D-A9CD-D41B4896374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F2D2853D-8906-4E78-803E-2F4B7B66CD3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1BFDB1C-14A7-460D-A9CD-D41B4896374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D2853D-8906-4E78-803E-2F4B7B66CD3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BFDB1C-14A7-460D-A9CD-D41B489637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D2853D-8906-4E78-803E-2F4B7B66CD3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BFDB1C-14A7-460D-A9CD-D41B489637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F2D2853D-8906-4E78-803E-2F4B7B66CD3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91BFDB1C-14A7-460D-A9CD-D41B4896374B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anytravel.cz/cestopisy/ghana-togo-benin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den-x.cz/topic_content.inc.php?topic=40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/>
            <a:r>
              <a:rPr lang="cs-CZ" sz="2800" b="1" dirty="0" smtClean="0"/>
              <a:t>ZEMĚPIS - SVĚT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Země Guinejského zálivu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accent5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768643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13_ZS_11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ZEMĚPIS -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SVĚT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Země Guinejského zálivu</a:t>
                      </a:r>
                      <a:endParaRPr lang="cs-CZ" sz="12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 zeměmi Guinejského zálivu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na mapě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30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  <a:r>
                        <a:rPr kumimoji="0" lang="cs-CZ" sz="11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26.2.2013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50766" y="6381328"/>
            <a:ext cx="824246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schemeClr val="accent5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 Guinejského zálivu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Podél pobřeží největšího afrického zálivu se nalézá 17 států</a:t>
            </a:r>
          </a:p>
          <a:p>
            <a:pPr algn="just"/>
            <a:r>
              <a:rPr lang="cs-CZ" dirty="0" smtClean="0"/>
              <a:t>Hospodářství je zaměřeno hlavně na zemědělskou výrobu, v některých státech také na těžbu surovin</a:t>
            </a:r>
          </a:p>
          <a:p>
            <a:pPr algn="just"/>
            <a:r>
              <a:rPr lang="cs-CZ" dirty="0" smtClean="0"/>
              <a:t>Životní úroveň obyvatelstva je velmi nízká</a:t>
            </a:r>
          </a:p>
          <a:p>
            <a:pPr algn="just"/>
            <a:r>
              <a:rPr lang="cs-CZ" dirty="0" smtClean="0"/>
              <a:t>Jedná se o tropickou část Afriky</a:t>
            </a:r>
          </a:p>
          <a:p>
            <a:pPr algn="just"/>
            <a:r>
              <a:rPr lang="cs-CZ" dirty="0" smtClean="0"/>
              <a:t>Je zde velmi teplé podnebí, spadne zde velké množství srážek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danytravel.cz</a:t>
            </a:r>
            <a:r>
              <a:rPr lang="cs-CZ" dirty="0" smtClean="0">
                <a:hlinkClick r:id="rId2"/>
              </a:rPr>
              <a:t>/cestopisy/</a:t>
            </a:r>
            <a:r>
              <a:rPr lang="cs-CZ" dirty="0" err="1" smtClean="0">
                <a:hlinkClick r:id="rId2"/>
              </a:rPr>
              <a:t>ghana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togo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benin</a:t>
            </a:r>
            <a:r>
              <a:rPr lang="cs-CZ" dirty="0" smtClean="0"/>
              <a:t>/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Státy oblasti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1. Senegal</a:t>
            </a:r>
          </a:p>
          <a:p>
            <a:pPr marL="514350" indent="-514350">
              <a:buNone/>
            </a:pPr>
            <a:r>
              <a:rPr lang="cs-CZ" dirty="0" smtClean="0"/>
              <a:t>2. Gambie</a:t>
            </a:r>
          </a:p>
          <a:p>
            <a:pPr marL="514350" indent="-514350">
              <a:buNone/>
            </a:pPr>
            <a:r>
              <a:rPr lang="cs-CZ" dirty="0" smtClean="0"/>
              <a:t>3. Guinea – Bissau</a:t>
            </a:r>
          </a:p>
          <a:p>
            <a:pPr marL="514350" indent="-514350">
              <a:buNone/>
            </a:pPr>
            <a:r>
              <a:rPr lang="cs-CZ" dirty="0" smtClean="0"/>
              <a:t>4. Guinea</a:t>
            </a:r>
          </a:p>
          <a:p>
            <a:pPr marL="514350" indent="-514350">
              <a:buNone/>
            </a:pPr>
            <a:r>
              <a:rPr lang="cs-CZ" dirty="0" smtClean="0"/>
              <a:t>5. Sierra </a:t>
            </a:r>
            <a:r>
              <a:rPr lang="cs-CZ" dirty="0" err="1" smtClean="0"/>
              <a:t>Leone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6. Libérie</a:t>
            </a:r>
          </a:p>
          <a:p>
            <a:pPr marL="514350" indent="-514350">
              <a:buNone/>
            </a:pPr>
            <a:r>
              <a:rPr lang="cs-CZ" dirty="0" smtClean="0"/>
              <a:t>7. Pobřeží slonoviny</a:t>
            </a:r>
          </a:p>
          <a:p>
            <a:pPr marL="514350" indent="-514350">
              <a:buNone/>
            </a:pPr>
            <a:r>
              <a:rPr lang="cs-CZ" dirty="0" smtClean="0"/>
              <a:t>8. Ghana</a:t>
            </a:r>
          </a:p>
          <a:p>
            <a:pPr marL="514350" indent="-514350">
              <a:buNone/>
            </a:pPr>
            <a:r>
              <a:rPr lang="cs-CZ" dirty="0" smtClean="0"/>
              <a:t>9. Togo</a:t>
            </a:r>
          </a:p>
          <a:p>
            <a:pPr marL="514350" indent="-514350">
              <a:buNone/>
            </a:pPr>
            <a:r>
              <a:rPr lang="cs-CZ" dirty="0" smtClean="0"/>
              <a:t>10. Benin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457200" indent="-457200">
              <a:buNone/>
            </a:pPr>
            <a:r>
              <a:rPr lang="cs-CZ" dirty="0" smtClean="0"/>
              <a:t>11. Nigérie</a:t>
            </a:r>
          </a:p>
          <a:p>
            <a:pPr marL="457200" indent="-457200">
              <a:buNone/>
            </a:pPr>
            <a:r>
              <a:rPr lang="cs-CZ" dirty="0" smtClean="0"/>
              <a:t>12. Kamerun</a:t>
            </a:r>
          </a:p>
          <a:p>
            <a:pPr marL="457200" indent="-457200">
              <a:buNone/>
            </a:pPr>
            <a:r>
              <a:rPr lang="cs-CZ" dirty="0" smtClean="0"/>
              <a:t>13. Rovníková Guinea</a:t>
            </a:r>
          </a:p>
          <a:p>
            <a:pPr marL="457200" indent="-457200">
              <a:buNone/>
            </a:pPr>
            <a:r>
              <a:rPr lang="cs-CZ" dirty="0" smtClean="0"/>
              <a:t>14. Gabon</a:t>
            </a:r>
          </a:p>
          <a:p>
            <a:pPr marL="457200" indent="-457200">
              <a:buNone/>
            </a:pPr>
            <a:r>
              <a:rPr lang="cs-CZ" dirty="0" smtClean="0"/>
              <a:t>15. Kongo</a:t>
            </a:r>
          </a:p>
          <a:p>
            <a:pPr marL="457200" indent="-457200">
              <a:buNone/>
            </a:pPr>
            <a:r>
              <a:rPr lang="cs-CZ" dirty="0" smtClean="0"/>
              <a:t>16. Středoafrická republika</a:t>
            </a:r>
          </a:p>
          <a:p>
            <a:pPr marL="457200" indent="-457200">
              <a:buNone/>
            </a:pPr>
            <a:r>
              <a:rPr lang="cs-CZ" dirty="0" smtClean="0"/>
              <a:t>17. Demokratická republika Kongo</a:t>
            </a:r>
            <a:endParaRPr lang="cs-CZ" dirty="0"/>
          </a:p>
        </p:txBody>
      </p:sp>
      <p:pic>
        <p:nvPicPr>
          <p:cNvPr id="1028" name="Picture 4" descr="C:\Users\PC\AppData\Local\Microsoft\Windows\Temporary Internet Files\Content.IE5\ZFAVRSH7\MC900234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4797152"/>
            <a:ext cx="2020432" cy="18710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Nigérie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Je to stát s největším počtem obyvatel a největší hustotou zalidnění v Africe</a:t>
            </a:r>
          </a:p>
          <a:p>
            <a:pPr algn="just"/>
            <a:r>
              <a:rPr lang="cs-CZ" dirty="0" smtClean="0"/>
              <a:t>Hlavním městem je </a:t>
            </a:r>
            <a:r>
              <a:rPr lang="cs-CZ" dirty="0" err="1" smtClean="0"/>
              <a:t>Abuja</a:t>
            </a:r>
            <a:endParaRPr lang="cs-CZ" dirty="0" smtClean="0"/>
          </a:p>
          <a:p>
            <a:pPr algn="just"/>
            <a:r>
              <a:rPr lang="cs-CZ" dirty="0" smtClean="0"/>
              <a:t>Protéká jí řeka Niger</a:t>
            </a:r>
          </a:p>
          <a:p>
            <a:pPr algn="just"/>
            <a:r>
              <a:rPr lang="cs-CZ" dirty="0" smtClean="0"/>
              <a:t>Vyváží ropu, palmový olej, kakao a podzemnici olejnou (arašídy)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EV7MQR1D\MC9000902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4725144"/>
            <a:ext cx="2620978" cy="188463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Demokratická republika Kongo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Je největším státem rovníkové Afriky</a:t>
            </a:r>
          </a:p>
          <a:p>
            <a:pPr algn="just"/>
            <a:r>
              <a:rPr lang="cs-CZ" dirty="0" smtClean="0"/>
              <a:t>Dříve se jmenoval Zair</a:t>
            </a:r>
          </a:p>
          <a:p>
            <a:pPr algn="just"/>
            <a:r>
              <a:rPr lang="cs-CZ" dirty="0" smtClean="0"/>
              <a:t>Hlavním městem je Kinshasa</a:t>
            </a:r>
          </a:p>
          <a:p>
            <a:pPr algn="just"/>
            <a:r>
              <a:rPr lang="cs-CZ" dirty="0" smtClean="0"/>
              <a:t>Má velké nerostné bohatství – rudy barevných kovů, diamanty, ropa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Pygmejové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http://www.eden-</a:t>
            </a:r>
            <a:r>
              <a:rPr lang="cs-CZ" dirty="0" err="1" smtClean="0">
                <a:hlinkClick r:id="rId2"/>
              </a:rPr>
              <a:t>x.cz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topic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content.inc.php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topic</a:t>
            </a:r>
            <a:r>
              <a:rPr lang="cs-CZ" dirty="0" smtClean="0">
                <a:hlinkClick r:id="rId2"/>
              </a:rPr>
              <a:t>=40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z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droj 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899592" y="6381328"/>
            <a:ext cx="720080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schemeClr val="accent5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31</TotalTime>
  <Words>403</Words>
  <Application>Microsoft Office PowerPoint</Application>
  <PresentationFormat>Předvádění na obrazovce (4:3)</PresentationFormat>
  <Paragraphs>82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Lití písma</vt:lpstr>
      <vt:lpstr>ZEMĚPIS - SVĚT  Země Guinejského zálivu </vt:lpstr>
      <vt:lpstr>Prezentace aplikace PowerPoint</vt:lpstr>
      <vt:lpstr>Země Guinejského zálivu</vt:lpstr>
      <vt:lpstr>Prezentace aplikace PowerPoint</vt:lpstr>
      <vt:lpstr>Státy oblasti</vt:lpstr>
      <vt:lpstr>Nigérie </vt:lpstr>
      <vt:lpstr>Demokratická republika Kongo</vt:lpstr>
      <vt:lpstr>Pygmejové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ZEMĚPIS - SVĚT  Svět na mapě</dc:title>
  <dc:creator>PC</dc:creator>
  <cp:lastModifiedBy>Věra Kreuzová</cp:lastModifiedBy>
  <cp:revision>7</cp:revision>
  <dcterms:created xsi:type="dcterms:W3CDTF">2013-02-26T20:34:19Z</dcterms:created>
  <dcterms:modified xsi:type="dcterms:W3CDTF">2013-03-06T10:44:15Z</dcterms:modified>
</cp:coreProperties>
</file>