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8A8AF0-2467-409E-93CC-E4F5590124F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E7E967-6589-4699-B8E9-FDAB428F2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868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FBD5096-0FC2-4C68-8332-69713081B52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465E01-3E16-4196-9856-11BF720F71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www.pozitivni-noviny.cz/test/gallery/Image/2008/07/Wikipedi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err="1" smtClean="0">
                <a:latin typeface="Arial" pitchFamily="34" charset="0"/>
                <a:cs typeface="Arial" pitchFamily="34" charset="0"/>
              </a:rPr>
              <a:t>Wikipedie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Wikipedie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Wikipedií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 4.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internetová encyklopedie, </a:t>
            </a:r>
            <a:r>
              <a:rPr lang="cs-CZ" dirty="0"/>
              <a:t>kterou může každý </a:t>
            </a:r>
            <a:r>
              <a:rPr lang="cs-CZ" dirty="0" smtClean="0"/>
              <a:t>upravovat</a:t>
            </a:r>
            <a:endParaRPr lang="cs-CZ" dirty="0"/>
          </a:p>
        </p:txBody>
      </p:sp>
      <p:pic>
        <p:nvPicPr>
          <p:cNvPr id="1026" name="Picture 2" descr="http://www.pozitivni-noviny.cz/test/gallery/Image/2008/07/Wikiped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005064"/>
            <a:ext cx="1352550" cy="1485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Kategorie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fontAlgn="t"/>
            <a:endParaRPr lang="cs-CZ" b="1" dirty="0" smtClean="0"/>
          </a:p>
          <a:p>
            <a:pPr fontAlgn="t"/>
            <a:r>
              <a:rPr lang="cs-CZ" dirty="0" smtClean="0"/>
              <a:t>Logika, matematika a přírodní vědy</a:t>
            </a:r>
          </a:p>
          <a:p>
            <a:pPr fontAlgn="t"/>
            <a:r>
              <a:rPr lang="cs-CZ" dirty="0" smtClean="0"/>
              <a:t>Aplikované vědy a technika</a:t>
            </a:r>
          </a:p>
          <a:p>
            <a:pPr fontAlgn="t"/>
            <a:r>
              <a:rPr lang="cs-CZ" dirty="0" smtClean="0"/>
              <a:t>Humanitní a společenské vědy</a:t>
            </a:r>
          </a:p>
          <a:p>
            <a:pPr fontAlgn="t"/>
            <a:r>
              <a:rPr lang="cs-CZ" dirty="0" smtClean="0"/>
              <a:t>Kultura a umění</a:t>
            </a:r>
          </a:p>
          <a:p>
            <a:endParaRPr lang="cs-CZ" dirty="0"/>
          </a:p>
        </p:txBody>
      </p:sp>
      <p:pic>
        <p:nvPicPr>
          <p:cNvPr id="20482" name="Picture 2" descr="C:\Users\PC\AppData\Local\Microsoft\Windows\Temporary Internet Files\Content.IE5\D4TS7BJE\MC9000787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717032"/>
            <a:ext cx="3166140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cs.wikipedia.org/wiki/Hlavn%C3%AD_strana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je to wikipedie?</a:t>
            </a:r>
          </a:p>
          <a:p>
            <a:pPr algn="just"/>
            <a:r>
              <a:rPr lang="cs-CZ" dirty="0" smtClean="0"/>
              <a:t>Jaké kategorie na wikipedii najdeme?</a:t>
            </a:r>
          </a:p>
          <a:p>
            <a:pPr algn="just"/>
            <a:r>
              <a:rPr lang="cs-CZ" dirty="0" smtClean="0"/>
              <a:t>Najdi na wikipedii informace o </a:t>
            </a:r>
            <a:r>
              <a:rPr lang="cs-CZ" smtClean="0"/>
              <a:t>tvém městě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027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Zdroj autora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http://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www.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pozitivni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-noviny.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cz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/test/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gallery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/Image/2008/07/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Wikipedie.jpg</a:t>
            </a: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</a:t>
            </a:r>
            <a:r>
              <a:rPr lang="cs-CZ" sz="1600" dirty="0" smtClean="0">
                <a:latin typeface="Arial"/>
                <a:ea typeface="Times New Roman"/>
              </a:rPr>
              <a:t>Materiál </a:t>
            </a:r>
            <a:r>
              <a:rPr lang="cs-CZ" sz="16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</TotalTime>
  <Words>274</Words>
  <Application>Microsoft Office PowerPoint</Application>
  <PresentationFormat>Předvádění na obrazovce (4:3)</PresentationFormat>
  <Paragraphs>61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Medián</vt:lpstr>
      <vt:lpstr>IKT  Wikipedie</vt:lpstr>
      <vt:lpstr>Prezentace aplikace PowerPoint</vt:lpstr>
      <vt:lpstr>Wikipedie</vt:lpstr>
      <vt:lpstr>Kategorie</vt:lpstr>
      <vt:lpstr>Wikipedie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Wikipedie</dc:title>
  <dc:creator>PC</dc:creator>
  <cp:lastModifiedBy>franzova</cp:lastModifiedBy>
  <cp:revision>3</cp:revision>
  <dcterms:created xsi:type="dcterms:W3CDTF">2013-04-21T13:29:50Z</dcterms:created>
  <dcterms:modified xsi:type="dcterms:W3CDTF">2013-09-17T10:19:19Z</dcterms:modified>
</cp:coreProperties>
</file>