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69" r:id="rId3"/>
    <p:sldId id="264" r:id="rId4"/>
    <p:sldId id="263" r:id="rId5"/>
    <p:sldId id="266" r:id="rId6"/>
    <p:sldId id="267" r:id="rId7"/>
    <p:sldId id="26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Rizikové sporty a rizikové chování v dopravě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648340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Rizikové sporty a rizikové chování v dopravě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nebezpečím  rizikových sportů a rizikového chování v dopravě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nebezpečí a následků rizikových sportů a rizikového chování v dopravě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3.3.2013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8181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solidFill>
                  <a:srgbClr val="000099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RIZIKOVÉ SPORTY A RIZIKOVÉ CHOVÁNÍ V DOPRAVĚ</a:t>
            </a:r>
            <a:endParaRPr lang="cs-CZ" sz="28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99"/>
                </a:solidFill>
              </a:rPr>
              <a:t>relativně </a:t>
            </a:r>
            <a:r>
              <a:rPr lang="cs-CZ" dirty="0">
                <a:solidFill>
                  <a:srgbClr val="000099"/>
                </a:solidFill>
              </a:rPr>
              <a:t>nový jev v oblasti rizikového </a:t>
            </a:r>
            <a:r>
              <a:rPr lang="cs-CZ" dirty="0" smtClean="0">
                <a:solidFill>
                  <a:srgbClr val="000099"/>
                </a:solidFill>
              </a:rPr>
              <a:t>chování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záměrné </a:t>
            </a:r>
            <a:r>
              <a:rPr lang="cs-CZ" dirty="0">
                <a:solidFill>
                  <a:srgbClr val="000099"/>
                </a:solidFill>
              </a:rPr>
              <a:t>vystavování zdravotnímu riziku nebo přímému ohrožení života v rámci sportovních aktivit nebo v </a:t>
            </a:r>
            <a:r>
              <a:rPr lang="cs-CZ" dirty="0" smtClean="0">
                <a:solidFill>
                  <a:srgbClr val="000099"/>
                </a:solidFill>
              </a:rPr>
              <a:t>dopravě</a:t>
            </a:r>
          </a:p>
          <a:p>
            <a:r>
              <a:rPr lang="cs-CZ" dirty="0">
                <a:solidFill>
                  <a:srgbClr val="000099"/>
                </a:solidFill>
              </a:rPr>
              <a:t>v</a:t>
            </a:r>
            <a:r>
              <a:rPr lang="cs-CZ" dirty="0" smtClean="0">
                <a:solidFill>
                  <a:srgbClr val="000099"/>
                </a:solidFill>
              </a:rPr>
              <a:t> </a:t>
            </a:r>
            <a:r>
              <a:rPr lang="cs-CZ" dirty="0">
                <a:solidFill>
                  <a:srgbClr val="000099"/>
                </a:solidFill>
              </a:rPr>
              <a:t>ohrožení není v těchto případech jen vlastní zdraví, ale také zdraví a život druhých, popřípadě jejich </a:t>
            </a:r>
            <a:r>
              <a:rPr lang="cs-CZ" dirty="0" smtClean="0">
                <a:solidFill>
                  <a:srgbClr val="000099"/>
                </a:solidFill>
              </a:rPr>
              <a:t>majetek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</a:rPr>
              <a:t> 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7" name="Picture 3" descr="C:\Users\franzova\AppData\Local\Microsoft\Windows\Temporary Internet Files\Content.IE5\0D0PUK21\MP900423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3355"/>
            <a:ext cx="1688521" cy="2531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ranzova\AppData\Local\Microsoft\Windows\Temporary Internet Files\Content.IE5\OD1K31E0\MP900400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16644"/>
            <a:ext cx="1688521" cy="2531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ranzova\AppData\Local\Microsoft\Windows\Temporary Internet Files\Content.IE5\8USW24E2\MP9003859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16644"/>
            <a:ext cx="1798754" cy="2518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875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EXTRÉMNÍ SPORTY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99"/>
                </a:solidFill>
              </a:rPr>
              <a:t>velké rychlosti, výšky</a:t>
            </a:r>
          </a:p>
          <a:p>
            <a:pPr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nebezpečí </a:t>
            </a:r>
            <a:r>
              <a:rPr lang="cs-CZ" dirty="0">
                <a:solidFill>
                  <a:srgbClr val="000099"/>
                </a:solidFill>
              </a:rPr>
              <a:t>nebo velkolepé akrobatické kousky </a:t>
            </a:r>
          </a:p>
          <a:p>
            <a:pPr>
              <a:buFont typeface="Arial"/>
              <a:buChar char="•"/>
            </a:pPr>
            <a:r>
              <a:rPr lang="cs-CZ" dirty="0">
                <a:solidFill>
                  <a:srgbClr val="000099"/>
                </a:solidFill>
              </a:rPr>
              <a:t>z</a:t>
            </a:r>
            <a:r>
              <a:rPr lang="cs-CZ" dirty="0" smtClean="0">
                <a:solidFill>
                  <a:srgbClr val="000099"/>
                </a:solidFill>
              </a:rPr>
              <a:t>výšení hladiny </a:t>
            </a:r>
            <a:r>
              <a:rPr lang="cs-CZ" dirty="0">
                <a:solidFill>
                  <a:srgbClr val="000099"/>
                </a:solidFill>
              </a:rPr>
              <a:t>adrenalinu </a:t>
            </a:r>
          </a:p>
          <a:p>
            <a:pPr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snaha dosáhnout </a:t>
            </a:r>
            <a:r>
              <a:rPr lang="cs-CZ" dirty="0">
                <a:solidFill>
                  <a:srgbClr val="000099"/>
                </a:solidFill>
              </a:rPr>
              <a:t>limitů svého strachu a fyzických </a:t>
            </a:r>
            <a:r>
              <a:rPr lang="cs-CZ" dirty="0" smtClean="0">
                <a:solidFill>
                  <a:srgbClr val="000099"/>
                </a:solidFill>
              </a:rPr>
              <a:t>možností</a:t>
            </a:r>
          </a:p>
          <a:p>
            <a:pPr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přežití </a:t>
            </a:r>
            <a:r>
              <a:rPr lang="cs-CZ" dirty="0">
                <a:solidFill>
                  <a:srgbClr val="000099"/>
                </a:solidFill>
              </a:rPr>
              <a:t>v nehostinných podmínkách</a:t>
            </a:r>
          </a:p>
          <a:p>
            <a:pPr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únik </a:t>
            </a:r>
            <a:r>
              <a:rPr lang="cs-CZ" dirty="0">
                <a:solidFill>
                  <a:srgbClr val="000099"/>
                </a:solidFill>
              </a:rPr>
              <a:t>z každodenního stereotypu </a:t>
            </a:r>
            <a:endParaRPr lang="cs-CZ" dirty="0" smtClean="0">
              <a:solidFill>
                <a:srgbClr val="000099"/>
              </a:solidFill>
            </a:endParaRPr>
          </a:p>
          <a:p>
            <a:pPr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láska k </a:t>
            </a:r>
            <a:r>
              <a:rPr lang="cs-CZ" dirty="0">
                <a:solidFill>
                  <a:srgbClr val="000099"/>
                </a:solidFill>
              </a:rPr>
              <a:t>prostředí, kde se extrémní sporty </a:t>
            </a:r>
            <a:r>
              <a:rPr lang="cs-CZ" dirty="0" smtClean="0">
                <a:solidFill>
                  <a:srgbClr val="000099"/>
                </a:solidFill>
              </a:rPr>
              <a:t>odehrávají</a:t>
            </a:r>
            <a:endParaRPr lang="cs-CZ" dirty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0099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Users\franzova\AppData\Local\Microsoft\Windows\Temporary Internet Files\Content.IE5\8USW24E2\MP900448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068982"/>
            <a:ext cx="2051720" cy="136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ranzova\AppData\Local\Microsoft\Windows\Temporary Internet Files\Content.IE5\0D0PUK21\MP9004483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157" y="5068982"/>
            <a:ext cx="2045685" cy="136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franzova\AppData\Local\Microsoft\Windows\Temporary Internet Files\Content.IE5\6ZL97W6S\MP9004422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068982"/>
            <a:ext cx="2045684" cy="136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835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ADRENALINOVÉ A HAZARDNÍ ZÁBAVY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endParaRPr lang="cs-CZ" dirty="0" smtClean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vědomé </a:t>
            </a:r>
            <a:r>
              <a:rPr lang="cs-CZ" dirty="0" smtClean="0">
                <a:solidFill>
                  <a:srgbClr val="000099"/>
                </a:solidFill>
              </a:rPr>
              <a:t>hazardování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vysoké </a:t>
            </a:r>
            <a:r>
              <a:rPr lang="cs-CZ" dirty="0">
                <a:solidFill>
                  <a:srgbClr val="000099"/>
                </a:solidFill>
              </a:rPr>
              <a:t>riziko smrti nebo </a:t>
            </a:r>
            <a:r>
              <a:rPr lang="cs-CZ" dirty="0" smtClean="0">
                <a:solidFill>
                  <a:srgbClr val="000099"/>
                </a:solidFill>
              </a:rPr>
              <a:t>zranění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nebere se ohled na vlastní </a:t>
            </a:r>
            <a:r>
              <a:rPr lang="cs-CZ" dirty="0">
                <a:solidFill>
                  <a:srgbClr val="000099"/>
                </a:solidFill>
              </a:rPr>
              <a:t>ani cizí </a:t>
            </a:r>
            <a:r>
              <a:rPr lang="cs-CZ" dirty="0" smtClean="0">
                <a:solidFill>
                  <a:srgbClr val="000099"/>
                </a:solidFill>
              </a:rPr>
              <a:t>životy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aktivity </a:t>
            </a:r>
            <a:r>
              <a:rPr lang="cs-CZ" dirty="0">
                <a:solidFill>
                  <a:srgbClr val="000099"/>
                </a:solidFill>
              </a:rPr>
              <a:t>blízké kaskadérům, </a:t>
            </a:r>
            <a:r>
              <a:rPr lang="cs-CZ" dirty="0" smtClean="0">
                <a:solidFill>
                  <a:srgbClr val="000099"/>
                </a:solidFill>
              </a:rPr>
              <a:t>filmovým a počítačovým hrdinům</a:t>
            </a:r>
          </a:p>
          <a:p>
            <a:r>
              <a:rPr lang="cs-CZ" dirty="0">
                <a:solidFill>
                  <a:srgbClr val="000099"/>
                </a:solidFill>
              </a:rPr>
              <a:t>a</a:t>
            </a:r>
            <a:r>
              <a:rPr lang="cs-CZ" dirty="0" smtClean="0">
                <a:solidFill>
                  <a:srgbClr val="000099"/>
                </a:solidFill>
              </a:rPr>
              <a:t>ktivity  spojené </a:t>
            </a:r>
            <a:r>
              <a:rPr lang="cs-CZ" dirty="0">
                <a:solidFill>
                  <a:srgbClr val="000099"/>
                </a:solidFill>
              </a:rPr>
              <a:t>s alkoholem nebo i drogami.</a:t>
            </a:r>
          </a:p>
          <a:p>
            <a:r>
              <a:rPr lang="cs-CZ" dirty="0">
                <a:solidFill>
                  <a:srgbClr val="000099"/>
                </a:solidFill>
              </a:rPr>
              <a:t>f</a:t>
            </a:r>
            <a:r>
              <a:rPr lang="cs-CZ" dirty="0" smtClean="0">
                <a:solidFill>
                  <a:srgbClr val="000099"/>
                </a:solidFill>
              </a:rPr>
              <a:t>ilmování aktivit (nejodvážnější kousky)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dobrodružství, vzrušení, únik z </a:t>
            </a:r>
            <a:r>
              <a:rPr lang="cs-CZ" dirty="0" smtClean="0">
                <a:solidFill>
                  <a:srgbClr val="000099"/>
                </a:solidFill>
              </a:rPr>
              <a:t>nudy</a:t>
            </a:r>
            <a:endParaRPr lang="cs-CZ" dirty="0">
              <a:solidFill>
                <a:srgbClr val="000099"/>
              </a:solidFill>
            </a:endParaRPr>
          </a:p>
          <a:p>
            <a:r>
              <a:rPr lang="cs-CZ" dirty="0" smtClean="0">
                <a:solidFill>
                  <a:srgbClr val="000099"/>
                </a:solidFill>
              </a:rPr>
              <a:t>často </a:t>
            </a:r>
            <a:r>
              <a:rPr lang="cs-CZ" dirty="0">
                <a:solidFill>
                  <a:srgbClr val="000099"/>
                </a:solidFill>
              </a:rPr>
              <a:t>končí tragicky nejenom pro samotné aktéry, ale i pro nevinné </a:t>
            </a:r>
            <a:r>
              <a:rPr lang="cs-CZ" dirty="0" smtClean="0">
                <a:solidFill>
                  <a:srgbClr val="000099"/>
                </a:solidFill>
              </a:rPr>
              <a:t>lidi 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za </a:t>
            </a:r>
            <a:r>
              <a:rPr lang="cs-CZ" dirty="0">
                <a:solidFill>
                  <a:srgbClr val="000099"/>
                </a:solidFill>
              </a:rPr>
              <a:t>hranicí </a:t>
            </a:r>
            <a:r>
              <a:rPr lang="cs-CZ" dirty="0" smtClean="0">
                <a:solidFill>
                  <a:srgbClr val="000099"/>
                </a:solidFill>
              </a:rPr>
              <a:t>zákona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60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ADRENALINOVÉ A HAZARDNÍ ZÁBAVY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endParaRPr lang="cs-CZ" dirty="0" smtClean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600" dirty="0" smtClean="0">
                <a:solidFill>
                  <a:srgbClr val="000099"/>
                </a:solidFill>
              </a:rPr>
              <a:t>závody </a:t>
            </a:r>
            <a:r>
              <a:rPr lang="cs-CZ" sz="2600" dirty="0">
                <a:solidFill>
                  <a:srgbClr val="000099"/>
                </a:solidFill>
              </a:rPr>
              <a:t>na motorkách nebo v autech </a:t>
            </a:r>
            <a:r>
              <a:rPr lang="cs-CZ" sz="2600" dirty="0" smtClean="0">
                <a:solidFill>
                  <a:srgbClr val="000099"/>
                </a:solidFill>
              </a:rPr>
              <a:t>v běžném </a:t>
            </a:r>
            <a:r>
              <a:rPr lang="cs-CZ" sz="2600" dirty="0">
                <a:solidFill>
                  <a:srgbClr val="000099"/>
                </a:solidFill>
              </a:rPr>
              <a:t>provozu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 smtClean="0">
                <a:solidFill>
                  <a:srgbClr val="000099"/>
                </a:solidFill>
              </a:rPr>
              <a:t>porušení </a:t>
            </a:r>
            <a:r>
              <a:rPr lang="cs-CZ" sz="2600" dirty="0">
                <a:solidFill>
                  <a:srgbClr val="000099"/>
                </a:solidFill>
              </a:rPr>
              <a:t>dopravních předpisů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>
                <a:solidFill>
                  <a:srgbClr val="000099"/>
                </a:solidFill>
              </a:rPr>
              <a:t>extrémní sjezdy na kolech 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 smtClean="0">
                <a:solidFill>
                  <a:srgbClr val="000099"/>
                </a:solidFill>
              </a:rPr>
              <a:t>skoky </a:t>
            </a:r>
            <a:r>
              <a:rPr lang="cs-CZ" sz="2600" dirty="0">
                <a:solidFill>
                  <a:srgbClr val="000099"/>
                </a:solidFill>
              </a:rPr>
              <a:t>do neznámé </a:t>
            </a:r>
            <a:r>
              <a:rPr lang="cs-CZ" sz="2600" dirty="0" smtClean="0">
                <a:solidFill>
                  <a:srgbClr val="000099"/>
                </a:solidFill>
              </a:rPr>
              <a:t>vody, horolezectví </a:t>
            </a:r>
            <a:r>
              <a:rPr lang="cs-CZ" sz="2600" dirty="0">
                <a:solidFill>
                  <a:srgbClr val="000099"/>
                </a:solidFill>
              </a:rPr>
              <a:t>bez </a:t>
            </a:r>
            <a:r>
              <a:rPr lang="cs-CZ" sz="2600" dirty="0" smtClean="0">
                <a:solidFill>
                  <a:srgbClr val="000099"/>
                </a:solidFill>
              </a:rPr>
              <a:t>jištění</a:t>
            </a:r>
            <a:endParaRPr lang="cs-CZ" sz="2600" dirty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>
                <a:solidFill>
                  <a:srgbClr val="000099"/>
                </a:solidFill>
              </a:rPr>
              <a:t>zkratování elektrického vedení 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>
                <a:solidFill>
                  <a:srgbClr val="000099"/>
                </a:solidFill>
              </a:rPr>
              <a:t>přeskakování mezer mezi domy ze střechy na </a:t>
            </a:r>
            <a:r>
              <a:rPr lang="cs-CZ" sz="2600" dirty="0" smtClean="0">
                <a:solidFill>
                  <a:srgbClr val="000099"/>
                </a:solidFill>
              </a:rPr>
              <a:t>střechu</a:t>
            </a:r>
            <a:endParaRPr lang="cs-CZ" sz="2600" dirty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>
                <a:solidFill>
                  <a:srgbClr val="000099"/>
                </a:solidFill>
              </a:rPr>
              <a:t>přebíhání před auty </a:t>
            </a:r>
            <a:endParaRPr lang="cs-CZ" sz="2600" dirty="0" smtClean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 smtClean="0">
                <a:solidFill>
                  <a:srgbClr val="000099"/>
                </a:solidFill>
              </a:rPr>
              <a:t>házení kamenů na jedoucí auta, vlaky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 smtClean="0">
                <a:solidFill>
                  <a:srgbClr val="000099"/>
                </a:solidFill>
              </a:rPr>
              <a:t>pokládání předmětů na koleje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 smtClean="0">
                <a:solidFill>
                  <a:srgbClr val="000099"/>
                </a:solidFill>
              </a:rPr>
              <a:t>jízda </a:t>
            </a:r>
            <a:r>
              <a:rPr lang="cs-CZ" sz="2600" dirty="0">
                <a:solidFill>
                  <a:srgbClr val="000099"/>
                </a:solidFill>
              </a:rPr>
              <a:t>mezi vagóny metra, </a:t>
            </a:r>
            <a:r>
              <a:rPr lang="cs-CZ" sz="2600" dirty="0" smtClean="0">
                <a:solidFill>
                  <a:srgbClr val="000099"/>
                </a:solidFill>
              </a:rPr>
              <a:t>tramvaje</a:t>
            </a:r>
            <a:endParaRPr lang="cs-CZ" sz="2600" dirty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>
                <a:solidFill>
                  <a:srgbClr val="000099"/>
                </a:solidFill>
              </a:rPr>
              <a:t>anonymní poplašné telefonáty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/>
              <a:buChar char="•"/>
            </a:pPr>
            <a:r>
              <a:rPr lang="cs-CZ" sz="2600" dirty="0">
                <a:solidFill>
                  <a:srgbClr val="000099"/>
                </a:solidFill>
              </a:rPr>
              <a:t>krádeže pro </a:t>
            </a:r>
            <a:r>
              <a:rPr lang="cs-CZ" sz="2600" dirty="0" smtClean="0">
                <a:solidFill>
                  <a:srgbClr val="000099"/>
                </a:solidFill>
              </a:rPr>
              <a:t>zábavu</a:t>
            </a:r>
            <a:endParaRPr lang="cs-CZ" sz="2600" dirty="0">
              <a:solidFill>
                <a:srgbClr val="000099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 descr="C:\Users\franzova\AppData\Local\Microsoft\Windows\Temporary Internet Files\Content.IE5\8USW24E2\MP9003993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21088"/>
            <a:ext cx="1505720" cy="22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4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6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EXPERIMENTOVÁNÍ A NEVĚDOMÉ HAZARDOVÁNÍ</a:t>
            </a:r>
            <a:endParaRPr lang="cs-CZ" sz="26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evědomost rizik </a:t>
            </a:r>
            <a:r>
              <a:rPr lang="cs-CZ" dirty="0">
                <a:solidFill>
                  <a:srgbClr val="000099"/>
                </a:solidFill>
              </a:rPr>
              <a:t>a následků, které </a:t>
            </a:r>
            <a:r>
              <a:rPr lang="cs-CZ" dirty="0" smtClean="0">
                <a:solidFill>
                  <a:srgbClr val="000099"/>
                </a:solidFill>
              </a:rPr>
              <a:t>hrozí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  <a:buFont typeface="Arial"/>
              <a:buChar char="•"/>
            </a:pPr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ozdní </a:t>
            </a:r>
            <a:r>
              <a:rPr lang="cs-CZ" dirty="0">
                <a:solidFill>
                  <a:srgbClr val="000099"/>
                </a:solidFill>
              </a:rPr>
              <a:t>návraty, </a:t>
            </a:r>
            <a:r>
              <a:rPr lang="cs-CZ" dirty="0" smtClean="0">
                <a:solidFill>
                  <a:srgbClr val="000099"/>
                </a:solidFill>
              </a:rPr>
              <a:t>stopování</a:t>
            </a:r>
          </a:p>
          <a:p>
            <a:pPr>
              <a:spcBef>
                <a:spcPts val="0"/>
              </a:spcBef>
              <a:buFont typeface="Arial"/>
              <a:buChar char="•"/>
            </a:pPr>
            <a:r>
              <a:rPr lang="cs-CZ" dirty="0">
                <a:solidFill>
                  <a:srgbClr val="000099"/>
                </a:solidFill>
              </a:rPr>
              <a:t>p</a:t>
            </a:r>
            <a:r>
              <a:rPr lang="cs-CZ" dirty="0" smtClean="0">
                <a:solidFill>
                  <a:srgbClr val="000099"/>
                </a:solidFill>
              </a:rPr>
              <a:t>orušování dopravních </a:t>
            </a:r>
            <a:r>
              <a:rPr lang="cs-CZ" dirty="0">
                <a:solidFill>
                  <a:srgbClr val="000099"/>
                </a:solidFill>
              </a:rPr>
              <a:t>předpisů </a:t>
            </a:r>
            <a:r>
              <a:rPr lang="cs-CZ" dirty="0" smtClean="0">
                <a:solidFill>
                  <a:srgbClr val="000099"/>
                </a:solidFill>
              </a:rPr>
              <a:t> - chůze </a:t>
            </a:r>
            <a:r>
              <a:rPr lang="cs-CZ" dirty="0">
                <a:solidFill>
                  <a:srgbClr val="000099"/>
                </a:solidFill>
              </a:rPr>
              <a:t>na </a:t>
            </a:r>
            <a:r>
              <a:rPr lang="cs-CZ" dirty="0" smtClean="0">
                <a:solidFill>
                  <a:srgbClr val="000099"/>
                </a:solidFill>
              </a:rPr>
              <a:t>červenou, přebíhání </a:t>
            </a:r>
            <a:r>
              <a:rPr lang="cs-CZ" dirty="0">
                <a:solidFill>
                  <a:srgbClr val="000099"/>
                </a:solidFill>
              </a:rPr>
              <a:t>kolejí, silnic a </a:t>
            </a:r>
            <a:r>
              <a:rPr lang="cs-CZ" dirty="0" smtClean="0">
                <a:solidFill>
                  <a:srgbClr val="000099"/>
                </a:solidFill>
              </a:rPr>
              <a:t>dálnic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skialpinismus </a:t>
            </a:r>
            <a:r>
              <a:rPr lang="cs-CZ" dirty="0">
                <a:solidFill>
                  <a:srgbClr val="000099"/>
                </a:solidFill>
              </a:rPr>
              <a:t>bez vybavení, zkušeností a bez respektování </a:t>
            </a:r>
            <a:r>
              <a:rPr lang="cs-CZ" dirty="0" smtClean="0">
                <a:solidFill>
                  <a:srgbClr val="000099"/>
                </a:solidFill>
              </a:rPr>
              <a:t>zásad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experimenty </a:t>
            </a:r>
            <a:r>
              <a:rPr lang="cs-CZ" dirty="0">
                <a:solidFill>
                  <a:srgbClr val="000099"/>
                </a:solidFill>
              </a:rPr>
              <a:t>se změněnými stavy </a:t>
            </a:r>
            <a:r>
              <a:rPr lang="cs-CZ" dirty="0" smtClean="0">
                <a:solidFill>
                  <a:srgbClr val="000099"/>
                </a:solidFill>
              </a:rPr>
              <a:t>vědomí 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kanadské </a:t>
            </a:r>
            <a:r>
              <a:rPr lang="cs-CZ" dirty="0">
                <a:solidFill>
                  <a:srgbClr val="000099"/>
                </a:solidFill>
              </a:rPr>
              <a:t>žerty na </a:t>
            </a:r>
            <a:r>
              <a:rPr lang="cs-CZ" dirty="0" smtClean="0">
                <a:solidFill>
                  <a:srgbClr val="000099"/>
                </a:solidFill>
              </a:rPr>
              <a:t>úkor druhých 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experimenty </a:t>
            </a:r>
            <a:r>
              <a:rPr lang="cs-CZ" dirty="0">
                <a:solidFill>
                  <a:srgbClr val="000099"/>
                </a:solidFill>
              </a:rPr>
              <a:t>s hořlavinami a třaskavinami </a:t>
            </a:r>
          </a:p>
          <a:p>
            <a:pPr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lezení </a:t>
            </a:r>
            <a:r>
              <a:rPr lang="cs-CZ" dirty="0">
                <a:solidFill>
                  <a:srgbClr val="000099"/>
                </a:solidFill>
              </a:rPr>
              <a:t>na stožáry vysokého </a:t>
            </a:r>
            <a:r>
              <a:rPr lang="cs-CZ" dirty="0" smtClean="0">
                <a:solidFill>
                  <a:srgbClr val="000099"/>
                </a:solidFill>
              </a:rPr>
              <a:t>napětí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seznamování </a:t>
            </a:r>
            <a:r>
              <a:rPr lang="cs-CZ" dirty="0">
                <a:solidFill>
                  <a:srgbClr val="000099"/>
                </a:solidFill>
              </a:rPr>
              <a:t>na internetu </a:t>
            </a:r>
            <a:r>
              <a:rPr lang="cs-CZ" dirty="0" smtClean="0">
                <a:solidFill>
                  <a:srgbClr val="000099"/>
                </a:solidFill>
              </a:rPr>
              <a:t>)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experimenty </a:t>
            </a:r>
            <a:r>
              <a:rPr lang="cs-CZ" dirty="0">
                <a:solidFill>
                  <a:srgbClr val="000099"/>
                </a:solidFill>
              </a:rPr>
              <a:t>s vlastním vzhledem - diety, </a:t>
            </a:r>
            <a:r>
              <a:rPr lang="cs-CZ" dirty="0" smtClean="0">
                <a:solidFill>
                  <a:srgbClr val="000099"/>
                </a:solidFill>
              </a:rPr>
              <a:t>steroidy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3" name="Picture 5" descr="C:\Users\franzova\AppData\Local\Microsoft\Windows\Temporary Internet Files\Content.IE5\OD1K31E0\MP9003860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732" y="3645024"/>
            <a:ext cx="1370470" cy="1918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690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000099"/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000099"/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000099"/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104</TotalTime>
  <Words>530</Words>
  <Application>Microsoft Office PowerPoint</Application>
  <PresentationFormat>Předvádění na obrazovce (4:3)</PresentationFormat>
  <Paragraphs>92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PROTIDROGOVÁ PREVENCE  Rizikové sporty a rizikové chování v dopravě </vt:lpstr>
      <vt:lpstr>Prezentace aplikace PowerPoint</vt:lpstr>
      <vt:lpstr> RIZIKOVÉ SPORTY A RIZIKOVÉ CHOVÁNÍ V DOPRAVĚ</vt:lpstr>
      <vt:lpstr>EXTRÉMNÍ SPORTY</vt:lpstr>
      <vt:lpstr>ADRENALINOVÉ A HAZARDNÍ ZÁBAVY</vt:lpstr>
      <vt:lpstr>ADRENALINOVÉ A HAZARDNÍ ZÁBAVY</vt:lpstr>
      <vt:lpstr>EXPERIMENTOVÁNÍ A NEVĚDOMÉ HAZARDOVÁNÍ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31</cp:revision>
  <dcterms:created xsi:type="dcterms:W3CDTF">2012-06-27T08:54:30Z</dcterms:created>
  <dcterms:modified xsi:type="dcterms:W3CDTF">2013-04-01T09:51:26Z</dcterms:modified>
</cp:coreProperties>
</file>