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0"/>
  </p:notesMasterIdLst>
  <p:sldIdLst>
    <p:sldId id="292" r:id="rId2"/>
    <p:sldId id="293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9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80" r:id="rId24"/>
    <p:sldId id="281" r:id="rId25"/>
    <p:sldId id="290" r:id="rId26"/>
    <p:sldId id="282" r:id="rId27"/>
    <p:sldId id="283" r:id="rId28"/>
    <p:sldId id="284" r:id="rId29"/>
    <p:sldId id="285" r:id="rId30"/>
    <p:sldId id="286" r:id="rId31"/>
    <p:sldId id="287" r:id="rId32"/>
    <p:sldId id="294" r:id="rId33"/>
    <p:sldId id="295" r:id="rId34"/>
    <p:sldId id="296" r:id="rId35"/>
    <p:sldId id="297" r:id="rId36"/>
    <p:sldId id="291" r:id="rId37"/>
    <p:sldId id="298" r:id="rId38"/>
    <p:sldId id="299" r:id="rId3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FF99"/>
    <a:srgbClr val="F5F949"/>
    <a:srgbClr val="009900"/>
    <a:srgbClr val="66FF33"/>
    <a:srgbClr val="38F006"/>
    <a:srgbClr val="FF6600"/>
    <a:srgbClr val="F7B615"/>
    <a:srgbClr val="EABB10"/>
    <a:srgbClr val="00CC00"/>
    <a:srgbClr val="99FF66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378" autoAdjust="0"/>
    <p:restoredTop sz="92199" autoAdjust="0"/>
  </p:normalViewPr>
  <p:slideViewPr>
    <p:cSldViewPr snapToGrid="0" snapToObjects="1">
      <p:cViewPr varScale="1">
        <p:scale>
          <a:sx n="67" d="100"/>
          <a:sy n="67" d="100"/>
        </p:scale>
        <p:origin x="-148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9D201-046F-4FB4-BD01-35B630103F7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64DFA2-732A-4E25-BB0D-EBA858402D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108842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4E8215-DE7A-4E59-A974-38D4D47A002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C6E6-BF30-4166-A5A2-6E1F1AC4BE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74A-24F0-40C7-8E78-93D5764154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65830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C6E6-BF30-4166-A5A2-6E1F1AC4BE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74A-24F0-40C7-8E78-93D5764154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311774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C6E6-BF30-4166-A5A2-6E1F1AC4BE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74A-24F0-40C7-8E78-93D5764154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2213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C6E6-BF30-4166-A5A2-6E1F1AC4BE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74A-24F0-40C7-8E78-93D5764154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636721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C6E6-BF30-4166-A5A2-6E1F1AC4BE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74A-24F0-40C7-8E78-93D5764154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14495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C6E6-BF30-4166-A5A2-6E1F1AC4BE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74A-24F0-40C7-8E78-93D5764154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527800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C6E6-BF30-4166-A5A2-6E1F1AC4BE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74A-24F0-40C7-8E78-93D5764154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602981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C6E6-BF30-4166-A5A2-6E1F1AC4BE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74A-24F0-40C7-8E78-93D5764154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0632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C6E6-BF30-4166-A5A2-6E1F1AC4BE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74A-24F0-40C7-8E78-93D5764154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29657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C6E6-BF30-4166-A5A2-6E1F1AC4BE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74A-24F0-40C7-8E78-93D5764154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15529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CC6E6-BF30-4166-A5A2-6E1F1AC4BE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89A74A-24F0-40C7-8E78-93D5764154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51529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0CC6E6-BF30-4166-A5A2-6E1F1AC4BEB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89A74A-24F0-40C7-8E78-93D57641540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956840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22.xml"/><Relationship Id="rId13" Type="http://schemas.openxmlformats.org/officeDocument/2006/relationships/slide" Target="slide17.xml"/><Relationship Id="rId18" Type="http://schemas.openxmlformats.org/officeDocument/2006/relationships/slide" Target="slide19.xml"/><Relationship Id="rId26" Type="http://schemas.openxmlformats.org/officeDocument/2006/relationships/slide" Target="slide28.xml"/><Relationship Id="rId3" Type="http://schemas.openxmlformats.org/officeDocument/2006/relationships/slide" Target="slide9.xml"/><Relationship Id="rId21" Type="http://schemas.openxmlformats.org/officeDocument/2006/relationships/slide" Target="slide25.xml"/><Relationship Id="rId7" Type="http://schemas.openxmlformats.org/officeDocument/2006/relationships/slide" Target="slide5.xml"/><Relationship Id="rId12" Type="http://schemas.openxmlformats.org/officeDocument/2006/relationships/slide" Target="slide10.xml"/><Relationship Id="rId17" Type="http://schemas.openxmlformats.org/officeDocument/2006/relationships/slide" Target="slide18.xml"/><Relationship Id="rId25" Type="http://schemas.openxmlformats.org/officeDocument/2006/relationships/slide" Target="slide27.xml"/><Relationship Id="rId2" Type="http://schemas.openxmlformats.org/officeDocument/2006/relationships/slide" Target="slide4.xml"/><Relationship Id="rId16" Type="http://schemas.openxmlformats.org/officeDocument/2006/relationships/slide" Target="slide14.xml"/><Relationship Id="rId20" Type="http://schemas.openxmlformats.org/officeDocument/2006/relationships/slide" Target="slide20.xml"/><Relationship Id="rId29" Type="http://schemas.openxmlformats.org/officeDocument/2006/relationships/slide" Target="slide31.xml"/><Relationship Id="rId1" Type="http://schemas.openxmlformats.org/officeDocument/2006/relationships/slideLayout" Target="../slideLayouts/slideLayout2.xml"/><Relationship Id="rId6" Type="http://schemas.openxmlformats.org/officeDocument/2006/relationships/slide" Target="slide6.xml"/><Relationship Id="rId11" Type="http://schemas.openxmlformats.org/officeDocument/2006/relationships/slide" Target="slide11.xml"/><Relationship Id="rId24" Type="http://schemas.openxmlformats.org/officeDocument/2006/relationships/slide" Target="slide26.xml"/><Relationship Id="rId5" Type="http://schemas.openxmlformats.org/officeDocument/2006/relationships/slide" Target="slide7.xml"/><Relationship Id="rId15" Type="http://schemas.openxmlformats.org/officeDocument/2006/relationships/slide" Target="slide15.xml"/><Relationship Id="rId23" Type="http://schemas.openxmlformats.org/officeDocument/2006/relationships/slide" Target="slide23.xml"/><Relationship Id="rId28" Type="http://schemas.openxmlformats.org/officeDocument/2006/relationships/slide" Target="slide30.xml"/><Relationship Id="rId10" Type="http://schemas.openxmlformats.org/officeDocument/2006/relationships/slide" Target="slide12.xml"/><Relationship Id="rId19" Type="http://schemas.openxmlformats.org/officeDocument/2006/relationships/slide" Target="slide21.xml"/><Relationship Id="rId4" Type="http://schemas.openxmlformats.org/officeDocument/2006/relationships/slide" Target="slide8.xml"/><Relationship Id="rId9" Type="http://schemas.openxmlformats.org/officeDocument/2006/relationships/slide" Target="slide13.xml"/><Relationship Id="rId14" Type="http://schemas.openxmlformats.org/officeDocument/2006/relationships/slide" Target="slide16.xml"/><Relationship Id="rId22" Type="http://schemas.openxmlformats.org/officeDocument/2006/relationships/slide" Target="slide24.xml"/><Relationship Id="rId27" Type="http://schemas.openxmlformats.org/officeDocument/2006/relationships/slide" Target="slide2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3.png"/><Relationship Id="rId7" Type="http://schemas.openxmlformats.org/officeDocument/2006/relationships/image" Target="../media/image11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4.png"/><Relationship Id="rId9" Type="http://schemas.openxmlformats.org/officeDocument/2006/relationships/image" Target="../media/image13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6.png"/><Relationship Id="rId4" Type="http://schemas.openxmlformats.org/officeDocument/2006/relationships/image" Target="../media/image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d/d9/S_cerevisiae_under_DIC_microscopy.jpg/600px-S_cerevisiae_under_DIC_microscopy.jpg" TargetMode="External"/><Relationship Id="rId2" Type="http://schemas.openxmlformats.org/officeDocument/2006/relationships/hyperlink" Target="http://upload.wikimedia.org/wikipedia/commons/thumb/b/b4/Plant_cell_structure_no_text-2.svg/649px-Plant_cell_structure_no_text-2.svg.png" TargetMode="Externa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6/64/H%C5%99ib_hn%C4%9Bd%C3%BD.jpeg/800px-H%C5%99ib_hn%C4%9Bd%C3%BD.jpeg" TargetMode="External"/><Relationship Id="rId2" Type="http://schemas.openxmlformats.org/officeDocument/2006/relationships/hyperlink" Target="http://upload.wikimedia.org/wikipedia/commons/thumb/9/96/Muchom%C5%AFrka_%C4%8Derven%C3%A1.JPG/450px-Muchom%C5%AFrka_%C4%8Derven%C3%A1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upload.wikimedia.org/wikipedia/commons/thumb/4/48/Choro%C5%A1_na_spadl%C3%A9m_kmeni_stromu.jpg/800px-Choro%C5%A1_na_spadl%C3%A9m_kmeni_stromu.jpg" TargetMode="External"/><Relationship Id="rId4" Type="http://schemas.openxmlformats.org/officeDocument/2006/relationships/hyperlink" Target="http://upload.wikimedia.org/wikipedia/commons/thumb/a/a9/K%C5%99emen%C3%A1%C4%8D_b%C5%99ezov%C3%BD.JPG/737px-K%C5%99emen%C3%A1%C4%8D_b%C5%99ezov%C3%BD.JPG" TargetMode="Externa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3/35/Single_lycoperdon_perlatum.jpg/462px-Single_lycoperdon_perlatum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>
            <a:spLocks noChangeArrowheads="1"/>
          </p:cNvSpPr>
          <p:nvPr/>
        </p:nvSpPr>
        <p:spPr bwMode="auto">
          <a:xfrm>
            <a:off x="500034" y="2285992"/>
            <a:ext cx="8072437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Název školy:  </a:t>
            </a:r>
            <a:r>
              <a:rPr lang="cs-CZ" sz="2000" dirty="0"/>
              <a:t>Speciální základní škola Louny</a:t>
            </a:r>
            <a:r>
              <a:rPr lang="cs-CZ" sz="2000" dirty="0" smtClean="0"/>
              <a:t>, </a:t>
            </a:r>
            <a:r>
              <a:rPr lang="cs-CZ" sz="2000" dirty="0" err="1" smtClean="0"/>
              <a:t>Poděbradova</a:t>
            </a:r>
            <a:r>
              <a:rPr lang="cs-CZ" sz="2000" dirty="0" smtClean="0"/>
              <a:t> 640,</a:t>
            </a:r>
            <a:endParaRPr lang="cs-CZ" sz="2000" dirty="0"/>
          </a:p>
          <a:p>
            <a:r>
              <a:rPr lang="cs-CZ" sz="2000" dirty="0"/>
              <a:t>                        </a:t>
            </a:r>
            <a:r>
              <a:rPr lang="cs-CZ" sz="2000" dirty="0" smtClean="0"/>
              <a:t>   příspěvková </a:t>
            </a:r>
            <a:r>
              <a:rPr lang="cs-CZ" sz="2000" dirty="0"/>
              <a:t>organizace</a:t>
            </a:r>
          </a:p>
        </p:txBody>
      </p:sp>
      <p:sp>
        <p:nvSpPr>
          <p:cNvPr id="3" name="Obdélník 5"/>
          <p:cNvSpPr>
            <a:spLocks noChangeArrowheads="1"/>
          </p:cNvSpPr>
          <p:nvPr/>
        </p:nvSpPr>
        <p:spPr bwMode="auto">
          <a:xfrm>
            <a:off x="428568" y="3228958"/>
            <a:ext cx="7273925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Autor: </a:t>
            </a:r>
            <a:r>
              <a:rPr lang="cs-CZ" sz="2200" dirty="0"/>
              <a:t>Mgr. </a:t>
            </a:r>
            <a:r>
              <a:rPr lang="cs-CZ" sz="2200" dirty="0" smtClean="0"/>
              <a:t>Jitka </a:t>
            </a:r>
            <a:r>
              <a:rPr lang="cs-CZ" sz="2200" dirty="0"/>
              <a:t>Stehlíková</a:t>
            </a:r>
          </a:p>
        </p:txBody>
      </p:sp>
      <p:sp>
        <p:nvSpPr>
          <p:cNvPr id="4" name="Obdélník 6"/>
          <p:cNvSpPr>
            <a:spLocks noChangeArrowheads="1"/>
          </p:cNvSpPr>
          <p:nvPr/>
        </p:nvSpPr>
        <p:spPr bwMode="auto">
          <a:xfrm>
            <a:off x="428568" y="3729025"/>
            <a:ext cx="7715332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Název: </a:t>
            </a:r>
            <a:r>
              <a:rPr lang="cs-CZ" sz="2000" dirty="0" smtClean="0"/>
              <a:t>VY_32_INOVACE_20_PRIRODOPIS_AZ_KVIZ_OPAKOVANI_6_ROCNIK</a:t>
            </a:r>
          </a:p>
          <a:p>
            <a:endParaRPr lang="cs-CZ" sz="2200" dirty="0" smtClean="0"/>
          </a:p>
          <a:p>
            <a:endParaRPr lang="cs-CZ" sz="2200" dirty="0" smtClean="0"/>
          </a:p>
          <a:p>
            <a:endParaRPr lang="cs-CZ" sz="2200" dirty="0"/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auto">
          <a:xfrm>
            <a:off x="500034" y="5786454"/>
            <a:ext cx="6000792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Číslo projektu</a:t>
            </a:r>
            <a:r>
              <a:rPr lang="cs-CZ" sz="2200" b="1" dirty="0" smtClean="0"/>
              <a:t>: </a:t>
            </a:r>
            <a:r>
              <a:rPr lang="cs-CZ" sz="2200" dirty="0"/>
              <a:t>CZ.1.07/1.4.00/21.3407</a:t>
            </a:r>
          </a:p>
        </p:txBody>
      </p:sp>
      <p:sp>
        <p:nvSpPr>
          <p:cNvPr id="6" name="TextovéPole 9"/>
          <p:cNvSpPr txBox="1">
            <a:spLocks noChangeArrowheads="1"/>
          </p:cNvSpPr>
          <p:nvPr/>
        </p:nvSpPr>
        <p:spPr bwMode="auto">
          <a:xfrm>
            <a:off x="500034" y="4600671"/>
            <a:ext cx="7500990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Téma</a:t>
            </a:r>
            <a:r>
              <a:rPr lang="cs-CZ" sz="2200" b="1" dirty="0" smtClean="0"/>
              <a:t>: </a:t>
            </a:r>
            <a:r>
              <a:rPr lang="cs-CZ" sz="2200" dirty="0" smtClean="0"/>
              <a:t>buňka, genetika, plísně, kvasinky, lišejníky, houby</a:t>
            </a:r>
            <a:endParaRPr lang="cs-CZ" sz="2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34" y="5284129"/>
            <a:ext cx="62865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Název sady: Přírodopis</a:t>
            </a:r>
            <a:endParaRPr lang="cs-CZ" sz="2200" dirty="0"/>
          </a:p>
        </p:txBody>
      </p:sp>
      <p:pic>
        <p:nvPicPr>
          <p:cNvPr id="8" name="Obrázek 7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785794"/>
            <a:ext cx="7000924" cy="1228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 txBox="1">
            <a:spLocks/>
          </p:cNvSpPr>
          <p:nvPr/>
        </p:nvSpPr>
        <p:spPr>
          <a:xfrm>
            <a:off x="857223" y="428625"/>
            <a:ext cx="6429421" cy="571500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457200" y="1166813"/>
            <a:ext cx="8229600" cy="507047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dirty="0" smtClean="0"/>
              <a:t>  </a:t>
            </a:r>
            <a:endParaRPr lang="cs-CZ" dirty="0"/>
          </a:p>
          <a:p>
            <a:pPr>
              <a:defRPr/>
            </a:pPr>
            <a:endParaRPr lang="cs-CZ" dirty="0"/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500034" y="1000108"/>
            <a:ext cx="8229600" cy="5240337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defRPr/>
            </a:pPr>
            <a:r>
              <a:rPr lang="cs-CZ" sz="2400" b="1" dirty="0" smtClean="0"/>
              <a:t>Cílová skupina: </a:t>
            </a:r>
            <a:r>
              <a:rPr lang="cs-CZ" sz="2400" dirty="0" smtClean="0"/>
              <a:t>žáci 6. ročníku praktické školy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400" b="1" dirty="0" smtClean="0"/>
              <a:t>Inovace: </a:t>
            </a:r>
            <a:r>
              <a:rPr lang="cs-CZ" sz="2400" dirty="0" smtClean="0"/>
              <a:t>interaktivní způsob výuky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400" b="1" dirty="0" smtClean="0"/>
              <a:t>Druh pracovního materiálu: </a:t>
            </a:r>
            <a:r>
              <a:rPr lang="cs-CZ" sz="2400" dirty="0" smtClean="0"/>
              <a:t>hra 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400" b="1" dirty="0" smtClean="0"/>
              <a:t>Pomůcky: </a:t>
            </a:r>
            <a:r>
              <a:rPr lang="cs-CZ" sz="2400" dirty="0" smtClean="0"/>
              <a:t>ITC</a:t>
            </a:r>
          </a:p>
          <a:p>
            <a:pPr marL="432000" algn="just">
              <a:defRPr/>
            </a:pPr>
            <a:r>
              <a:rPr lang="cs-CZ" sz="2200" dirty="0" smtClean="0"/>
              <a:t>Hra AZ kvíz slouží k souhrnnému opakování látky 6.ročníku praktické školy. </a:t>
            </a:r>
          </a:p>
          <a:p>
            <a:pPr marL="432000" algn="just">
              <a:defRPr/>
            </a:pPr>
            <a:r>
              <a:rPr lang="cs-CZ" sz="2200" dirty="0" smtClean="0"/>
              <a:t>Žáci se rozdělí do dvou skupin. Skupin </a:t>
            </a:r>
            <a:r>
              <a:rPr lang="cs-CZ" sz="2400" dirty="0" smtClean="0"/>
              <a:t>se v každém kole pravidelně střídají ve volbě otázek. Vítězem se stává ten, komu se dříve podaří propojit tři strany hracího pole správnými odpověďmi.</a:t>
            </a:r>
            <a:r>
              <a:rPr lang="cs-CZ" sz="2200" dirty="0" smtClean="0"/>
              <a:t> </a:t>
            </a:r>
            <a:r>
              <a:rPr lang="cs-CZ" sz="2400" dirty="0" smtClean="0"/>
              <a:t>Nezná-li skupina správnou odpověď, může otázku zodpovědět soupeř. Tuto otázku však přijmout nemusí a může zvolit jiné políčko, popřípadě náhradní otázku za toto políčko. </a:t>
            </a:r>
            <a:r>
              <a:rPr lang="cs-CZ" sz="2200" dirty="0" smtClean="0"/>
              <a:t>Učitel kontroluje správnost odpovědí. U otázek s odpovědí ANO-NE si žáci ověří správnost kliknutím na příslušné políčko. Po zodpovězení otázky kliknou žáci na vratnou šipku, která je vrátí do základní tabulky. Po správném zodpovězení otázky, kliknou v malé pyramidě svého družstva na políčko s vyhraným číslem. Poté se políčko objeví ve velké pyramidě. </a:t>
            </a: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Šestiúhelník 227"/>
          <p:cNvSpPr/>
          <p:nvPr/>
        </p:nvSpPr>
        <p:spPr>
          <a:xfrm rot="5400000">
            <a:off x="2597071" y="4816521"/>
            <a:ext cx="770272" cy="664028"/>
          </a:xfrm>
          <a:prstGeom prst="hexagon">
            <a:avLst/>
          </a:prstGeom>
          <a:solidFill>
            <a:schemeClr val="bg1">
              <a:lumMod val="50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29" name="Skupina 228"/>
          <p:cNvGrpSpPr/>
          <p:nvPr/>
        </p:nvGrpSpPr>
        <p:grpSpPr>
          <a:xfrm>
            <a:off x="4295974" y="1742284"/>
            <a:ext cx="664028" cy="770272"/>
            <a:chOff x="7719664" y="4608790"/>
            <a:chExt cx="664028" cy="770272"/>
          </a:xfrm>
        </p:grpSpPr>
        <p:sp>
          <p:nvSpPr>
            <p:cNvPr id="230" name="Šestiúhelník 229"/>
            <p:cNvSpPr/>
            <p:nvPr/>
          </p:nvSpPr>
          <p:spPr>
            <a:xfrm rot="5400000">
              <a:off x="7666542" y="4661912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1" name="TextovéPole 230">
              <a:hlinkClick r:id="rId2" action="ppaction://hlinksldjump"/>
            </p:cNvPr>
            <p:cNvSpPr txBox="1"/>
            <p:nvPr/>
          </p:nvSpPr>
          <p:spPr>
            <a:xfrm>
              <a:off x="7877334" y="4722166"/>
              <a:ext cx="3320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1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32" name="Skupina 231"/>
          <p:cNvGrpSpPr/>
          <p:nvPr/>
        </p:nvGrpSpPr>
        <p:grpSpPr>
          <a:xfrm>
            <a:off x="4960002" y="2948093"/>
            <a:ext cx="664028" cy="770272"/>
            <a:chOff x="8383692" y="5814599"/>
            <a:chExt cx="664028" cy="770272"/>
          </a:xfrm>
        </p:grpSpPr>
        <p:sp>
          <p:nvSpPr>
            <p:cNvPr id="233" name="Šestiúhelník 232"/>
            <p:cNvSpPr/>
            <p:nvPr/>
          </p:nvSpPr>
          <p:spPr>
            <a:xfrm rot="5400000">
              <a:off x="8330570" y="5867721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4" name="TextovéPole 233">
              <a:hlinkClick r:id="rId3" action="ppaction://hlinksldjump"/>
            </p:cNvPr>
            <p:cNvSpPr txBox="1"/>
            <p:nvPr/>
          </p:nvSpPr>
          <p:spPr>
            <a:xfrm>
              <a:off x="8530248" y="5882746"/>
              <a:ext cx="3320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235" name="Skupina 234"/>
          <p:cNvGrpSpPr/>
          <p:nvPr/>
        </p:nvGrpSpPr>
        <p:grpSpPr>
          <a:xfrm>
            <a:off x="4295974" y="2948892"/>
            <a:ext cx="664028" cy="770272"/>
            <a:chOff x="7719664" y="5815398"/>
            <a:chExt cx="664028" cy="770272"/>
          </a:xfrm>
        </p:grpSpPr>
        <p:sp>
          <p:nvSpPr>
            <p:cNvPr id="236" name="Šestiúhelník 235"/>
            <p:cNvSpPr/>
            <p:nvPr/>
          </p:nvSpPr>
          <p:spPr>
            <a:xfrm rot="5400000">
              <a:off x="7666542" y="5868520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7" name="TextovéPole 236">
              <a:hlinkClick r:id="rId4" action="ppaction://hlinksldjump"/>
            </p:cNvPr>
            <p:cNvSpPr txBox="1"/>
            <p:nvPr/>
          </p:nvSpPr>
          <p:spPr>
            <a:xfrm>
              <a:off x="7867022" y="5895446"/>
              <a:ext cx="3320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238" name="Skupina 237"/>
          <p:cNvGrpSpPr/>
          <p:nvPr/>
        </p:nvGrpSpPr>
        <p:grpSpPr>
          <a:xfrm>
            <a:off x="3631946" y="2948892"/>
            <a:ext cx="664028" cy="770272"/>
            <a:chOff x="7055636" y="5815398"/>
            <a:chExt cx="664028" cy="770272"/>
          </a:xfrm>
        </p:grpSpPr>
        <p:sp>
          <p:nvSpPr>
            <p:cNvPr id="239" name="Šestiúhelník 238"/>
            <p:cNvSpPr/>
            <p:nvPr/>
          </p:nvSpPr>
          <p:spPr>
            <a:xfrm rot="5400000">
              <a:off x="7002514" y="5868520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0" name="TextovéPole 239">
              <a:hlinkClick r:id="rId5" action="ppaction://hlinksldjump"/>
            </p:cNvPr>
            <p:cNvSpPr txBox="1"/>
            <p:nvPr/>
          </p:nvSpPr>
          <p:spPr>
            <a:xfrm>
              <a:off x="7180369" y="5895446"/>
              <a:ext cx="3320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4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41" name="Skupina 240"/>
          <p:cNvGrpSpPr/>
          <p:nvPr/>
        </p:nvGrpSpPr>
        <p:grpSpPr>
          <a:xfrm>
            <a:off x="4627988" y="2351992"/>
            <a:ext cx="664028" cy="770272"/>
            <a:chOff x="8051678" y="5218498"/>
            <a:chExt cx="664028" cy="770272"/>
          </a:xfrm>
        </p:grpSpPr>
        <p:sp>
          <p:nvSpPr>
            <p:cNvPr id="242" name="Šestiúhelník 241"/>
            <p:cNvSpPr/>
            <p:nvPr/>
          </p:nvSpPr>
          <p:spPr>
            <a:xfrm rot="5400000">
              <a:off x="7998556" y="5271620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3" name="TextovéPole 242">
              <a:hlinkClick r:id="rId6" action="ppaction://hlinksldjump"/>
            </p:cNvPr>
            <p:cNvSpPr txBox="1"/>
            <p:nvPr/>
          </p:nvSpPr>
          <p:spPr>
            <a:xfrm>
              <a:off x="8196648" y="5298546"/>
              <a:ext cx="3320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244" name="Skupina 243"/>
          <p:cNvGrpSpPr/>
          <p:nvPr/>
        </p:nvGrpSpPr>
        <p:grpSpPr>
          <a:xfrm>
            <a:off x="3963960" y="2351992"/>
            <a:ext cx="664028" cy="770272"/>
            <a:chOff x="7387650" y="5218498"/>
            <a:chExt cx="664028" cy="770272"/>
          </a:xfrm>
        </p:grpSpPr>
        <p:sp>
          <p:nvSpPr>
            <p:cNvPr id="245" name="Šestiúhelník 244"/>
            <p:cNvSpPr/>
            <p:nvPr/>
          </p:nvSpPr>
          <p:spPr>
            <a:xfrm rot="5400000">
              <a:off x="7334528" y="5271620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6" name="TextovéPole 245">
              <a:hlinkClick r:id="rId7" action="ppaction://hlinksldjump"/>
            </p:cNvPr>
            <p:cNvSpPr txBox="1"/>
            <p:nvPr/>
          </p:nvSpPr>
          <p:spPr>
            <a:xfrm>
              <a:off x="7525416" y="5305508"/>
              <a:ext cx="3320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2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47" name="Skupina 246"/>
          <p:cNvGrpSpPr/>
          <p:nvPr/>
        </p:nvGrpSpPr>
        <p:grpSpPr>
          <a:xfrm>
            <a:off x="4635526" y="4764198"/>
            <a:ext cx="687839" cy="770272"/>
            <a:chOff x="8059216" y="7630704"/>
            <a:chExt cx="687839" cy="770272"/>
          </a:xfrm>
        </p:grpSpPr>
        <p:sp>
          <p:nvSpPr>
            <p:cNvPr id="248" name="Šestiúhelník 247"/>
            <p:cNvSpPr/>
            <p:nvPr/>
          </p:nvSpPr>
          <p:spPr>
            <a:xfrm rot="5400000">
              <a:off x="8006094" y="7683826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9" name="TextovéPole 248">
              <a:hlinkClick r:id="rId8" action="ppaction://hlinksldjump"/>
            </p:cNvPr>
            <p:cNvSpPr txBox="1"/>
            <p:nvPr/>
          </p:nvSpPr>
          <p:spPr>
            <a:xfrm>
              <a:off x="8102748" y="7710752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19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50" name="Skupina 249"/>
          <p:cNvGrpSpPr/>
          <p:nvPr/>
        </p:nvGrpSpPr>
        <p:grpSpPr>
          <a:xfrm>
            <a:off x="5285265" y="3551341"/>
            <a:ext cx="664028" cy="770272"/>
            <a:chOff x="8708955" y="6417847"/>
            <a:chExt cx="664028" cy="770272"/>
          </a:xfrm>
        </p:grpSpPr>
        <p:sp>
          <p:nvSpPr>
            <p:cNvPr id="251" name="Šestiúhelník 250"/>
            <p:cNvSpPr/>
            <p:nvPr/>
          </p:nvSpPr>
          <p:spPr>
            <a:xfrm rot="5400000">
              <a:off x="8655833" y="6470969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2" name="TextovéPole 251">
              <a:hlinkClick r:id="rId9" action="ppaction://hlinksldjump"/>
            </p:cNvPr>
            <p:cNvSpPr txBox="1"/>
            <p:nvPr/>
          </p:nvSpPr>
          <p:spPr>
            <a:xfrm>
              <a:off x="8745377" y="6510595"/>
              <a:ext cx="61658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10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53" name="Skupina 252"/>
          <p:cNvGrpSpPr/>
          <p:nvPr/>
        </p:nvGrpSpPr>
        <p:grpSpPr>
          <a:xfrm>
            <a:off x="4634739" y="3550542"/>
            <a:ext cx="664028" cy="770272"/>
            <a:chOff x="8058429" y="6417048"/>
            <a:chExt cx="664028" cy="770272"/>
          </a:xfrm>
        </p:grpSpPr>
        <p:sp>
          <p:nvSpPr>
            <p:cNvPr id="254" name="Šestiúhelník 253"/>
            <p:cNvSpPr/>
            <p:nvPr/>
          </p:nvSpPr>
          <p:spPr>
            <a:xfrm rot="5400000">
              <a:off x="8005307" y="6470170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5" name="TextovéPole 254">
              <a:hlinkClick r:id="rId10" action="ppaction://hlinksldjump"/>
            </p:cNvPr>
            <p:cNvSpPr txBox="1"/>
            <p:nvPr/>
          </p:nvSpPr>
          <p:spPr>
            <a:xfrm>
              <a:off x="8206573" y="6501871"/>
              <a:ext cx="3320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>
                  <a:solidFill>
                    <a:schemeClr val="bg1"/>
                  </a:solidFill>
                </a:rPr>
                <a:t>9</a:t>
              </a:r>
            </a:p>
          </p:txBody>
        </p:sp>
      </p:grpSp>
      <p:grpSp>
        <p:nvGrpSpPr>
          <p:cNvPr id="256" name="Skupina 255"/>
          <p:cNvGrpSpPr/>
          <p:nvPr/>
        </p:nvGrpSpPr>
        <p:grpSpPr>
          <a:xfrm>
            <a:off x="3970711" y="3551341"/>
            <a:ext cx="664028" cy="770272"/>
            <a:chOff x="7394401" y="6417847"/>
            <a:chExt cx="664028" cy="770272"/>
          </a:xfrm>
        </p:grpSpPr>
        <p:sp>
          <p:nvSpPr>
            <p:cNvPr id="257" name="Šestiúhelník 256"/>
            <p:cNvSpPr/>
            <p:nvPr/>
          </p:nvSpPr>
          <p:spPr>
            <a:xfrm rot="5400000">
              <a:off x="7341279" y="6470969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8" name="TextovéPole 257">
              <a:hlinkClick r:id="rId11" action="ppaction://hlinksldjump"/>
            </p:cNvPr>
            <p:cNvSpPr txBox="1"/>
            <p:nvPr/>
          </p:nvSpPr>
          <p:spPr>
            <a:xfrm>
              <a:off x="7536596" y="6501872"/>
              <a:ext cx="3320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8</a:t>
              </a:r>
            </a:p>
          </p:txBody>
        </p:sp>
      </p:grpSp>
      <p:grpSp>
        <p:nvGrpSpPr>
          <p:cNvPr id="259" name="Skupina 258"/>
          <p:cNvGrpSpPr/>
          <p:nvPr/>
        </p:nvGrpSpPr>
        <p:grpSpPr>
          <a:xfrm>
            <a:off x="3306683" y="3551341"/>
            <a:ext cx="664028" cy="770272"/>
            <a:chOff x="6730373" y="6417847"/>
            <a:chExt cx="664028" cy="770272"/>
          </a:xfrm>
        </p:grpSpPr>
        <p:sp>
          <p:nvSpPr>
            <p:cNvPr id="260" name="Šestiúhelník 259"/>
            <p:cNvSpPr/>
            <p:nvPr/>
          </p:nvSpPr>
          <p:spPr>
            <a:xfrm rot="5400000">
              <a:off x="6677251" y="6470969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1" name="TextovéPole 260">
              <a:hlinkClick r:id="rId12" action="ppaction://hlinksldjump"/>
            </p:cNvPr>
            <p:cNvSpPr txBox="1"/>
            <p:nvPr/>
          </p:nvSpPr>
          <p:spPr>
            <a:xfrm>
              <a:off x="6851529" y="6514572"/>
              <a:ext cx="33201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grpSp>
        <p:nvGrpSpPr>
          <p:cNvPr id="262" name="Skupina 261"/>
          <p:cNvGrpSpPr/>
          <p:nvPr/>
        </p:nvGrpSpPr>
        <p:grpSpPr>
          <a:xfrm>
            <a:off x="4956026" y="4156986"/>
            <a:ext cx="664092" cy="770272"/>
            <a:chOff x="8379716" y="7023492"/>
            <a:chExt cx="664092" cy="770272"/>
          </a:xfrm>
        </p:grpSpPr>
        <p:sp>
          <p:nvSpPr>
            <p:cNvPr id="263" name="Šestiúhelník 262"/>
            <p:cNvSpPr/>
            <p:nvPr/>
          </p:nvSpPr>
          <p:spPr>
            <a:xfrm rot="5400000">
              <a:off x="8326594" y="7076614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4" name="TextovéPole 263">
              <a:hlinkClick r:id="rId13" action="ppaction://hlinksldjump"/>
            </p:cNvPr>
            <p:cNvSpPr txBox="1"/>
            <p:nvPr/>
          </p:nvSpPr>
          <p:spPr>
            <a:xfrm>
              <a:off x="8399501" y="7103540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14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65" name="Skupina 264"/>
          <p:cNvGrpSpPr/>
          <p:nvPr/>
        </p:nvGrpSpPr>
        <p:grpSpPr>
          <a:xfrm>
            <a:off x="4305500" y="4154589"/>
            <a:ext cx="666932" cy="770272"/>
            <a:chOff x="7729190" y="7021095"/>
            <a:chExt cx="666932" cy="770272"/>
          </a:xfrm>
        </p:grpSpPr>
        <p:sp>
          <p:nvSpPr>
            <p:cNvPr id="266" name="Šestiúhelník 265"/>
            <p:cNvSpPr/>
            <p:nvPr/>
          </p:nvSpPr>
          <p:spPr>
            <a:xfrm rot="5400000">
              <a:off x="7676068" y="7074217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7" name="TextovéPole 266">
              <a:hlinkClick r:id="rId14" action="ppaction://hlinksldjump"/>
            </p:cNvPr>
            <p:cNvSpPr txBox="1"/>
            <p:nvPr/>
          </p:nvSpPr>
          <p:spPr>
            <a:xfrm>
              <a:off x="7751815" y="7101942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13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68" name="Skupina 267"/>
          <p:cNvGrpSpPr/>
          <p:nvPr/>
        </p:nvGrpSpPr>
        <p:grpSpPr>
          <a:xfrm>
            <a:off x="3641472" y="4155388"/>
            <a:ext cx="685581" cy="770272"/>
            <a:chOff x="7065162" y="7021894"/>
            <a:chExt cx="685581" cy="770272"/>
          </a:xfrm>
        </p:grpSpPr>
        <p:sp>
          <p:nvSpPr>
            <p:cNvPr id="269" name="Šestiúhelník 268"/>
            <p:cNvSpPr/>
            <p:nvPr/>
          </p:nvSpPr>
          <p:spPr>
            <a:xfrm rot="5400000">
              <a:off x="7012040" y="7075016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0" name="TextovéPole 269">
              <a:hlinkClick r:id="rId15" action="ppaction://hlinksldjump"/>
            </p:cNvPr>
            <p:cNvSpPr txBox="1"/>
            <p:nvPr/>
          </p:nvSpPr>
          <p:spPr>
            <a:xfrm>
              <a:off x="7106436" y="7101942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12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71" name="Skupina 270"/>
          <p:cNvGrpSpPr/>
          <p:nvPr/>
        </p:nvGrpSpPr>
        <p:grpSpPr>
          <a:xfrm>
            <a:off x="2977444" y="4155388"/>
            <a:ext cx="694924" cy="770272"/>
            <a:chOff x="6401134" y="7021894"/>
            <a:chExt cx="694924" cy="770272"/>
          </a:xfrm>
        </p:grpSpPr>
        <p:sp>
          <p:nvSpPr>
            <p:cNvPr id="272" name="Šestiúhelník 271"/>
            <p:cNvSpPr/>
            <p:nvPr/>
          </p:nvSpPr>
          <p:spPr>
            <a:xfrm rot="5400000">
              <a:off x="6348012" y="7075016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3" name="TextovéPole 272">
              <a:hlinkClick r:id="rId16" action="ppaction://hlinksldjump"/>
            </p:cNvPr>
            <p:cNvSpPr txBox="1"/>
            <p:nvPr/>
          </p:nvSpPr>
          <p:spPr>
            <a:xfrm>
              <a:off x="6451751" y="7116240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11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74" name="Skupina 273"/>
          <p:cNvGrpSpPr/>
          <p:nvPr/>
        </p:nvGrpSpPr>
        <p:grpSpPr>
          <a:xfrm>
            <a:off x="5620054" y="4156986"/>
            <a:ext cx="687055" cy="770272"/>
            <a:chOff x="9043744" y="7023492"/>
            <a:chExt cx="687055" cy="770272"/>
          </a:xfrm>
        </p:grpSpPr>
        <p:sp>
          <p:nvSpPr>
            <p:cNvPr id="275" name="Šestiúhelník 274"/>
            <p:cNvSpPr/>
            <p:nvPr/>
          </p:nvSpPr>
          <p:spPr>
            <a:xfrm rot="5400000">
              <a:off x="8990622" y="7076614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6" name="TextovéPole 275">
              <a:hlinkClick r:id="rId17" action="ppaction://hlinksldjump"/>
            </p:cNvPr>
            <p:cNvSpPr txBox="1"/>
            <p:nvPr/>
          </p:nvSpPr>
          <p:spPr>
            <a:xfrm>
              <a:off x="9086492" y="7114642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15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sp>
        <p:nvSpPr>
          <p:cNvPr id="277" name="TextovéPole 276">
            <a:hlinkClick r:id="rId18" action="ppaction://hlinksldjump"/>
          </p:cNvPr>
          <p:cNvSpPr txBox="1"/>
          <p:nvPr/>
        </p:nvSpPr>
        <p:spPr>
          <a:xfrm>
            <a:off x="2688293" y="4844246"/>
            <a:ext cx="6443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16</a:t>
            </a:r>
            <a:endParaRPr lang="cs-CZ" sz="3200" dirty="0">
              <a:solidFill>
                <a:schemeClr val="bg1"/>
              </a:solidFill>
            </a:endParaRPr>
          </a:p>
        </p:txBody>
      </p:sp>
      <p:grpSp>
        <p:nvGrpSpPr>
          <p:cNvPr id="278" name="Skupina 277"/>
          <p:cNvGrpSpPr/>
          <p:nvPr/>
        </p:nvGrpSpPr>
        <p:grpSpPr>
          <a:xfrm>
            <a:off x="3978249" y="4762600"/>
            <a:ext cx="697429" cy="770272"/>
            <a:chOff x="7401939" y="7629106"/>
            <a:chExt cx="697429" cy="770272"/>
          </a:xfrm>
        </p:grpSpPr>
        <p:sp>
          <p:nvSpPr>
            <p:cNvPr id="279" name="Šestiúhelník 278"/>
            <p:cNvSpPr/>
            <p:nvPr/>
          </p:nvSpPr>
          <p:spPr>
            <a:xfrm rot="5400000">
              <a:off x="7348817" y="7682228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0" name="TextovéPole 279">
              <a:hlinkClick r:id="rId19" action="ppaction://hlinksldjump"/>
            </p:cNvPr>
            <p:cNvSpPr txBox="1"/>
            <p:nvPr/>
          </p:nvSpPr>
          <p:spPr>
            <a:xfrm>
              <a:off x="7455061" y="7710752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18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81" name="Skupina 280"/>
          <p:cNvGrpSpPr/>
          <p:nvPr/>
        </p:nvGrpSpPr>
        <p:grpSpPr>
          <a:xfrm>
            <a:off x="3314221" y="4758636"/>
            <a:ext cx="689157" cy="770272"/>
            <a:chOff x="6737911" y="7625142"/>
            <a:chExt cx="689157" cy="770272"/>
          </a:xfrm>
        </p:grpSpPr>
        <p:sp>
          <p:nvSpPr>
            <p:cNvPr id="282" name="Šestiúhelník 281"/>
            <p:cNvSpPr/>
            <p:nvPr/>
          </p:nvSpPr>
          <p:spPr>
            <a:xfrm rot="5400000">
              <a:off x="6684789" y="7678264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3" name="TextovéPole 282">
              <a:hlinkClick r:id="rId20" action="ppaction://hlinksldjump"/>
            </p:cNvPr>
            <p:cNvSpPr txBox="1"/>
            <p:nvPr/>
          </p:nvSpPr>
          <p:spPr>
            <a:xfrm>
              <a:off x="6782761" y="7710752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17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84" name="Skupina 283"/>
          <p:cNvGrpSpPr/>
          <p:nvPr/>
        </p:nvGrpSpPr>
        <p:grpSpPr>
          <a:xfrm>
            <a:off x="2326116" y="5366647"/>
            <a:ext cx="692267" cy="770272"/>
            <a:chOff x="5737106" y="8233153"/>
            <a:chExt cx="692267" cy="770272"/>
          </a:xfrm>
        </p:grpSpPr>
        <p:sp>
          <p:nvSpPr>
            <p:cNvPr id="285" name="Šestiúhelník 284"/>
            <p:cNvSpPr/>
            <p:nvPr/>
          </p:nvSpPr>
          <p:spPr>
            <a:xfrm rot="5400000">
              <a:off x="5683984" y="8286275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6" name="TextovéPole 285">
              <a:hlinkClick r:id="rId21" action="ppaction://hlinksldjump"/>
            </p:cNvPr>
            <p:cNvSpPr txBox="1"/>
            <p:nvPr/>
          </p:nvSpPr>
          <p:spPr>
            <a:xfrm>
              <a:off x="5785066" y="8312402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22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87" name="Skupina 286"/>
          <p:cNvGrpSpPr/>
          <p:nvPr/>
        </p:nvGrpSpPr>
        <p:grpSpPr>
          <a:xfrm>
            <a:off x="5949293" y="4768162"/>
            <a:ext cx="691081" cy="770272"/>
            <a:chOff x="9372983" y="7634668"/>
            <a:chExt cx="691081" cy="770272"/>
          </a:xfrm>
        </p:grpSpPr>
        <p:sp>
          <p:nvSpPr>
            <p:cNvPr id="288" name="Šestiúhelník 287"/>
            <p:cNvSpPr/>
            <p:nvPr/>
          </p:nvSpPr>
          <p:spPr>
            <a:xfrm rot="5400000">
              <a:off x="9319861" y="7687790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9" name="TextovéPole 288">
              <a:hlinkClick r:id="rId22" action="ppaction://hlinksldjump"/>
            </p:cNvPr>
            <p:cNvSpPr txBox="1"/>
            <p:nvPr/>
          </p:nvSpPr>
          <p:spPr>
            <a:xfrm>
              <a:off x="9419757" y="7727416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21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90" name="Skupina 289"/>
          <p:cNvGrpSpPr/>
          <p:nvPr/>
        </p:nvGrpSpPr>
        <p:grpSpPr>
          <a:xfrm>
            <a:off x="5294791" y="4759435"/>
            <a:ext cx="686383" cy="770272"/>
            <a:chOff x="8718481" y="7625941"/>
            <a:chExt cx="686383" cy="770272"/>
          </a:xfrm>
        </p:grpSpPr>
        <p:sp>
          <p:nvSpPr>
            <p:cNvPr id="291" name="Šestiúhelník 290"/>
            <p:cNvSpPr/>
            <p:nvPr/>
          </p:nvSpPr>
          <p:spPr>
            <a:xfrm rot="5400000">
              <a:off x="8665359" y="7679063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2" name="TextovéPole 291">
              <a:hlinkClick r:id="rId23" action="ppaction://hlinksldjump"/>
            </p:cNvPr>
            <p:cNvSpPr txBox="1"/>
            <p:nvPr/>
          </p:nvSpPr>
          <p:spPr>
            <a:xfrm>
              <a:off x="8760557" y="7721854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20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93" name="Skupina 292"/>
          <p:cNvGrpSpPr/>
          <p:nvPr/>
        </p:nvGrpSpPr>
        <p:grpSpPr>
          <a:xfrm>
            <a:off x="2984305" y="5366647"/>
            <a:ext cx="698775" cy="770272"/>
            <a:chOff x="6407995" y="8233153"/>
            <a:chExt cx="698775" cy="770272"/>
          </a:xfrm>
        </p:grpSpPr>
        <p:sp>
          <p:nvSpPr>
            <p:cNvPr id="294" name="Šestiúhelník 293"/>
            <p:cNvSpPr/>
            <p:nvPr/>
          </p:nvSpPr>
          <p:spPr>
            <a:xfrm rot="5400000">
              <a:off x="6354873" y="8286275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5" name="TextovéPole 294">
              <a:hlinkClick r:id="rId24" action="ppaction://hlinksldjump"/>
            </p:cNvPr>
            <p:cNvSpPr txBox="1"/>
            <p:nvPr/>
          </p:nvSpPr>
          <p:spPr>
            <a:xfrm>
              <a:off x="6462463" y="8317169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23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96" name="Skupina 295"/>
          <p:cNvGrpSpPr/>
          <p:nvPr/>
        </p:nvGrpSpPr>
        <p:grpSpPr>
          <a:xfrm>
            <a:off x="3646235" y="5365848"/>
            <a:ext cx="701542" cy="770272"/>
            <a:chOff x="7069925" y="8232354"/>
            <a:chExt cx="701542" cy="770272"/>
          </a:xfrm>
        </p:grpSpPr>
        <p:sp>
          <p:nvSpPr>
            <p:cNvPr id="297" name="Šestiúhelník 296"/>
            <p:cNvSpPr/>
            <p:nvPr/>
          </p:nvSpPr>
          <p:spPr>
            <a:xfrm rot="5400000">
              <a:off x="7016803" y="8285476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8" name="TextovéPole 297">
              <a:hlinkClick r:id="rId25" action="ppaction://hlinksldjump"/>
            </p:cNvPr>
            <p:cNvSpPr txBox="1"/>
            <p:nvPr/>
          </p:nvSpPr>
          <p:spPr>
            <a:xfrm>
              <a:off x="7127160" y="8321936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24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99" name="Skupina 298"/>
          <p:cNvGrpSpPr/>
          <p:nvPr/>
        </p:nvGrpSpPr>
        <p:grpSpPr>
          <a:xfrm>
            <a:off x="4310263" y="5366647"/>
            <a:ext cx="702211" cy="770272"/>
            <a:chOff x="7733953" y="8233153"/>
            <a:chExt cx="702211" cy="770272"/>
          </a:xfrm>
        </p:grpSpPr>
        <p:sp>
          <p:nvSpPr>
            <p:cNvPr id="300" name="Šestiúhelník 299"/>
            <p:cNvSpPr/>
            <p:nvPr/>
          </p:nvSpPr>
          <p:spPr>
            <a:xfrm rot="5400000">
              <a:off x="7680831" y="8286275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1" name="TextovéPole 300">
              <a:hlinkClick r:id="rId26" action="ppaction://hlinksldjump"/>
            </p:cNvPr>
            <p:cNvSpPr txBox="1"/>
            <p:nvPr/>
          </p:nvSpPr>
          <p:spPr>
            <a:xfrm>
              <a:off x="7791857" y="8326703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25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02" name="Skupina 301"/>
          <p:cNvGrpSpPr/>
          <p:nvPr/>
        </p:nvGrpSpPr>
        <p:grpSpPr>
          <a:xfrm>
            <a:off x="4969528" y="5366647"/>
            <a:ext cx="694943" cy="770272"/>
            <a:chOff x="8393218" y="8233153"/>
            <a:chExt cx="694943" cy="770272"/>
          </a:xfrm>
        </p:grpSpPr>
        <p:sp>
          <p:nvSpPr>
            <p:cNvPr id="303" name="Šestiúhelník 302"/>
            <p:cNvSpPr/>
            <p:nvPr/>
          </p:nvSpPr>
          <p:spPr>
            <a:xfrm rot="5400000">
              <a:off x="8340096" y="8286275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4" name="TextovéPole 303">
              <a:hlinkClick r:id="rId27" action="ppaction://hlinksldjump"/>
            </p:cNvPr>
            <p:cNvSpPr txBox="1"/>
            <p:nvPr/>
          </p:nvSpPr>
          <p:spPr>
            <a:xfrm>
              <a:off x="8443854" y="8318770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26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05" name="Skupina 304"/>
          <p:cNvGrpSpPr/>
          <p:nvPr/>
        </p:nvGrpSpPr>
        <p:grpSpPr>
          <a:xfrm>
            <a:off x="5628793" y="5357911"/>
            <a:ext cx="700375" cy="770272"/>
            <a:chOff x="9052483" y="8224417"/>
            <a:chExt cx="700375" cy="770272"/>
          </a:xfrm>
        </p:grpSpPr>
        <p:sp>
          <p:nvSpPr>
            <p:cNvPr id="306" name="Šestiúhelník 305"/>
            <p:cNvSpPr/>
            <p:nvPr/>
          </p:nvSpPr>
          <p:spPr>
            <a:xfrm rot="5400000">
              <a:off x="8999361" y="8277539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7" name="TextovéPole 306">
              <a:hlinkClick r:id="rId28" action="ppaction://hlinksldjump"/>
            </p:cNvPr>
            <p:cNvSpPr txBox="1"/>
            <p:nvPr/>
          </p:nvSpPr>
          <p:spPr>
            <a:xfrm>
              <a:off x="9108551" y="8336237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27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08" name="Skupina 307"/>
          <p:cNvGrpSpPr/>
          <p:nvPr/>
        </p:nvGrpSpPr>
        <p:grpSpPr>
          <a:xfrm>
            <a:off x="6292821" y="5370615"/>
            <a:ext cx="688344" cy="770272"/>
            <a:chOff x="9716511" y="8237121"/>
            <a:chExt cx="688344" cy="770272"/>
          </a:xfrm>
        </p:grpSpPr>
        <p:sp>
          <p:nvSpPr>
            <p:cNvPr id="309" name="Šestiúhelník 308"/>
            <p:cNvSpPr/>
            <p:nvPr/>
          </p:nvSpPr>
          <p:spPr>
            <a:xfrm rot="5400000">
              <a:off x="9663389" y="8290243"/>
              <a:ext cx="770272" cy="664028"/>
            </a:xfrm>
            <a:prstGeom prst="hexagon">
              <a:avLst/>
            </a:prstGeom>
            <a:solidFill>
              <a:schemeClr val="bg1">
                <a:lumMod val="50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0" name="TextovéPole 309">
              <a:hlinkClick r:id="rId29" action="ppaction://hlinksldjump"/>
            </p:cNvPr>
            <p:cNvSpPr txBox="1"/>
            <p:nvPr/>
          </p:nvSpPr>
          <p:spPr>
            <a:xfrm>
              <a:off x="9760548" y="8341004"/>
              <a:ext cx="644307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chemeClr val="bg1"/>
                  </a:solidFill>
                </a:rPr>
                <a:t>28</a:t>
              </a:r>
              <a:endParaRPr lang="cs-CZ" sz="3200" dirty="0">
                <a:solidFill>
                  <a:schemeClr val="bg1"/>
                </a:solidFill>
              </a:endParaRPr>
            </a:p>
          </p:txBody>
        </p:sp>
      </p:grpSp>
      <p:sp>
        <p:nvSpPr>
          <p:cNvPr id="4" name="Šestiúhelník 3"/>
          <p:cNvSpPr/>
          <p:nvPr/>
        </p:nvSpPr>
        <p:spPr>
          <a:xfrm rot="5400000">
            <a:off x="4237614" y="1784864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estiúhelník 4"/>
          <p:cNvSpPr/>
          <p:nvPr/>
        </p:nvSpPr>
        <p:spPr>
          <a:xfrm rot="5400000">
            <a:off x="3905600" y="2394572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estiúhelník 5"/>
          <p:cNvSpPr/>
          <p:nvPr/>
        </p:nvSpPr>
        <p:spPr>
          <a:xfrm rot="5400000">
            <a:off x="4569628" y="2394572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estiúhelník 6"/>
          <p:cNvSpPr/>
          <p:nvPr/>
        </p:nvSpPr>
        <p:spPr>
          <a:xfrm rot="5400000">
            <a:off x="4237614" y="2991472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estiúhelník 7"/>
          <p:cNvSpPr/>
          <p:nvPr/>
        </p:nvSpPr>
        <p:spPr>
          <a:xfrm rot="5400000">
            <a:off x="4901642" y="2990673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estiúhelník 8"/>
          <p:cNvSpPr/>
          <p:nvPr/>
        </p:nvSpPr>
        <p:spPr>
          <a:xfrm rot="5400000">
            <a:off x="3573586" y="2991472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estiúhelník 9"/>
          <p:cNvSpPr/>
          <p:nvPr/>
        </p:nvSpPr>
        <p:spPr>
          <a:xfrm rot="5400000">
            <a:off x="3912351" y="3593921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estiúhelník 10"/>
          <p:cNvSpPr/>
          <p:nvPr/>
        </p:nvSpPr>
        <p:spPr>
          <a:xfrm rot="5400000">
            <a:off x="4576379" y="3593122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estiúhelník 11"/>
          <p:cNvSpPr/>
          <p:nvPr/>
        </p:nvSpPr>
        <p:spPr>
          <a:xfrm rot="5400000">
            <a:off x="3248323" y="3593921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estiúhelník 12"/>
          <p:cNvSpPr/>
          <p:nvPr/>
        </p:nvSpPr>
        <p:spPr>
          <a:xfrm rot="5400000">
            <a:off x="3583112" y="4197968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estiúhelník 13"/>
          <p:cNvSpPr/>
          <p:nvPr/>
        </p:nvSpPr>
        <p:spPr>
          <a:xfrm rot="5400000">
            <a:off x="4247140" y="4197169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estiúhelník 14"/>
          <p:cNvSpPr/>
          <p:nvPr/>
        </p:nvSpPr>
        <p:spPr>
          <a:xfrm rot="5400000">
            <a:off x="2919084" y="4197968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estiúhelník 15"/>
          <p:cNvSpPr/>
          <p:nvPr/>
        </p:nvSpPr>
        <p:spPr>
          <a:xfrm rot="5400000">
            <a:off x="3255861" y="4801216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estiúhelník 16"/>
          <p:cNvSpPr/>
          <p:nvPr/>
        </p:nvSpPr>
        <p:spPr>
          <a:xfrm rot="5400000">
            <a:off x="3919889" y="4805180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estiúhelník 17"/>
          <p:cNvSpPr/>
          <p:nvPr/>
        </p:nvSpPr>
        <p:spPr>
          <a:xfrm rot="5400000">
            <a:off x="2591833" y="4805979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estiúhelník 18"/>
          <p:cNvSpPr/>
          <p:nvPr/>
        </p:nvSpPr>
        <p:spPr>
          <a:xfrm rot="5400000">
            <a:off x="2925945" y="5409227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estiúhelník 19"/>
          <p:cNvSpPr/>
          <p:nvPr/>
        </p:nvSpPr>
        <p:spPr>
          <a:xfrm rot="5400000">
            <a:off x="3587875" y="5408428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estiúhelník 20"/>
          <p:cNvSpPr/>
          <p:nvPr/>
        </p:nvSpPr>
        <p:spPr>
          <a:xfrm rot="5400000">
            <a:off x="2255056" y="5409227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estiúhelník 21"/>
          <p:cNvSpPr/>
          <p:nvPr/>
        </p:nvSpPr>
        <p:spPr>
          <a:xfrm rot="5400000">
            <a:off x="4911168" y="5409227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estiúhelník 22"/>
          <p:cNvSpPr/>
          <p:nvPr/>
        </p:nvSpPr>
        <p:spPr>
          <a:xfrm rot="5400000">
            <a:off x="5570433" y="5413191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estiúhelník 23"/>
          <p:cNvSpPr/>
          <p:nvPr/>
        </p:nvSpPr>
        <p:spPr>
          <a:xfrm rot="5400000">
            <a:off x="4251903" y="5409227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estiúhelník 24"/>
          <p:cNvSpPr/>
          <p:nvPr/>
        </p:nvSpPr>
        <p:spPr>
          <a:xfrm rot="5400000">
            <a:off x="5236431" y="4802015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estiúhelník 25"/>
          <p:cNvSpPr/>
          <p:nvPr/>
        </p:nvSpPr>
        <p:spPr>
          <a:xfrm rot="5400000">
            <a:off x="5890933" y="4810742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estiúhelník 26"/>
          <p:cNvSpPr/>
          <p:nvPr/>
        </p:nvSpPr>
        <p:spPr>
          <a:xfrm rot="5400000">
            <a:off x="4577166" y="4806778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estiúhelník 27"/>
          <p:cNvSpPr/>
          <p:nvPr/>
        </p:nvSpPr>
        <p:spPr>
          <a:xfrm rot="5400000">
            <a:off x="5561694" y="4199566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estiúhelník 28"/>
          <p:cNvSpPr/>
          <p:nvPr/>
        </p:nvSpPr>
        <p:spPr>
          <a:xfrm rot="5400000">
            <a:off x="5226905" y="3593921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estiúhelník 29"/>
          <p:cNvSpPr/>
          <p:nvPr/>
        </p:nvSpPr>
        <p:spPr>
          <a:xfrm rot="5400000">
            <a:off x="4897666" y="4199566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estiúhelník 30"/>
          <p:cNvSpPr/>
          <p:nvPr/>
        </p:nvSpPr>
        <p:spPr>
          <a:xfrm rot="5400000">
            <a:off x="6234461" y="5413195"/>
            <a:ext cx="770272" cy="664028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2" name="Skupina 31"/>
          <p:cNvGrpSpPr/>
          <p:nvPr/>
        </p:nvGrpSpPr>
        <p:grpSpPr>
          <a:xfrm>
            <a:off x="1650514" y="449089"/>
            <a:ext cx="320381" cy="349685"/>
            <a:chOff x="7719664" y="4608790"/>
            <a:chExt cx="664028" cy="770272"/>
          </a:xfrm>
        </p:grpSpPr>
        <p:sp>
          <p:nvSpPr>
            <p:cNvPr id="33" name="Šestiúhelník 32"/>
            <p:cNvSpPr/>
            <p:nvPr/>
          </p:nvSpPr>
          <p:spPr>
            <a:xfrm rot="5400000">
              <a:off x="7666542" y="4661912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7831337" y="4722166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1970895" y="996498"/>
            <a:ext cx="320381" cy="349685"/>
            <a:chOff x="8383692" y="5814599"/>
            <a:chExt cx="664028" cy="770272"/>
          </a:xfrm>
        </p:grpSpPr>
        <p:sp>
          <p:nvSpPr>
            <p:cNvPr id="36" name="Šestiúhelník 35"/>
            <p:cNvSpPr/>
            <p:nvPr/>
          </p:nvSpPr>
          <p:spPr>
            <a:xfrm rot="5400000">
              <a:off x="8330570" y="5867721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8495705" y="5893235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1650514" y="996860"/>
            <a:ext cx="320381" cy="349685"/>
            <a:chOff x="7719664" y="5815398"/>
            <a:chExt cx="664028" cy="770272"/>
          </a:xfrm>
        </p:grpSpPr>
        <p:sp>
          <p:nvSpPr>
            <p:cNvPr id="39" name="Šestiúhelník 38"/>
            <p:cNvSpPr/>
            <p:nvPr/>
          </p:nvSpPr>
          <p:spPr>
            <a:xfrm rot="5400000">
              <a:off x="7666542" y="5868520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7825154" y="5917749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1330133" y="996860"/>
            <a:ext cx="320381" cy="349685"/>
            <a:chOff x="7055636" y="5815398"/>
            <a:chExt cx="664028" cy="770272"/>
          </a:xfrm>
        </p:grpSpPr>
        <p:sp>
          <p:nvSpPr>
            <p:cNvPr id="42" name="Šestiúhelník 41"/>
            <p:cNvSpPr/>
            <p:nvPr/>
          </p:nvSpPr>
          <p:spPr>
            <a:xfrm rot="5400000">
              <a:off x="7002514" y="5868520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7180370" y="5895446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4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1810705" y="725882"/>
            <a:ext cx="320381" cy="349685"/>
            <a:chOff x="8051678" y="5218498"/>
            <a:chExt cx="664028" cy="770272"/>
          </a:xfrm>
        </p:grpSpPr>
        <p:sp>
          <p:nvSpPr>
            <p:cNvPr id="45" name="Šestiúhelník 44"/>
            <p:cNvSpPr/>
            <p:nvPr/>
          </p:nvSpPr>
          <p:spPr>
            <a:xfrm rot="5400000">
              <a:off x="7998556" y="5271620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8167038" y="5314281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1490323" y="725882"/>
            <a:ext cx="320381" cy="349685"/>
            <a:chOff x="7387650" y="5218498"/>
            <a:chExt cx="664028" cy="770272"/>
          </a:xfrm>
        </p:grpSpPr>
        <p:sp>
          <p:nvSpPr>
            <p:cNvPr id="48" name="Šestiúhelník 47"/>
            <p:cNvSpPr/>
            <p:nvPr/>
          </p:nvSpPr>
          <p:spPr>
            <a:xfrm rot="5400000">
              <a:off x="7334528" y="5271620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7525415" y="5305509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1814341" y="1820966"/>
            <a:ext cx="331869" cy="349685"/>
            <a:chOff x="8059216" y="7630704"/>
            <a:chExt cx="687837" cy="770272"/>
          </a:xfrm>
        </p:grpSpPr>
        <p:sp>
          <p:nvSpPr>
            <p:cNvPr id="51" name="Šestiúhelník 50"/>
            <p:cNvSpPr/>
            <p:nvPr/>
          </p:nvSpPr>
          <p:spPr>
            <a:xfrm rot="5400000">
              <a:off x="8006094" y="7683826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8102745" y="7710754"/>
              <a:ext cx="644308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19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2127828" y="1270358"/>
            <a:ext cx="342950" cy="349685"/>
            <a:chOff x="8708955" y="6417847"/>
            <a:chExt cx="710805" cy="770272"/>
          </a:xfrm>
        </p:grpSpPr>
        <p:sp>
          <p:nvSpPr>
            <p:cNvPr id="54" name="Šestiúhelník 53"/>
            <p:cNvSpPr/>
            <p:nvPr/>
          </p:nvSpPr>
          <p:spPr>
            <a:xfrm rot="5400000">
              <a:off x="8655833" y="6470969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55" name="TextovéPole 54"/>
            <p:cNvSpPr txBox="1"/>
            <p:nvPr/>
          </p:nvSpPr>
          <p:spPr>
            <a:xfrm>
              <a:off x="8745379" y="6510594"/>
              <a:ext cx="674381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10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56" name="Skupina 55"/>
          <p:cNvGrpSpPr/>
          <p:nvPr/>
        </p:nvGrpSpPr>
        <p:grpSpPr>
          <a:xfrm>
            <a:off x="1813962" y="1269995"/>
            <a:ext cx="320381" cy="349685"/>
            <a:chOff x="8058429" y="6417048"/>
            <a:chExt cx="664028" cy="770272"/>
          </a:xfrm>
        </p:grpSpPr>
        <p:sp>
          <p:nvSpPr>
            <p:cNvPr id="57" name="Šestiúhelník 56"/>
            <p:cNvSpPr/>
            <p:nvPr/>
          </p:nvSpPr>
          <p:spPr>
            <a:xfrm rot="5400000">
              <a:off x="8005307" y="6470170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8162104" y="6510595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>
                  <a:solidFill>
                    <a:schemeClr val="bg1"/>
                  </a:solidFill>
                </a:rPr>
                <a:t>9</a:t>
              </a:r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1493581" y="1270358"/>
            <a:ext cx="320381" cy="349685"/>
            <a:chOff x="7394401" y="6417847"/>
            <a:chExt cx="664028" cy="770272"/>
          </a:xfrm>
        </p:grpSpPr>
        <p:sp>
          <p:nvSpPr>
            <p:cNvPr id="60" name="Šestiúhelník 59"/>
            <p:cNvSpPr/>
            <p:nvPr/>
          </p:nvSpPr>
          <p:spPr>
            <a:xfrm rot="5400000">
              <a:off x="7341279" y="6470969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7512385" y="6514570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8</a:t>
              </a:r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1173199" y="1270358"/>
            <a:ext cx="320381" cy="349685"/>
            <a:chOff x="6730373" y="6417847"/>
            <a:chExt cx="664028" cy="770272"/>
          </a:xfrm>
        </p:grpSpPr>
        <p:sp>
          <p:nvSpPr>
            <p:cNvPr id="63" name="Šestiúhelník 62"/>
            <p:cNvSpPr/>
            <p:nvPr/>
          </p:nvSpPr>
          <p:spPr>
            <a:xfrm rot="5400000">
              <a:off x="6677251" y="6470969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6851528" y="6514570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1968977" y="1545306"/>
            <a:ext cx="320412" cy="349685"/>
            <a:chOff x="8379716" y="7023492"/>
            <a:chExt cx="664092" cy="770272"/>
          </a:xfrm>
        </p:grpSpPr>
        <p:sp>
          <p:nvSpPr>
            <p:cNvPr id="66" name="Šestiúhelník 65"/>
            <p:cNvSpPr/>
            <p:nvPr/>
          </p:nvSpPr>
          <p:spPr>
            <a:xfrm rot="5400000">
              <a:off x="8326594" y="7076614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8399499" y="7103542"/>
              <a:ext cx="644309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14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68" name="Skupina 67"/>
          <p:cNvGrpSpPr/>
          <p:nvPr/>
        </p:nvGrpSpPr>
        <p:grpSpPr>
          <a:xfrm>
            <a:off x="1655110" y="1544218"/>
            <a:ext cx="321782" cy="349685"/>
            <a:chOff x="7729190" y="7021095"/>
            <a:chExt cx="666932" cy="770272"/>
          </a:xfrm>
        </p:grpSpPr>
        <p:sp>
          <p:nvSpPr>
            <p:cNvPr id="69" name="Šestiúhelník 68"/>
            <p:cNvSpPr/>
            <p:nvPr/>
          </p:nvSpPr>
          <p:spPr>
            <a:xfrm rot="5400000">
              <a:off x="7676068" y="7074217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7751815" y="7101943"/>
              <a:ext cx="644307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13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1334729" y="1544581"/>
            <a:ext cx="330780" cy="349685"/>
            <a:chOff x="7065162" y="7021894"/>
            <a:chExt cx="685581" cy="770272"/>
          </a:xfrm>
        </p:grpSpPr>
        <p:sp>
          <p:nvSpPr>
            <p:cNvPr id="72" name="Šestiúhelník 71"/>
            <p:cNvSpPr/>
            <p:nvPr/>
          </p:nvSpPr>
          <p:spPr>
            <a:xfrm rot="5400000">
              <a:off x="7012040" y="7075016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7106436" y="7101942"/>
              <a:ext cx="644307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12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4" name="Skupina 73"/>
          <p:cNvGrpSpPr/>
          <p:nvPr/>
        </p:nvGrpSpPr>
        <p:grpSpPr>
          <a:xfrm>
            <a:off x="1014348" y="1544581"/>
            <a:ext cx="335288" cy="349685"/>
            <a:chOff x="6401134" y="7021894"/>
            <a:chExt cx="694924" cy="770272"/>
          </a:xfrm>
        </p:grpSpPr>
        <p:sp>
          <p:nvSpPr>
            <p:cNvPr id="75" name="Šestiúhelník 74"/>
            <p:cNvSpPr/>
            <p:nvPr/>
          </p:nvSpPr>
          <p:spPr>
            <a:xfrm rot="5400000">
              <a:off x="6348012" y="7075016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76" name="TextovéPole 75"/>
            <p:cNvSpPr txBox="1"/>
            <p:nvPr/>
          </p:nvSpPr>
          <p:spPr>
            <a:xfrm>
              <a:off x="6451749" y="7116238"/>
              <a:ext cx="644309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11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2289358" y="1545306"/>
            <a:ext cx="331491" cy="349685"/>
            <a:chOff x="9043744" y="7023492"/>
            <a:chExt cx="687055" cy="770272"/>
          </a:xfrm>
        </p:grpSpPr>
        <p:sp>
          <p:nvSpPr>
            <p:cNvPr id="78" name="Šestiúhelník 77"/>
            <p:cNvSpPr/>
            <p:nvPr/>
          </p:nvSpPr>
          <p:spPr>
            <a:xfrm rot="5400000">
              <a:off x="8990622" y="7076614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79" name="TextovéPole 78"/>
            <p:cNvSpPr txBox="1"/>
            <p:nvPr/>
          </p:nvSpPr>
          <p:spPr>
            <a:xfrm>
              <a:off x="9086492" y="7114644"/>
              <a:ext cx="644307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15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856455" y="1820603"/>
            <a:ext cx="329250" cy="349685"/>
            <a:chOff x="608836" y="1803963"/>
            <a:chExt cx="329250" cy="349685"/>
          </a:xfrm>
        </p:grpSpPr>
        <p:sp>
          <p:nvSpPr>
            <p:cNvPr id="81" name="Šestiúhelník 80"/>
            <p:cNvSpPr/>
            <p:nvPr/>
          </p:nvSpPr>
          <p:spPr>
            <a:xfrm rot="5400000">
              <a:off x="594184" y="1818615"/>
              <a:ext cx="349685" cy="320381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82" name="TextovéPole 81"/>
            <p:cNvSpPr txBox="1"/>
            <p:nvPr/>
          </p:nvSpPr>
          <p:spPr>
            <a:xfrm>
              <a:off x="627219" y="1840666"/>
              <a:ext cx="310867" cy="23852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16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83" name="Skupina 82"/>
          <p:cNvGrpSpPr/>
          <p:nvPr/>
        </p:nvGrpSpPr>
        <p:grpSpPr>
          <a:xfrm>
            <a:off x="1497217" y="1825938"/>
            <a:ext cx="336497" cy="349685"/>
            <a:chOff x="7401939" y="7629106"/>
            <a:chExt cx="697429" cy="770272"/>
          </a:xfrm>
        </p:grpSpPr>
        <p:sp>
          <p:nvSpPr>
            <p:cNvPr id="84" name="Šestiúhelník 83"/>
            <p:cNvSpPr/>
            <p:nvPr/>
          </p:nvSpPr>
          <p:spPr>
            <a:xfrm rot="5400000">
              <a:off x="7348817" y="7682228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85" name="TextovéPole 84"/>
            <p:cNvSpPr txBox="1"/>
            <p:nvPr/>
          </p:nvSpPr>
          <p:spPr>
            <a:xfrm>
              <a:off x="7455060" y="7710751"/>
              <a:ext cx="644308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18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86" name="Skupina 85"/>
          <p:cNvGrpSpPr/>
          <p:nvPr/>
        </p:nvGrpSpPr>
        <p:grpSpPr>
          <a:xfrm>
            <a:off x="1176836" y="1818441"/>
            <a:ext cx="332505" cy="349685"/>
            <a:chOff x="6737911" y="7625142"/>
            <a:chExt cx="689157" cy="770272"/>
          </a:xfrm>
        </p:grpSpPr>
        <p:sp>
          <p:nvSpPr>
            <p:cNvPr id="87" name="Šestiúhelník 86"/>
            <p:cNvSpPr/>
            <p:nvPr/>
          </p:nvSpPr>
          <p:spPr>
            <a:xfrm rot="5400000">
              <a:off x="6684789" y="7678264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88" name="TextovéPole 87"/>
            <p:cNvSpPr txBox="1"/>
            <p:nvPr/>
          </p:nvSpPr>
          <p:spPr>
            <a:xfrm>
              <a:off x="6782760" y="7710752"/>
              <a:ext cx="644308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17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89" name="Skupina 88"/>
          <p:cNvGrpSpPr/>
          <p:nvPr/>
        </p:nvGrpSpPr>
        <p:grpSpPr>
          <a:xfrm>
            <a:off x="700094" y="2094463"/>
            <a:ext cx="334006" cy="349685"/>
            <a:chOff x="5737106" y="8233153"/>
            <a:chExt cx="692267" cy="770272"/>
          </a:xfrm>
        </p:grpSpPr>
        <p:sp>
          <p:nvSpPr>
            <p:cNvPr id="90" name="Šestiúhelník 89"/>
            <p:cNvSpPr/>
            <p:nvPr/>
          </p:nvSpPr>
          <p:spPr>
            <a:xfrm rot="5400000">
              <a:off x="5683984" y="8286275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91" name="TextovéPole 90"/>
            <p:cNvSpPr txBox="1"/>
            <p:nvPr/>
          </p:nvSpPr>
          <p:spPr>
            <a:xfrm>
              <a:off x="5785066" y="8312402"/>
              <a:ext cx="644307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22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92" name="Skupina 91"/>
          <p:cNvGrpSpPr/>
          <p:nvPr/>
        </p:nvGrpSpPr>
        <p:grpSpPr>
          <a:xfrm>
            <a:off x="2448210" y="1822766"/>
            <a:ext cx="333434" cy="349685"/>
            <a:chOff x="9372983" y="7634668"/>
            <a:chExt cx="691081" cy="770272"/>
          </a:xfrm>
        </p:grpSpPr>
        <p:sp>
          <p:nvSpPr>
            <p:cNvPr id="93" name="Šestiúhelník 92"/>
            <p:cNvSpPr/>
            <p:nvPr/>
          </p:nvSpPr>
          <p:spPr>
            <a:xfrm rot="5400000">
              <a:off x="9319861" y="7687790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94" name="TextovéPole 93"/>
            <p:cNvSpPr txBox="1"/>
            <p:nvPr/>
          </p:nvSpPr>
          <p:spPr>
            <a:xfrm>
              <a:off x="9419758" y="7727415"/>
              <a:ext cx="644306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21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95" name="Skupina 94"/>
          <p:cNvGrpSpPr/>
          <p:nvPr/>
        </p:nvGrpSpPr>
        <p:grpSpPr>
          <a:xfrm>
            <a:off x="2132425" y="1818804"/>
            <a:ext cx="331167" cy="349685"/>
            <a:chOff x="8718481" y="7625941"/>
            <a:chExt cx="686383" cy="770272"/>
          </a:xfrm>
        </p:grpSpPr>
        <p:sp>
          <p:nvSpPr>
            <p:cNvPr id="96" name="Šestiúhelník 95"/>
            <p:cNvSpPr/>
            <p:nvPr/>
          </p:nvSpPr>
          <p:spPr>
            <a:xfrm rot="5400000">
              <a:off x="8665359" y="7679063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97" name="TextovéPole 96"/>
            <p:cNvSpPr txBox="1"/>
            <p:nvPr/>
          </p:nvSpPr>
          <p:spPr>
            <a:xfrm>
              <a:off x="8760557" y="7721854"/>
              <a:ext cx="644307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20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98" name="Skupina 97"/>
          <p:cNvGrpSpPr/>
          <p:nvPr/>
        </p:nvGrpSpPr>
        <p:grpSpPr>
          <a:xfrm>
            <a:off x="1017658" y="2094463"/>
            <a:ext cx="337146" cy="349685"/>
            <a:chOff x="6407995" y="8233153"/>
            <a:chExt cx="698775" cy="770272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99" name="Šestiúhelník 98"/>
            <p:cNvSpPr/>
            <p:nvPr/>
          </p:nvSpPr>
          <p:spPr>
            <a:xfrm rot="5400000">
              <a:off x="6354873" y="8286275"/>
              <a:ext cx="770272" cy="664028"/>
            </a:xfrm>
            <a:prstGeom prst="hexagon">
              <a:avLst/>
            </a:prstGeom>
            <a:grpFill/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00" name="TextovéPole 99"/>
            <p:cNvSpPr txBox="1"/>
            <p:nvPr/>
          </p:nvSpPr>
          <p:spPr>
            <a:xfrm>
              <a:off x="6462463" y="8317171"/>
              <a:ext cx="644307" cy="52541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23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01" name="Skupina 100"/>
          <p:cNvGrpSpPr/>
          <p:nvPr/>
        </p:nvGrpSpPr>
        <p:grpSpPr>
          <a:xfrm>
            <a:off x="1337027" y="2094101"/>
            <a:ext cx="338481" cy="349685"/>
            <a:chOff x="7069925" y="8232354"/>
            <a:chExt cx="701542" cy="770272"/>
          </a:xfrm>
        </p:grpSpPr>
        <p:sp>
          <p:nvSpPr>
            <p:cNvPr id="102" name="Šestiúhelník 101"/>
            <p:cNvSpPr/>
            <p:nvPr/>
          </p:nvSpPr>
          <p:spPr>
            <a:xfrm rot="5400000">
              <a:off x="7016803" y="8285476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03" name="TextovéPole 102"/>
            <p:cNvSpPr txBox="1"/>
            <p:nvPr/>
          </p:nvSpPr>
          <p:spPr>
            <a:xfrm>
              <a:off x="7127160" y="8321936"/>
              <a:ext cx="644307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24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04" name="Skupina 103"/>
          <p:cNvGrpSpPr/>
          <p:nvPr/>
        </p:nvGrpSpPr>
        <p:grpSpPr>
          <a:xfrm>
            <a:off x="1657408" y="2094463"/>
            <a:ext cx="338804" cy="349685"/>
            <a:chOff x="7733953" y="8233153"/>
            <a:chExt cx="702211" cy="770272"/>
          </a:xfrm>
        </p:grpSpPr>
        <p:sp>
          <p:nvSpPr>
            <p:cNvPr id="105" name="Šestiúhelník 104"/>
            <p:cNvSpPr/>
            <p:nvPr/>
          </p:nvSpPr>
          <p:spPr>
            <a:xfrm rot="5400000">
              <a:off x="7680831" y="8286275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06" name="TextovéPole 105"/>
            <p:cNvSpPr txBox="1"/>
            <p:nvPr/>
          </p:nvSpPr>
          <p:spPr>
            <a:xfrm>
              <a:off x="7791858" y="8326704"/>
              <a:ext cx="644306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25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07" name="Skupina 106"/>
          <p:cNvGrpSpPr/>
          <p:nvPr/>
        </p:nvGrpSpPr>
        <p:grpSpPr>
          <a:xfrm>
            <a:off x="1975491" y="2094463"/>
            <a:ext cx="335297" cy="349685"/>
            <a:chOff x="8393218" y="8233153"/>
            <a:chExt cx="694943" cy="770272"/>
          </a:xfrm>
        </p:grpSpPr>
        <p:sp>
          <p:nvSpPr>
            <p:cNvPr id="108" name="Šestiúhelník 107"/>
            <p:cNvSpPr/>
            <p:nvPr/>
          </p:nvSpPr>
          <p:spPr>
            <a:xfrm rot="5400000">
              <a:off x="8340096" y="8286275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09" name="TextovéPole 108"/>
            <p:cNvSpPr txBox="1"/>
            <p:nvPr/>
          </p:nvSpPr>
          <p:spPr>
            <a:xfrm>
              <a:off x="8443852" y="8318770"/>
              <a:ext cx="644309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26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10" name="Skupina 109"/>
          <p:cNvGrpSpPr/>
          <p:nvPr/>
        </p:nvGrpSpPr>
        <p:grpSpPr>
          <a:xfrm>
            <a:off x="2293575" y="2090498"/>
            <a:ext cx="337918" cy="349685"/>
            <a:chOff x="9052483" y="8224417"/>
            <a:chExt cx="700375" cy="770272"/>
          </a:xfrm>
        </p:grpSpPr>
        <p:sp>
          <p:nvSpPr>
            <p:cNvPr id="111" name="Šestiúhelník 110"/>
            <p:cNvSpPr/>
            <p:nvPr/>
          </p:nvSpPr>
          <p:spPr>
            <a:xfrm rot="5400000">
              <a:off x="8999361" y="8277539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12" name="TextovéPole 111"/>
            <p:cNvSpPr txBox="1"/>
            <p:nvPr/>
          </p:nvSpPr>
          <p:spPr>
            <a:xfrm>
              <a:off x="9108551" y="8336238"/>
              <a:ext cx="644307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27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13" name="Skupina 112"/>
          <p:cNvGrpSpPr/>
          <p:nvPr/>
        </p:nvGrpSpPr>
        <p:grpSpPr>
          <a:xfrm>
            <a:off x="2613956" y="2096265"/>
            <a:ext cx="332113" cy="349685"/>
            <a:chOff x="9716511" y="8237121"/>
            <a:chExt cx="688344" cy="770272"/>
          </a:xfrm>
        </p:grpSpPr>
        <p:sp>
          <p:nvSpPr>
            <p:cNvPr id="114" name="Šestiúhelník 113"/>
            <p:cNvSpPr/>
            <p:nvPr/>
          </p:nvSpPr>
          <p:spPr>
            <a:xfrm rot="5400000">
              <a:off x="9663389" y="8290243"/>
              <a:ext cx="770272" cy="664028"/>
            </a:xfrm>
            <a:prstGeom prst="hexagon">
              <a:avLst/>
            </a:prstGeom>
            <a:solidFill>
              <a:schemeClr val="tx2">
                <a:lumMod val="60000"/>
                <a:lumOff val="40000"/>
              </a:schemeClr>
            </a:solidFill>
            <a:ln>
              <a:solidFill>
                <a:srgbClr val="0070C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15" name="TextovéPole 114"/>
            <p:cNvSpPr txBox="1"/>
            <p:nvPr/>
          </p:nvSpPr>
          <p:spPr>
            <a:xfrm>
              <a:off x="9760548" y="8341005"/>
              <a:ext cx="644307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28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116" name="Šestiúhelník 115"/>
          <p:cNvSpPr/>
          <p:nvPr/>
        </p:nvSpPr>
        <p:spPr>
          <a:xfrm rot="5400000">
            <a:off x="4237614" y="1784864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Šestiúhelník 116"/>
          <p:cNvSpPr/>
          <p:nvPr/>
        </p:nvSpPr>
        <p:spPr>
          <a:xfrm rot="5400000">
            <a:off x="3905600" y="2394572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Šestiúhelník 117"/>
          <p:cNvSpPr/>
          <p:nvPr/>
        </p:nvSpPr>
        <p:spPr>
          <a:xfrm rot="5400000">
            <a:off x="4569628" y="2394572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Šestiúhelník 118"/>
          <p:cNvSpPr/>
          <p:nvPr/>
        </p:nvSpPr>
        <p:spPr>
          <a:xfrm rot="5400000">
            <a:off x="4237614" y="2991472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Šestiúhelník 119"/>
          <p:cNvSpPr/>
          <p:nvPr/>
        </p:nvSpPr>
        <p:spPr>
          <a:xfrm rot="5400000">
            <a:off x="4901642" y="2990673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Šestiúhelník 120"/>
          <p:cNvSpPr/>
          <p:nvPr/>
        </p:nvSpPr>
        <p:spPr>
          <a:xfrm rot="5400000">
            <a:off x="3573586" y="2991472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2" name="Šestiúhelník 121"/>
          <p:cNvSpPr/>
          <p:nvPr/>
        </p:nvSpPr>
        <p:spPr>
          <a:xfrm rot="5400000">
            <a:off x="3912351" y="3593921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Šestiúhelník 122"/>
          <p:cNvSpPr/>
          <p:nvPr/>
        </p:nvSpPr>
        <p:spPr>
          <a:xfrm rot="5400000">
            <a:off x="4576379" y="3593122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4" name="Šestiúhelník 123"/>
          <p:cNvSpPr/>
          <p:nvPr/>
        </p:nvSpPr>
        <p:spPr>
          <a:xfrm rot="5400000">
            <a:off x="3248323" y="3593921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5" name="Šestiúhelník 124"/>
          <p:cNvSpPr/>
          <p:nvPr/>
        </p:nvSpPr>
        <p:spPr>
          <a:xfrm rot="5400000">
            <a:off x="3583112" y="4197968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6" name="Šestiúhelník 125"/>
          <p:cNvSpPr/>
          <p:nvPr/>
        </p:nvSpPr>
        <p:spPr>
          <a:xfrm rot="5400000">
            <a:off x="4247140" y="4197169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7" name="Šestiúhelník 126"/>
          <p:cNvSpPr/>
          <p:nvPr/>
        </p:nvSpPr>
        <p:spPr>
          <a:xfrm rot="5400000">
            <a:off x="2919084" y="4197968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8" name="Šestiúhelník 127"/>
          <p:cNvSpPr/>
          <p:nvPr/>
        </p:nvSpPr>
        <p:spPr>
          <a:xfrm rot="5400000">
            <a:off x="3255861" y="4801216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9" name="Šestiúhelník 128"/>
          <p:cNvSpPr/>
          <p:nvPr/>
        </p:nvSpPr>
        <p:spPr>
          <a:xfrm rot="5400000">
            <a:off x="3919889" y="4805180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0" name="Šestiúhelník 129"/>
          <p:cNvSpPr/>
          <p:nvPr/>
        </p:nvSpPr>
        <p:spPr>
          <a:xfrm rot="5400000">
            <a:off x="2591833" y="4805979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1" name="Šestiúhelník 130"/>
          <p:cNvSpPr/>
          <p:nvPr/>
        </p:nvSpPr>
        <p:spPr>
          <a:xfrm rot="5400000">
            <a:off x="2925945" y="5409227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2" name="Šestiúhelník 131"/>
          <p:cNvSpPr/>
          <p:nvPr/>
        </p:nvSpPr>
        <p:spPr>
          <a:xfrm rot="5400000">
            <a:off x="3587875" y="5408428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Šestiúhelník 132"/>
          <p:cNvSpPr/>
          <p:nvPr/>
        </p:nvSpPr>
        <p:spPr>
          <a:xfrm rot="5400000">
            <a:off x="2255056" y="5409227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Šestiúhelník 133"/>
          <p:cNvSpPr/>
          <p:nvPr/>
        </p:nvSpPr>
        <p:spPr>
          <a:xfrm rot="5400000">
            <a:off x="4911168" y="5409227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5" name="Šestiúhelník 134"/>
          <p:cNvSpPr/>
          <p:nvPr/>
        </p:nvSpPr>
        <p:spPr>
          <a:xfrm rot="5400000">
            <a:off x="5570433" y="5413191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6" name="Šestiúhelník 135"/>
          <p:cNvSpPr/>
          <p:nvPr/>
        </p:nvSpPr>
        <p:spPr>
          <a:xfrm rot="5400000">
            <a:off x="4251903" y="5409227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7" name="Šestiúhelník 136"/>
          <p:cNvSpPr/>
          <p:nvPr/>
        </p:nvSpPr>
        <p:spPr>
          <a:xfrm rot="5400000">
            <a:off x="5236431" y="4802015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8" name="Šestiúhelník 137"/>
          <p:cNvSpPr/>
          <p:nvPr/>
        </p:nvSpPr>
        <p:spPr>
          <a:xfrm rot="5400000">
            <a:off x="5890933" y="4810742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9" name="Šestiúhelník 138"/>
          <p:cNvSpPr/>
          <p:nvPr/>
        </p:nvSpPr>
        <p:spPr>
          <a:xfrm rot="5400000">
            <a:off x="4577166" y="4806778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0" name="Šestiúhelník 139"/>
          <p:cNvSpPr/>
          <p:nvPr/>
        </p:nvSpPr>
        <p:spPr>
          <a:xfrm rot="5400000">
            <a:off x="5561694" y="4199566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1" name="Šestiúhelník 140"/>
          <p:cNvSpPr/>
          <p:nvPr/>
        </p:nvSpPr>
        <p:spPr>
          <a:xfrm rot="5400000">
            <a:off x="5226905" y="3593921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2" name="Šestiúhelník 141"/>
          <p:cNvSpPr/>
          <p:nvPr/>
        </p:nvSpPr>
        <p:spPr>
          <a:xfrm rot="5400000">
            <a:off x="4897666" y="4199566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" name="Šestiúhelník 142"/>
          <p:cNvSpPr/>
          <p:nvPr/>
        </p:nvSpPr>
        <p:spPr>
          <a:xfrm rot="5400000">
            <a:off x="6234461" y="5413195"/>
            <a:ext cx="770272" cy="664028"/>
          </a:xfrm>
          <a:prstGeom prst="hexagon">
            <a:avLst/>
          </a:prstGeom>
          <a:solidFill>
            <a:srgbClr val="F7B615"/>
          </a:solidFill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4" name="Skupina 143"/>
          <p:cNvGrpSpPr/>
          <p:nvPr/>
        </p:nvGrpSpPr>
        <p:grpSpPr>
          <a:xfrm>
            <a:off x="7451679" y="449631"/>
            <a:ext cx="320381" cy="349685"/>
            <a:chOff x="7719664" y="4608790"/>
            <a:chExt cx="664028" cy="770272"/>
          </a:xfrm>
        </p:grpSpPr>
        <p:sp>
          <p:nvSpPr>
            <p:cNvPr id="145" name="Šestiúhelník 144"/>
            <p:cNvSpPr/>
            <p:nvPr/>
          </p:nvSpPr>
          <p:spPr>
            <a:xfrm rot="5400000">
              <a:off x="7666542" y="4661912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46" name="TextovéPole 145"/>
            <p:cNvSpPr txBox="1"/>
            <p:nvPr/>
          </p:nvSpPr>
          <p:spPr>
            <a:xfrm>
              <a:off x="7831337" y="4722166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47" name="Skupina 146"/>
          <p:cNvGrpSpPr/>
          <p:nvPr/>
        </p:nvGrpSpPr>
        <p:grpSpPr>
          <a:xfrm>
            <a:off x="7772060" y="997040"/>
            <a:ext cx="320381" cy="349685"/>
            <a:chOff x="8383692" y="5814599"/>
            <a:chExt cx="664028" cy="770272"/>
          </a:xfrm>
        </p:grpSpPr>
        <p:sp>
          <p:nvSpPr>
            <p:cNvPr id="148" name="Šestiúhelník 147"/>
            <p:cNvSpPr/>
            <p:nvPr/>
          </p:nvSpPr>
          <p:spPr>
            <a:xfrm rot="5400000">
              <a:off x="8330570" y="5867721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49" name="TextovéPole 148"/>
            <p:cNvSpPr txBox="1"/>
            <p:nvPr/>
          </p:nvSpPr>
          <p:spPr>
            <a:xfrm>
              <a:off x="8495705" y="5893235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>
                  <a:solidFill>
                    <a:schemeClr val="bg1"/>
                  </a:solidFill>
                </a:rPr>
                <a:t>6</a:t>
              </a:r>
            </a:p>
          </p:txBody>
        </p:sp>
      </p:grpSp>
      <p:grpSp>
        <p:nvGrpSpPr>
          <p:cNvPr id="150" name="Skupina 149"/>
          <p:cNvGrpSpPr/>
          <p:nvPr/>
        </p:nvGrpSpPr>
        <p:grpSpPr>
          <a:xfrm>
            <a:off x="7451679" y="997402"/>
            <a:ext cx="320381" cy="349685"/>
            <a:chOff x="7719664" y="5815398"/>
            <a:chExt cx="664028" cy="770272"/>
          </a:xfrm>
        </p:grpSpPr>
        <p:sp>
          <p:nvSpPr>
            <p:cNvPr id="151" name="Šestiúhelník 150"/>
            <p:cNvSpPr/>
            <p:nvPr/>
          </p:nvSpPr>
          <p:spPr>
            <a:xfrm rot="5400000">
              <a:off x="7666542" y="5868520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52" name="TextovéPole 151"/>
            <p:cNvSpPr txBox="1"/>
            <p:nvPr/>
          </p:nvSpPr>
          <p:spPr>
            <a:xfrm>
              <a:off x="7825154" y="5917749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>
                  <a:solidFill>
                    <a:schemeClr val="bg1"/>
                  </a:solidFill>
                </a:rPr>
                <a:t>5</a:t>
              </a:r>
            </a:p>
          </p:txBody>
        </p:sp>
      </p:grpSp>
      <p:grpSp>
        <p:nvGrpSpPr>
          <p:cNvPr id="153" name="Skupina 152"/>
          <p:cNvGrpSpPr/>
          <p:nvPr/>
        </p:nvGrpSpPr>
        <p:grpSpPr>
          <a:xfrm>
            <a:off x="7131298" y="997402"/>
            <a:ext cx="320381" cy="349685"/>
            <a:chOff x="7055636" y="5815398"/>
            <a:chExt cx="664028" cy="770272"/>
          </a:xfrm>
        </p:grpSpPr>
        <p:sp>
          <p:nvSpPr>
            <p:cNvPr id="154" name="Šestiúhelník 153"/>
            <p:cNvSpPr/>
            <p:nvPr/>
          </p:nvSpPr>
          <p:spPr>
            <a:xfrm rot="5400000">
              <a:off x="7002514" y="5868520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55" name="TextovéPole 154"/>
            <p:cNvSpPr txBox="1"/>
            <p:nvPr/>
          </p:nvSpPr>
          <p:spPr>
            <a:xfrm>
              <a:off x="7180370" y="5895446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4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56" name="Skupina 155"/>
          <p:cNvGrpSpPr/>
          <p:nvPr/>
        </p:nvGrpSpPr>
        <p:grpSpPr>
          <a:xfrm>
            <a:off x="7611870" y="726424"/>
            <a:ext cx="320381" cy="349685"/>
            <a:chOff x="8051678" y="5218498"/>
            <a:chExt cx="664028" cy="770272"/>
          </a:xfrm>
        </p:grpSpPr>
        <p:sp>
          <p:nvSpPr>
            <p:cNvPr id="157" name="Šestiúhelník 156"/>
            <p:cNvSpPr/>
            <p:nvPr/>
          </p:nvSpPr>
          <p:spPr>
            <a:xfrm rot="5400000">
              <a:off x="7998556" y="5271620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58" name="TextovéPole 157"/>
            <p:cNvSpPr txBox="1"/>
            <p:nvPr/>
          </p:nvSpPr>
          <p:spPr>
            <a:xfrm>
              <a:off x="8167038" y="5314281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>
                  <a:solidFill>
                    <a:schemeClr val="bg1"/>
                  </a:solidFill>
                </a:rPr>
                <a:t>3</a:t>
              </a:r>
            </a:p>
          </p:txBody>
        </p:sp>
      </p:grpSp>
      <p:grpSp>
        <p:nvGrpSpPr>
          <p:cNvPr id="159" name="Skupina 158"/>
          <p:cNvGrpSpPr/>
          <p:nvPr/>
        </p:nvGrpSpPr>
        <p:grpSpPr>
          <a:xfrm>
            <a:off x="7291488" y="726424"/>
            <a:ext cx="320381" cy="349685"/>
            <a:chOff x="7387650" y="5218498"/>
            <a:chExt cx="664028" cy="770272"/>
          </a:xfrm>
        </p:grpSpPr>
        <p:sp>
          <p:nvSpPr>
            <p:cNvPr id="160" name="Šestiúhelník 159"/>
            <p:cNvSpPr/>
            <p:nvPr/>
          </p:nvSpPr>
          <p:spPr>
            <a:xfrm rot="5400000">
              <a:off x="7334528" y="5271620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61" name="TextovéPole 160"/>
            <p:cNvSpPr txBox="1"/>
            <p:nvPr/>
          </p:nvSpPr>
          <p:spPr>
            <a:xfrm>
              <a:off x="7525415" y="5305509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62" name="Skupina 161"/>
          <p:cNvGrpSpPr/>
          <p:nvPr/>
        </p:nvGrpSpPr>
        <p:grpSpPr>
          <a:xfrm>
            <a:off x="7615506" y="1821508"/>
            <a:ext cx="331869" cy="349685"/>
            <a:chOff x="8059216" y="7630704"/>
            <a:chExt cx="687837" cy="770272"/>
          </a:xfrm>
        </p:grpSpPr>
        <p:sp>
          <p:nvSpPr>
            <p:cNvPr id="163" name="Šestiúhelník 162"/>
            <p:cNvSpPr/>
            <p:nvPr/>
          </p:nvSpPr>
          <p:spPr>
            <a:xfrm rot="5400000">
              <a:off x="8006094" y="7683826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64" name="TextovéPole 163"/>
            <p:cNvSpPr txBox="1"/>
            <p:nvPr/>
          </p:nvSpPr>
          <p:spPr>
            <a:xfrm>
              <a:off x="8102745" y="7710754"/>
              <a:ext cx="644308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19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65" name="Skupina 164"/>
          <p:cNvGrpSpPr/>
          <p:nvPr/>
        </p:nvGrpSpPr>
        <p:grpSpPr>
          <a:xfrm>
            <a:off x="7928993" y="1270900"/>
            <a:ext cx="342950" cy="349685"/>
            <a:chOff x="8708955" y="6417847"/>
            <a:chExt cx="710805" cy="770272"/>
          </a:xfrm>
        </p:grpSpPr>
        <p:sp>
          <p:nvSpPr>
            <p:cNvPr id="166" name="Šestiúhelník 165"/>
            <p:cNvSpPr/>
            <p:nvPr/>
          </p:nvSpPr>
          <p:spPr>
            <a:xfrm rot="5400000">
              <a:off x="8655833" y="6470969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67" name="TextovéPole 166"/>
            <p:cNvSpPr txBox="1"/>
            <p:nvPr/>
          </p:nvSpPr>
          <p:spPr>
            <a:xfrm>
              <a:off x="8745379" y="6510594"/>
              <a:ext cx="674381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10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68" name="Skupina 167"/>
          <p:cNvGrpSpPr/>
          <p:nvPr/>
        </p:nvGrpSpPr>
        <p:grpSpPr>
          <a:xfrm>
            <a:off x="7615127" y="1270537"/>
            <a:ext cx="320381" cy="349685"/>
            <a:chOff x="8058429" y="6417048"/>
            <a:chExt cx="664028" cy="770272"/>
          </a:xfrm>
        </p:grpSpPr>
        <p:sp>
          <p:nvSpPr>
            <p:cNvPr id="169" name="Šestiúhelník 168"/>
            <p:cNvSpPr/>
            <p:nvPr/>
          </p:nvSpPr>
          <p:spPr>
            <a:xfrm rot="5400000">
              <a:off x="8005307" y="6470170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70" name="TextovéPole 169"/>
            <p:cNvSpPr txBox="1"/>
            <p:nvPr/>
          </p:nvSpPr>
          <p:spPr>
            <a:xfrm>
              <a:off x="8162104" y="6510595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>
                  <a:solidFill>
                    <a:schemeClr val="bg1"/>
                  </a:solidFill>
                </a:rPr>
                <a:t>9</a:t>
              </a:r>
            </a:p>
          </p:txBody>
        </p:sp>
      </p:grpSp>
      <p:grpSp>
        <p:nvGrpSpPr>
          <p:cNvPr id="171" name="Skupina 170"/>
          <p:cNvGrpSpPr/>
          <p:nvPr/>
        </p:nvGrpSpPr>
        <p:grpSpPr>
          <a:xfrm>
            <a:off x="7294746" y="1270900"/>
            <a:ext cx="320381" cy="349685"/>
            <a:chOff x="7394401" y="6417847"/>
            <a:chExt cx="664028" cy="770272"/>
          </a:xfrm>
        </p:grpSpPr>
        <p:sp>
          <p:nvSpPr>
            <p:cNvPr id="172" name="Šestiúhelník 171"/>
            <p:cNvSpPr/>
            <p:nvPr/>
          </p:nvSpPr>
          <p:spPr>
            <a:xfrm rot="5400000">
              <a:off x="7341279" y="6470969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73" name="TextovéPole 172"/>
            <p:cNvSpPr txBox="1"/>
            <p:nvPr/>
          </p:nvSpPr>
          <p:spPr>
            <a:xfrm>
              <a:off x="7512385" y="6514570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8</a:t>
              </a:r>
            </a:p>
          </p:txBody>
        </p:sp>
      </p:grpSp>
      <p:grpSp>
        <p:nvGrpSpPr>
          <p:cNvPr id="174" name="Skupina 173"/>
          <p:cNvGrpSpPr/>
          <p:nvPr/>
        </p:nvGrpSpPr>
        <p:grpSpPr>
          <a:xfrm>
            <a:off x="6974364" y="1270900"/>
            <a:ext cx="320381" cy="349685"/>
            <a:chOff x="6730373" y="6417847"/>
            <a:chExt cx="664028" cy="770272"/>
          </a:xfrm>
        </p:grpSpPr>
        <p:sp>
          <p:nvSpPr>
            <p:cNvPr id="175" name="Šestiúhelník 174"/>
            <p:cNvSpPr/>
            <p:nvPr/>
          </p:nvSpPr>
          <p:spPr>
            <a:xfrm rot="5400000">
              <a:off x="6677251" y="6470969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76" name="TextovéPole 175"/>
            <p:cNvSpPr txBox="1"/>
            <p:nvPr/>
          </p:nvSpPr>
          <p:spPr>
            <a:xfrm>
              <a:off x="6851528" y="6514570"/>
              <a:ext cx="332015" cy="5423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>
                  <a:solidFill>
                    <a:schemeClr val="bg1"/>
                  </a:solidFill>
                </a:rPr>
                <a:t>7</a:t>
              </a:r>
            </a:p>
          </p:txBody>
        </p:sp>
      </p:grpSp>
      <p:grpSp>
        <p:nvGrpSpPr>
          <p:cNvPr id="177" name="Skupina 176"/>
          <p:cNvGrpSpPr/>
          <p:nvPr/>
        </p:nvGrpSpPr>
        <p:grpSpPr>
          <a:xfrm>
            <a:off x="7770142" y="1545848"/>
            <a:ext cx="320412" cy="349685"/>
            <a:chOff x="8379716" y="7023492"/>
            <a:chExt cx="664092" cy="770272"/>
          </a:xfrm>
        </p:grpSpPr>
        <p:sp>
          <p:nvSpPr>
            <p:cNvPr id="178" name="Šestiúhelník 177"/>
            <p:cNvSpPr/>
            <p:nvPr/>
          </p:nvSpPr>
          <p:spPr>
            <a:xfrm rot="5400000">
              <a:off x="8326594" y="7076614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79" name="TextovéPole 178"/>
            <p:cNvSpPr txBox="1"/>
            <p:nvPr/>
          </p:nvSpPr>
          <p:spPr>
            <a:xfrm>
              <a:off x="8399499" y="7103542"/>
              <a:ext cx="644309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14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80" name="Skupina 179"/>
          <p:cNvGrpSpPr/>
          <p:nvPr/>
        </p:nvGrpSpPr>
        <p:grpSpPr>
          <a:xfrm>
            <a:off x="7456275" y="1544760"/>
            <a:ext cx="321782" cy="349685"/>
            <a:chOff x="7729190" y="7021095"/>
            <a:chExt cx="666932" cy="770272"/>
          </a:xfrm>
        </p:grpSpPr>
        <p:sp>
          <p:nvSpPr>
            <p:cNvPr id="181" name="Šestiúhelník 180"/>
            <p:cNvSpPr/>
            <p:nvPr/>
          </p:nvSpPr>
          <p:spPr>
            <a:xfrm rot="5400000">
              <a:off x="7676068" y="7074217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82" name="TextovéPole 181"/>
            <p:cNvSpPr txBox="1"/>
            <p:nvPr/>
          </p:nvSpPr>
          <p:spPr>
            <a:xfrm>
              <a:off x="7751815" y="7101943"/>
              <a:ext cx="644307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13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83" name="Skupina 182"/>
          <p:cNvGrpSpPr/>
          <p:nvPr/>
        </p:nvGrpSpPr>
        <p:grpSpPr>
          <a:xfrm>
            <a:off x="7135894" y="1545123"/>
            <a:ext cx="330780" cy="349685"/>
            <a:chOff x="7065162" y="7021894"/>
            <a:chExt cx="685581" cy="770272"/>
          </a:xfrm>
        </p:grpSpPr>
        <p:sp>
          <p:nvSpPr>
            <p:cNvPr id="184" name="Šestiúhelník 183"/>
            <p:cNvSpPr/>
            <p:nvPr/>
          </p:nvSpPr>
          <p:spPr>
            <a:xfrm rot="5400000">
              <a:off x="7012040" y="7075016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85" name="TextovéPole 184"/>
            <p:cNvSpPr txBox="1"/>
            <p:nvPr/>
          </p:nvSpPr>
          <p:spPr>
            <a:xfrm>
              <a:off x="7106436" y="7101942"/>
              <a:ext cx="644307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12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86" name="Skupina 185"/>
          <p:cNvGrpSpPr/>
          <p:nvPr/>
        </p:nvGrpSpPr>
        <p:grpSpPr>
          <a:xfrm>
            <a:off x="6815513" y="1545123"/>
            <a:ext cx="335288" cy="349685"/>
            <a:chOff x="6401134" y="7021894"/>
            <a:chExt cx="694924" cy="770272"/>
          </a:xfrm>
        </p:grpSpPr>
        <p:sp>
          <p:nvSpPr>
            <p:cNvPr id="187" name="Šestiúhelník 186"/>
            <p:cNvSpPr/>
            <p:nvPr/>
          </p:nvSpPr>
          <p:spPr>
            <a:xfrm rot="5400000">
              <a:off x="6348012" y="7075016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88" name="TextovéPole 187"/>
            <p:cNvSpPr txBox="1"/>
            <p:nvPr/>
          </p:nvSpPr>
          <p:spPr>
            <a:xfrm>
              <a:off x="6451749" y="7116238"/>
              <a:ext cx="644309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11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89" name="Skupina 188"/>
          <p:cNvGrpSpPr/>
          <p:nvPr/>
        </p:nvGrpSpPr>
        <p:grpSpPr>
          <a:xfrm>
            <a:off x="8090523" y="1545848"/>
            <a:ext cx="331491" cy="349685"/>
            <a:chOff x="9043744" y="7023492"/>
            <a:chExt cx="687055" cy="770272"/>
          </a:xfrm>
        </p:grpSpPr>
        <p:sp>
          <p:nvSpPr>
            <p:cNvPr id="190" name="Šestiúhelník 189"/>
            <p:cNvSpPr/>
            <p:nvPr/>
          </p:nvSpPr>
          <p:spPr>
            <a:xfrm rot="5400000">
              <a:off x="8990622" y="7076614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91" name="TextovéPole 190"/>
            <p:cNvSpPr txBox="1"/>
            <p:nvPr/>
          </p:nvSpPr>
          <p:spPr>
            <a:xfrm>
              <a:off x="9086492" y="7114644"/>
              <a:ext cx="644307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15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92" name="Skupina 191"/>
          <p:cNvGrpSpPr/>
          <p:nvPr/>
        </p:nvGrpSpPr>
        <p:grpSpPr>
          <a:xfrm>
            <a:off x="6657620" y="1821145"/>
            <a:ext cx="329250" cy="349685"/>
            <a:chOff x="608836" y="1803963"/>
            <a:chExt cx="329250" cy="349685"/>
          </a:xfrm>
        </p:grpSpPr>
        <p:sp>
          <p:nvSpPr>
            <p:cNvPr id="193" name="Šestiúhelník 192"/>
            <p:cNvSpPr/>
            <p:nvPr/>
          </p:nvSpPr>
          <p:spPr>
            <a:xfrm rot="5400000">
              <a:off x="594184" y="1818615"/>
              <a:ext cx="349685" cy="320381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94" name="TextovéPole 193"/>
            <p:cNvSpPr txBox="1"/>
            <p:nvPr/>
          </p:nvSpPr>
          <p:spPr>
            <a:xfrm>
              <a:off x="627219" y="1840666"/>
              <a:ext cx="310867" cy="23852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16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95" name="Skupina 194"/>
          <p:cNvGrpSpPr/>
          <p:nvPr/>
        </p:nvGrpSpPr>
        <p:grpSpPr>
          <a:xfrm>
            <a:off x="7298382" y="1826480"/>
            <a:ext cx="336497" cy="349685"/>
            <a:chOff x="7401939" y="7629106"/>
            <a:chExt cx="697429" cy="770272"/>
          </a:xfrm>
        </p:grpSpPr>
        <p:sp>
          <p:nvSpPr>
            <p:cNvPr id="196" name="Šestiúhelník 195"/>
            <p:cNvSpPr/>
            <p:nvPr/>
          </p:nvSpPr>
          <p:spPr>
            <a:xfrm rot="5400000">
              <a:off x="7348817" y="7682228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197" name="TextovéPole 196"/>
            <p:cNvSpPr txBox="1"/>
            <p:nvPr/>
          </p:nvSpPr>
          <p:spPr>
            <a:xfrm>
              <a:off x="7455060" y="7710751"/>
              <a:ext cx="644308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18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198" name="Skupina 197"/>
          <p:cNvGrpSpPr/>
          <p:nvPr/>
        </p:nvGrpSpPr>
        <p:grpSpPr>
          <a:xfrm>
            <a:off x="6978001" y="1818983"/>
            <a:ext cx="332505" cy="349685"/>
            <a:chOff x="6737911" y="7625142"/>
            <a:chExt cx="689157" cy="770272"/>
          </a:xfrm>
        </p:grpSpPr>
        <p:sp>
          <p:nvSpPr>
            <p:cNvPr id="199" name="Šestiúhelník 198"/>
            <p:cNvSpPr/>
            <p:nvPr/>
          </p:nvSpPr>
          <p:spPr>
            <a:xfrm rot="5400000">
              <a:off x="6684789" y="7678264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200" name="TextovéPole 199"/>
            <p:cNvSpPr txBox="1"/>
            <p:nvPr/>
          </p:nvSpPr>
          <p:spPr>
            <a:xfrm>
              <a:off x="6782760" y="7710752"/>
              <a:ext cx="644308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17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01" name="Skupina 200"/>
          <p:cNvGrpSpPr/>
          <p:nvPr/>
        </p:nvGrpSpPr>
        <p:grpSpPr>
          <a:xfrm>
            <a:off x="6501259" y="2095005"/>
            <a:ext cx="334006" cy="349685"/>
            <a:chOff x="5737106" y="8233153"/>
            <a:chExt cx="692267" cy="770272"/>
          </a:xfrm>
        </p:grpSpPr>
        <p:sp>
          <p:nvSpPr>
            <p:cNvPr id="202" name="Šestiúhelník 201"/>
            <p:cNvSpPr/>
            <p:nvPr/>
          </p:nvSpPr>
          <p:spPr>
            <a:xfrm rot="5400000">
              <a:off x="5683984" y="8286275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203" name="TextovéPole 202"/>
            <p:cNvSpPr txBox="1"/>
            <p:nvPr/>
          </p:nvSpPr>
          <p:spPr>
            <a:xfrm>
              <a:off x="5785066" y="8312402"/>
              <a:ext cx="644307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22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04" name="Skupina 203"/>
          <p:cNvGrpSpPr/>
          <p:nvPr/>
        </p:nvGrpSpPr>
        <p:grpSpPr>
          <a:xfrm>
            <a:off x="8249375" y="1823308"/>
            <a:ext cx="333434" cy="349685"/>
            <a:chOff x="9372983" y="7634668"/>
            <a:chExt cx="691081" cy="770272"/>
          </a:xfrm>
        </p:grpSpPr>
        <p:sp>
          <p:nvSpPr>
            <p:cNvPr id="205" name="Šestiúhelník 204"/>
            <p:cNvSpPr/>
            <p:nvPr/>
          </p:nvSpPr>
          <p:spPr>
            <a:xfrm rot="5400000">
              <a:off x="9319861" y="7687790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206" name="TextovéPole 205"/>
            <p:cNvSpPr txBox="1"/>
            <p:nvPr/>
          </p:nvSpPr>
          <p:spPr>
            <a:xfrm>
              <a:off x="9419758" y="7727415"/>
              <a:ext cx="644306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21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07" name="Skupina 206"/>
          <p:cNvGrpSpPr/>
          <p:nvPr/>
        </p:nvGrpSpPr>
        <p:grpSpPr>
          <a:xfrm>
            <a:off x="7933590" y="1819346"/>
            <a:ext cx="331167" cy="349685"/>
            <a:chOff x="8718481" y="7625941"/>
            <a:chExt cx="686383" cy="770272"/>
          </a:xfrm>
        </p:grpSpPr>
        <p:sp>
          <p:nvSpPr>
            <p:cNvPr id="208" name="Šestiúhelník 207"/>
            <p:cNvSpPr/>
            <p:nvPr/>
          </p:nvSpPr>
          <p:spPr>
            <a:xfrm rot="5400000">
              <a:off x="8665359" y="7679063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209" name="TextovéPole 208"/>
            <p:cNvSpPr txBox="1"/>
            <p:nvPr/>
          </p:nvSpPr>
          <p:spPr>
            <a:xfrm>
              <a:off x="8760557" y="7721854"/>
              <a:ext cx="644307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20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10" name="Skupina 209"/>
          <p:cNvGrpSpPr/>
          <p:nvPr/>
        </p:nvGrpSpPr>
        <p:grpSpPr>
          <a:xfrm>
            <a:off x="6818823" y="2095005"/>
            <a:ext cx="337146" cy="349685"/>
            <a:chOff x="6407995" y="8233153"/>
            <a:chExt cx="698775" cy="770272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211" name="Šestiúhelník 210"/>
            <p:cNvSpPr/>
            <p:nvPr/>
          </p:nvSpPr>
          <p:spPr>
            <a:xfrm rot="5400000">
              <a:off x="6354873" y="8286275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212" name="TextovéPole 211"/>
            <p:cNvSpPr txBox="1"/>
            <p:nvPr/>
          </p:nvSpPr>
          <p:spPr>
            <a:xfrm>
              <a:off x="6462463" y="8317171"/>
              <a:ext cx="644307" cy="52541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23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13" name="Skupina 212"/>
          <p:cNvGrpSpPr/>
          <p:nvPr/>
        </p:nvGrpSpPr>
        <p:grpSpPr>
          <a:xfrm>
            <a:off x="7138192" y="2094643"/>
            <a:ext cx="338481" cy="349685"/>
            <a:chOff x="7069925" y="8232354"/>
            <a:chExt cx="701542" cy="770272"/>
          </a:xfrm>
        </p:grpSpPr>
        <p:sp>
          <p:nvSpPr>
            <p:cNvPr id="214" name="Šestiúhelník 213"/>
            <p:cNvSpPr/>
            <p:nvPr/>
          </p:nvSpPr>
          <p:spPr>
            <a:xfrm rot="5400000">
              <a:off x="7016803" y="8285476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215" name="TextovéPole 214"/>
            <p:cNvSpPr txBox="1"/>
            <p:nvPr/>
          </p:nvSpPr>
          <p:spPr>
            <a:xfrm>
              <a:off x="7127160" y="8321936"/>
              <a:ext cx="644307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24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16" name="Skupina 215"/>
          <p:cNvGrpSpPr/>
          <p:nvPr/>
        </p:nvGrpSpPr>
        <p:grpSpPr>
          <a:xfrm>
            <a:off x="7458573" y="2095005"/>
            <a:ext cx="338804" cy="349685"/>
            <a:chOff x="7733953" y="8233153"/>
            <a:chExt cx="702211" cy="770272"/>
          </a:xfrm>
        </p:grpSpPr>
        <p:sp>
          <p:nvSpPr>
            <p:cNvPr id="217" name="Šestiúhelník 216"/>
            <p:cNvSpPr/>
            <p:nvPr/>
          </p:nvSpPr>
          <p:spPr>
            <a:xfrm rot="5400000">
              <a:off x="7680831" y="8286275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218" name="TextovéPole 217"/>
            <p:cNvSpPr txBox="1"/>
            <p:nvPr/>
          </p:nvSpPr>
          <p:spPr>
            <a:xfrm>
              <a:off x="7791858" y="8326704"/>
              <a:ext cx="644306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25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19" name="Skupina 218"/>
          <p:cNvGrpSpPr/>
          <p:nvPr/>
        </p:nvGrpSpPr>
        <p:grpSpPr>
          <a:xfrm>
            <a:off x="7776656" y="2095005"/>
            <a:ext cx="335297" cy="349685"/>
            <a:chOff x="8393218" y="8233153"/>
            <a:chExt cx="694943" cy="770272"/>
          </a:xfrm>
        </p:grpSpPr>
        <p:sp>
          <p:nvSpPr>
            <p:cNvPr id="220" name="Šestiúhelník 219"/>
            <p:cNvSpPr/>
            <p:nvPr/>
          </p:nvSpPr>
          <p:spPr>
            <a:xfrm rot="5400000">
              <a:off x="8340096" y="8286275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221" name="TextovéPole 220"/>
            <p:cNvSpPr txBox="1"/>
            <p:nvPr/>
          </p:nvSpPr>
          <p:spPr>
            <a:xfrm>
              <a:off x="8443852" y="8318770"/>
              <a:ext cx="644309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26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22" name="Skupina 221"/>
          <p:cNvGrpSpPr/>
          <p:nvPr/>
        </p:nvGrpSpPr>
        <p:grpSpPr>
          <a:xfrm>
            <a:off x="8094740" y="2091040"/>
            <a:ext cx="337918" cy="349685"/>
            <a:chOff x="9052483" y="8224417"/>
            <a:chExt cx="700375" cy="770272"/>
          </a:xfrm>
        </p:grpSpPr>
        <p:sp>
          <p:nvSpPr>
            <p:cNvPr id="223" name="Šestiúhelník 222"/>
            <p:cNvSpPr/>
            <p:nvPr/>
          </p:nvSpPr>
          <p:spPr>
            <a:xfrm rot="5400000">
              <a:off x="8999361" y="8277539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224" name="TextovéPole 223"/>
            <p:cNvSpPr txBox="1"/>
            <p:nvPr/>
          </p:nvSpPr>
          <p:spPr>
            <a:xfrm>
              <a:off x="9108551" y="8336238"/>
              <a:ext cx="644307" cy="52541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27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25" name="Skupina 224"/>
          <p:cNvGrpSpPr/>
          <p:nvPr/>
        </p:nvGrpSpPr>
        <p:grpSpPr>
          <a:xfrm>
            <a:off x="8415121" y="2096807"/>
            <a:ext cx="332113" cy="349685"/>
            <a:chOff x="9716511" y="8237121"/>
            <a:chExt cx="688344" cy="770272"/>
          </a:xfrm>
        </p:grpSpPr>
        <p:sp>
          <p:nvSpPr>
            <p:cNvPr id="226" name="Šestiúhelník 225"/>
            <p:cNvSpPr/>
            <p:nvPr/>
          </p:nvSpPr>
          <p:spPr>
            <a:xfrm rot="5400000">
              <a:off x="9663389" y="8290243"/>
              <a:ext cx="770272" cy="664028"/>
            </a:xfrm>
            <a:prstGeom prst="hexagon">
              <a:avLst/>
            </a:prstGeom>
            <a:solidFill>
              <a:srgbClr val="F7B615"/>
            </a:solidFill>
            <a:ln>
              <a:solidFill>
                <a:srgbClr val="FF6600"/>
              </a:solidFill>
            </a:ln>
          </p:spPr>
          <p:style>
            <a:lnRef idx="2">
              <a:schemeClr val="accent5">
                <a:shade val="50000"/>
              </a:schemeClr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950" b="1"/>
            </a:p>
          </p:txBody>
        </p:sp>
        <p:sp>
          <p:nvSpPr>
            <p:cNvPr id="227" name="TextovéPole 226"/>
            <p:cNvSpPr txBox="1"/>
            <p:nvPr/>
          </p:nvSpPr>
          <p:spPr>
            <a:xfrm>
              <a:off x="9760548" y="8341005"/>
              <a:ext cx="644307" cy="52541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950" b="1" dirty="0" smtClean="0">
                  <a:solidFill>
                    <a:schemeClr val="bg1"/>
                  </a:solidFill>
                </a:rPr>
                <a:t>28</a:t>
              </a:r>
              <a:endParaRPr lang="cs-CZ" sz="950" b="1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392674573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9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4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9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6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0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7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8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5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1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6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0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2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1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8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5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2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2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9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2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6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2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>
                      <p:stCondLst>
                        <p:cond delay="0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3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2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0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2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1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2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>
                      <p:stCondLst>
                        <p:cond delay="0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2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"/>
                  </p:tgtEl>
                </p:cond>
              </p:nextCondLst>
            </p:seq>
            <p:seq concurrent="1" nextAc="seek">
              <p:cTn id="277" restart="whenNotActive" fill="hold" evtFilter="cancelBubble" nodeType="interactiveSeq">
                <p:stCondLst>
                  <p:cond evt="onClick" delay="0">
                    <p:tgtEl>
                      <p:spTgt spid="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8" fill="hold">
                      <p:stCondLst>
                        <p:cond delay="0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2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  <p:bldP spid="132" grpId="0" animBg="1"/>
      <p:bldP spid="133" grpId="0" animBg="1"/>
      <p:bldP spid="134" grpId="0" animBg="1"/>
      <p:bldP spid="135" grpId="0" animBg="1"/>
      <p:bldP spid="136" grpId="0" animBg="1"/>
      <p:bldP spid="137" grpId="0" animBg="1"/>
      <p:bldP spid="138" grpId="0" animBg="1"/>
      <p:bldP spid="139" grpId="0" animBg="1"/>
      <p:bldP spid="140" grpId="0" animBg="1"/>
      <p:bldP spid="141" grpId="0" animBg="1"/>
      <p:bldP spid="142" grpId="0" animBg="1"/>
      <p:bldP spid="14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alpha val="95000"/>
              </a:srgbClr>
            </a:gs>
            <a:gs pos="67000">
              <a:srgbClr val="F5F949">
                <a:alpha val="93000"/>
              </a:srgbClr>
            </a:gs>
            <a:gs pos="100000">
              <a:srgbClr val="FFFF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1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se nazývá rozmnožování kvasinek</a:t>
            </a:r>
          </a:p>
          <a:p>
            <a:r>
              <a:rPr lang="cs-CZ" sz="2800" dirty="0" smtClean="0"/>
              <a:t>	a) rašení</a:t>
            </a:r>
          </a:p>
          <a:p>
            <a:r>
              <a:rPr lang="cs-CZ" sz="2800" dirty="0" smtClean="0"/>
              <a:t>	b) rozpuk</a:t>
            </a:r>
            <a:endParaRPr lang="cs-CZ" sz="2800" dirty="0"/>
          </a:p>
          <a:p>
            <a:r>
              <a:rPr lang="cs-CZ" sz="2800" dirty="0" smtClean="0"/>
              <a:t>	c) kvetení</a:t>
            </a:r>
            <a:endParaRPr lang="cs-CZ" sz="2800" dirty="0"/>
          </a:p>
          <a:p>
            <a:r>
              <a:rPr lang="cs-CZ" sz="2800" dirty="0" smtClean="0"/>
              <a:t>	d)</a:t>
            </a:r>
            <a:r>
              <a:rPr lang="cs-CZ" sz="2800" dirty="0"/>
              <a:t> </a:t>
            </a:r>
            <a:r>
              <a:rPr lang="cs-CZ" sz="2800" dirty="0" smtClean="0"/>
              <a:t>pučení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86376"/>
            <a:ext cx="78799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Virus který způsobuje nemoc AIDS se nazývá HIV.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6087886" y="2080772"/>
            <a:ext cx="2245644" cy="2245644"/>
            <a:chOff x="6087886" y="2111188"/>
            <a:chExt cx="2245644" cy="2245644"/>
          </a:xfrm>
        </p:grpSpPr>
        <p:pic>
          <p:nvPicPr>
            <p:cNvPr id="14" name="Picture 2" descr="Soubor:S cerevisiae under DIC microscopy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087886" y="2111188"/>
              <a:ext cx="2245644" cy="2245644"/>
            </a:xfrm>
            <a:prstGeom prst="rect">
              <a:avLst/>
            </a:prstGeom>
            <a:noFill/>
          </p:spPr>
        </p:pic>
        <p:sp>
          <p:nvSpPr>
            <p:cNvPr id="15" name="Elipsa 14"/>
            <p:cNvSpPr/>
            <p:nvPr/>
          </p:nvSpPr>
          <p:spPr>
            <a:xfrm rot="3416254">
              <a:off x="6292814" y="2933515"/>
              <a:ext cx="981838" cy="694427"/>
            </a:xfrm>
            <a:prstGeom prst="ellipse">
              <a:avLst/>
            </a:prstGeom>
            <a:noFill/>
            <a:ln w="412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02832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42900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4114871985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alpha val="95000"/>
              </a:srgbClr>
            </a:gs>
            <a:gs pos="67000">
              <a:srgbClr val="F5F949">
                <a:alpha val="93000"/>
              </a:srgbClr>
            </a:gs>
            <a:gs pos="100000">
              <a:srgbClr val="FFFF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2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6" y="1559860"/>
            <a:ext cx="596547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Jakou rostlinu používal pan Johan Gregor  </a:t>
            </a:r>
            <a:r>
              <a:rPr lang="cs-CZ" sz="2800" dirty="0" err="1" smtClean="0"/>
              <a:t>Mendel</a:t>
            </a:r>
            <a:r>
              <a:rPr lang="cs-CZ" sz="2800" dirty="0" smtClean="0"/>
              <a:t> při zkoumání genetiky?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Vyrábí se z kvasinek antibiotika?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3568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37398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4163512957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alpha val="95000"/>
              </a:srgbClr>
            </a:gs>
            <a:gs pos="67000">
              <a:srgbClr val="F5F949">
                <a:alpha val="93000"/>
              </a:srgbClr>
            </a:gs>
            <a:gs pos="100000">
              <a:srgbClr val="FFFF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3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se nazývá zelená organela v rostlinné buňce? </a:t>
            </a:r>
          </a:p>
          <a:p>
            <a:r>
              <a:rPr lang="cs-CZ" sz="2800" dirty="0" smtClean="0"/>
              <a:t>	a) jádro</a:t>
            </a:r>
          </a:p>
          <a:p>
            <a:r>
              <a:rPr lang="cs-CZ" sz="2800" dirty="0" smtClean="0"/>
              <a:t>	b) membrána</a:t>
            </a:r>
          </a:p>
          <a:p>
            <a:r>
              <a:rPr lang="cs-CZ" sz="2800" dirty="0" smtClean="0"/>
              <a:t>	c) buněčná stěna</a:t>
            </a:r>
          </a:p>
          <a:p>
            <a:r>
              <a:rPr lang="cs-CZ" sz="2800" dirty="0" smtClean="0"/>
              <a:t>	d) chloroplast</a:t>
            </a:r>
          </a:p>
          <a:p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68078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Může žít a plně fungovat buňka bez jádra?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 descr="File:Plant cell structure no text-2.sv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53236" y="3649958"/>
            <a:ext cx="4801645" cy="35143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876926930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alpha val="95000"/>
              </a:srgbClr>
            </a:gs>
            <a:gs pos="67000">
              <a:srgbClr val="F5F949">
                <a:alpha val="93000"/>
              </a:srgbClr>
            </a:gs>
            <a:gs pos="100000">
              <a:srgbClr val="FFFF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</a:t>
            </a:r>
            <a:r>
              <a:rPr lang="cs-CZ" dirty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4</a:t>
            </a: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 je to třeň?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68078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Používají se kvasinky při výrobě alkoholu?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02832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900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4183547102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alpha val="95000"/>
              </a:srgbClr>
            </a:gs>
            <a:gs pos="67000">
              <a:srgbClr val="F5F949">
                <a:alpha val="93000"/>
              </a:srgbClr>
            </a:gs>
            <a:gs pos="100000">
              <a:srgbClr val="FFFF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5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Čím se živí kvasinky?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Objevil pan </a:t>
            </a:r>
            <a:r>
              <a:rPr lang="cs-CZ" sz="2800" dirty="0" err="1" smtClean="0"/>
              <a:t>Fleming</a:t>
            </a:r>
            <a:r>
              <a:rPr lang="cs-CZ" sz="2800" dirty="0" smtClean="0"/>
              <a:t> antibiotika?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02832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900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3007982444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alpha val="95000"/>
              </a:srgbClr>
            </a:gs>
            <a:gs pos="67000">
              <a:srgbClr val="F5F949">
                <a:alpha val="93000"/>
              </a:srgbClr>
            </a:gs>
            <a:gs pos="100000">
              <a:srgbClr val="FFFF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</a:t>
            </a:r>
            <a:r>
              <a:rPr lang="cs-CZ" dirty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6</a:t>
            </a: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Která z následujících organel chybí v buňce živočichů?</a:t>
            </a:r>
          </a:p>
          <a:p>
            <a:r>
              <a:rPr lang="cs-CZ" sz="2800" dirty="0" smtClean="0"/>
              <a:t>	a) jádro</a:t>
            </a:r>
          </a:p>
          <a:p>
            <a:r>
              <a:rPr lang="cs-CZ" sz="2800" dirty="0" smtClean="0"/>
              <a:t>	b) membrána</a:t>
            </a:r>
          </a:p>
          <a:p>
            <a:r>
              <a:rPr lang="cs-CZ" sz="2800" dirty="0" smtClean="0"/>
              <a:t>	c) buněčná tekutina</a:t>
            </a:r>
          </a:p>
          <a:p>
            <a:r>
              <a:rPr lang="cs-CZ" sz="2800" dirty="0" smtClean="0"/>
              <a:t>	d) chloroplast</a:t>
            </a:r>
          </a:p>
          <a:p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7" y="4326416"/>
            <a:ext cx="71764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Porostou řasy na suchém a slunečném místě?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3568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37398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3283593751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alpha val="95000"/>
              </a:srgbClr>
            </a:gs>
            <a:gs pos="67000">
              <a:srgbClr val="F5F949">
                <a:alpha val="93000"/>
              </a:srgbClr>
            </a:gs>
            <a:gs pos="100000">
              <a:srgbClr val="FFFF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</a:t>
            </a:r>
            <a:r>
              <a:rPr lang="cs-CZ" dirty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7</a:t>
            </a: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Jaké 2 barvy nerozezná barvoslepý člověk? </a:t>
            </a:r>
          </a:p>
          <a:p>
            <a:r>
              <a:rPr lang="cs-CZ" sz="2800" dirty="0" smtClean="0"/>
              <a:t>	a) modrou a žlutou</a:t>
            </a:r>
          </a:p>
          <a:p>
            <a:r>
              <a:rPr lang="cs-CZ" sz="2800" dirty="0" smtClean="0"/>
              <a:t>	b) červenou a zelenou</a:t>
            </a:r>
          </a:p>
          <a:p>
            <a:r>
              <a:rPr lang="cs-CZ" sz="2800" dirty="0" smtClean="0"/>
              <a:t>	c) fialovou a růžovou</a:t>
            </a:r>
          </a:p>
          <a:p>
            <a:r>
              <a:rPr lang="cs-CZ" sz="2800" dirty="0" smtClean="0"/>
              <a:t>	d) hnědou a žlutou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7898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Můžeme jíst plesnivé potraviny po odkrojení plísně? 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3568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37398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585961367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alpha val="95000"/>
              </a:srgbClr>
            </a:gs>
            <a:gs pos="67000">
              <a:srgbClr val="F5F949">
                <a:alpha val="93000"/>
              </a:srgbClr>
            </a:gs>
            <a:gs pos="100000">
              <a:srgbClr val="FFFF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8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Která houba nepatří mezi následující a proč? </a:t>
            </a:r>
          </a:p>
          <a:p>
            <a:r>
              <a:rPr lang="cs-CZ" sz="2800" dirty="0" smtClean="0"/>
              <a:t>Bedla vysoká, žampion ovčí, muchomůrka červená, hlíva ústřičná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8229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Můžu zdědit některou z vlastností po své sestře?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3568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37398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745013770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alpha val="95000"/>
              </a:srgbClr>
            </a:gs>
            <a:gs pos="67000">
              <a:srgbClr val="F5F949">
                <a:alpha val="93000"/>
              </a:srgbClr>
            </a:gs>
            <a:gs pos="100000">
              <a:srgbClr val="FFFF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</a:t>
            </a:r>
            <a:r>
              <a:rPr lang="cs-CZ" dirty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9</a:t>
            </a: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 tvoří dohromady řasa s houbou?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 muchomůrka růžovka jedlá?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02832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900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3113431158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alpha val="95000"/>
              </a:srgbClr>
            </a:gs>
            <a:gs pos="67000">
              <a:srgbClr val="F5F949">
                <a:alpha val="93000"/>
              </a:srgbClr>
            </a:gs>
            <a:gs pos="100000">
              <a:srgbClr val="FFFF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10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Genetická informace, kterou dědíme od rodičů je schovaná v </a:t>
            </a:r>
          </a:p>
          <a:p>
            <a:r>
              <a:rPr lang="cs-CZ" sz="2800" dirty="0" smtClean="0"/>
              <a:t>	a) MNA</a:t>
            </a:r>
          </a:p>
          <a:p>
            <a:r>
              <a:rPr lang="cs-CZ" sz="2800" dirty="0" smtClean="0"/>
              <a:t>	b) DNA</a:t>
            </a:r>
            <a:endParaRPr lang="cs-CZ" sz="2800" dirty="0"/>
          </a:p>
          <a:p>
            <a:r>
              <a:rPr lang="cs-CZ" sz="2800" dirty="0" smtClean="0"/>
              <a:t>	c) GNA</a:t>
            </a:r>
            <a:endParaRPr lang="cs-CZ" sz="2800" dirty="0"/>
          </a:p>
          <a:p>
            <a:r>
              <a:rPr lang="cs-CZ" sz="2800" dirty="0" smtClean="0"/>
              <a:t>	d) PNA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Roste žampion ovčí na louce?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02832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900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3459003927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alpha val="95000"/>
              </a:srgbClr>
            </a:gs>
            <a:gs pos="67000">
              <a:srgbClr val="F5F949">
                <a:alpha val="93000"/>
              </a:srgbClr>
            </a:gs>
            <a:gs pos="100000">
              <a:srgbClr val="FFFF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11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se jmenuje organela ve které vzniká energie ? </a:t>
            </a:r>
          </a:p>
          <a:p>
            <a:r>
              <a:rPr lang="cs-CZ" sz="2800" dirty="0" smtClean="0"/>
              <a:t>	a) jádro</a:t>
            </a:r>
          </a:p>
          <a:p>
            <a:r>
              <a:rPr lang="cs-CZ" sz="2800" dirty="0" smtClean="0"/>
              <a:t>	b) vakuola</a:t>
            </a:r>
            <a:endParaRPr lang="cs-CZ" sz="2800" dirty="0"/>
          </a:p>
          <a:p>
            <a:r>
              <a:rPr lang="cs-CZ" sz="2800" dirty="0" smtClean="0"/>
              <a:t>	c) mitochondrie</a:t>
            </a:r>
            <a:endParaRPr lang="cs-CZ" sz="2800" dirty="0"/>
          </a:p>
          <a:p>
            <a:r>
              <a:rPr lang="cs-CZ" sz="2800" dirty="0" smtClean="0"/>
              <a:t>	d) chloroplast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7" y="4326416"/>
            <a:ext cx="78984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Dají se virová onemocnění léčit antibiotiky? 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3568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37398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3746112440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alpha val="95000"/>
              </a:srgbClr>
            </a:gs>
            <a:gs pos="67000">
              <a:srgbClr val="F5F949">
                <a:alpha val="93000"/>
              </a:srgbClr>
            </a:gs>
            <a:gs pos="100000">
              <a:srgbClr val="FFFF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12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 kom zdědil Ondra tvar nosu?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8229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Patří angína mezi onemocnění způsobené bakteriemi?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02832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900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16" name="Skupina 15"/>
          <p:cNvGrpSpPr/>
          <p:nvPr/>
        </p:nvGrpSpPr>
        <p:grpSpPr>
          <a:xfrm>
            <a:off x="0" y="2529152"/>
            <a:ext cx="9144000" cy="3107149"/>
            <a:chOff x="-2392493" y="1417638"/>
            <a:chExt cx="15520988" cy="4978555"/>
          </a:xfrm>
        </p:grpSpPr>
        <p:pic>
          <p:nvPicPr>
            <p:cNvPr id="17" name="Picture 2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-2392493" y="1417638"/>
              <a:ext cx="7961313" cy="49593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5568820" y="1522568"/>
              <a:ext cx="7559675" cy="48736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</p:spTree>
    <p:extLst>
      <p:ext uri="{BB962C8B-B14F-4D97-AF65-F5344CB8AC3E}">
        <p14:creationId xmlns="" xmlns:p14="http://schemas.microsoft.com/office/powerpoint/2010/main" val="310259154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alpha val="95000"/>
              </a:srgbClr>
            </a:gs>
            <a:gs pos="67000">
              <a:srgbClr val="F5F949">
                <a:alpha val="93000"/>
              </a:srgbClr>
            </a:gs>
            <a:gs pos="100000">
              <a:srgbClr val="FFFF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13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Podle čeho se dělí řasy na 3 skupiny?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Mohou mít houby pochvu?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02832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900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1681725848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alpha val="95000"/>
              </a:srgbClr>
            </a:gs>
            <a:gs pos="67000">
              <a:srgbClr val="F5F949">
                <a:alpha val="93000"/>
              </a:srgbClr>
            </a:gs>
            <a:gs pos="100000">
              <a:srgbClr val="FFFF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14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 se nazývá plíseň na obrázku?</a:t>
            </a:r>
          </a:p>
          <a:p>
            <a:r>
              <a:rPr lang="cs-CZ" sz="2800" dirty="0" smtClean="0"/>
              <a:t>	a) paličkovec</a:t>
            </a:r>
          </a:p>
          <a:p>
            <a:r>
              <a:rPr lang="cs-CZ" sz="2800" dirty="0" smtClean="0"/>
              <a:t>	b) </a:t>
            </a:r>
            <a:r>
              <a:rPr lang="cs-CZ" sz="2800" dirty="0" err="1" smtClean="0"/>
              <a:t>obrazovec</a:t>
            </a:r>
            <a:endParaRPr lang="cs-CZ" sz="2800" dirty="0"/>
          </a:p>
          <a:p>
            <a:r>
              <a:rPr lang="cs-CZ" sz="2800" dirty="0" smtClean="0"/>
              <a:t>	c) </a:t>
            </a:r>
            <a:r>
              <a:rPr lang="cs-CZ" sz="2800" dirty="0" err="1" smtClean="0"/>
              <a:t>štětičkovec</a:t>
            </a:r>
            <a:endParaRPr lang="cs-CZ" sz="2800" dirty="0"/>
          </a:p>
          <a:p>
            <a:r>
              <a:rPr lang="cs-CZ" sz="2800" dirty="0" smtClean="0"/>
              <a:t>	d)</a:t>
            </a:r>
            <a:r>
              <a:rPr lang="cs-CZ" sz="2800" dirty="0"/>
              <a:t> </a:t>
            </a:r>
            <a:r>
              <a:rPr lang="cs-CZ" sz="2800" dirty="0" err="1" smtClean="0"/>
              <a:t>lepkavec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 hřib satan jedlý?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76128" y="2126048"/>
            <a:ext cx="2075887" cy="3361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3568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337398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1616495673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alpha val="95000"/>
              </a:srgbClr>
            </a:gs>
            <a:gs pos="67000">
              <a:srgbClr val="F5F949">
                <a:alpha val="93000"/>
              </a:srgbClr>
            </a:gs>
            <a:gs pos="100000">
              <a:srgbClr val="FFFF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15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Kvasinky mohou způsobovat nemoci. Řekněte alespoň 3 části těla na kterých se vyskytuje nejčastěji.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7" y="4326416"/>
            <a:ext cx="78984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Ze spodu na klobouku hub najdeme trubky nebo přepážky.  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3568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37398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1296066549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alpha val="95000"/>
              </a:srgbClr>
            </a:gs>
            <a:gs pos="67000">
              <a:srgbClr val="F5F949">
                <a:alpha val="93000"/>
              </a:srgbClr>
            </a:gs>
            <a:gs pos="100000">
              <a:srgbClr val="FFFF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16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 je to kolonie?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8229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Obklopuje buněčná tekutina organely v buňce?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02832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900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643126996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alpha val="95000"/>
              </a:srgbClr>
            </a:gs>
            <a:gs pos="67000">
              <a:srgbClr val="F5F949">
                <a:alpha val="93000"/>
              </a:srgbClr>
            </a:gs>
            <a:gs pos="100000">
              <a:srgbClr val="FFFF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17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cs-CZ" sz="2800" dirty="0" smtClean="0"/>
              <a:t>Vyber dva názvy lišejníků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Jsou všechny plísně jedovaté?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3568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37398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6" name="TextovéPole 15"/>
          <p:cNvSpPr txBox="1"/>
          <p:nvPr/>
        </p:nvSpPr>
        <p:spPr>
          <a:xfrm>
            <a:off x="824459" y="2295854"/>
            <a:ext cx="72552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rozsivka, lišejník zeměpisný, šroubatka, dutohlávka sobí, váleč koulivý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4230981611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alpha val="95000"/>
              </a:srgbClr>
            </a:gs>
            <a:gs pos="67000">
              <a:srgbClr val="F5F949">
                <a:alpha val="93000"/>
              </a:srgbClr>
            </a:gs>
            <a:gs pos="100000">
              <a:srgbClr val="FFFF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18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 vzniká v chloroplastu (zelené organele) při fotosyntéze?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Tělo řas se nazývá stélka.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02832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900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3195644587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alpha val="95000"/>
              </a:srgbClr>
            </a:gs>
            <a:gs pos="67000">
              <a:srgbClr val="F5F949">
                <a:alpha val="93000"/>
              </a:srgbClr>
            </a:gs>
            <a:gs pos="100000">
              <a:srgbClr val="FFFF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19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417638"/>
            <a:ext cx="563431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Strýc Popleta šel na houby, ale ne všechny které sebral jsou jedlé. Které houby je potřeba vyhodit?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7" y="4326416"/>
            <a:ext cx="78984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Slouží vakuola v buňce k udržení správného tlaku?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02832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900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362" name="Picture 2" descr="File:Muchomůrka červená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3568" y="3063417"/>
            <a:ext cx="1441076" cy="1921435"/>
          </a:xfrm>
          <a:prstGeom prst="rect">
            <a:avLst/>
          </a:prstGeom>
          <a:noFill/>
        </p:spPr>
      </p:pic>
      <p:pic>
        <p:nvPicPr>
          <p:cNvPr id="15364" name="Picture 4" descr="File:Hřib hnědý.jpe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375172" y="4916105"/>
            <a:ext cx="1927660" cy="1445745"/>
          </a:xfrm>
          <a:prstGeom prst="rect">
            <a:avLst/>
          </a:prstGeom>
          <a:noFill/>
        </p:spPr>
      </p:pic>
      <p:pic>
        <p:nvPicPr>
          <p:cNvPr id="15366" name="Picture 6" descr="File:Křemenáč březový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698858" y="2744292"/>
            <a:ext cx="1653156" cy="1345853"/>
          </a:xfrm>
          <a:prstGeom prst="rect">
            <a:avLst/>
          </a:prstGeom>
          <a:noFill/>
        </p:spPr>
      </p:pic>
      <p:pic>
        <p:nvPicPr>
          <p:cNvPr id="15368" name="Picture 8" descr="File:Choroš na spadlém kmeni stromu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031512" y="2802633"/>
            <a:ext cx="2124536" cy="1593402"/>
          </a:xfrm>
          <a:prstGeom prst="rect">
            <a:avLst/>
          </a:prstGeom>
          <a:noFill/>
        </p:spPr>
      </p:pic>
      <p:pic>
        <p:nvPicPr>
          <p:cNvPr id="15370" name="Picture 10" descr="File:Single lycoperdon perlatum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305948" y="4237920"/>
            <a:ext cx="1808760" cy="234903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591928581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2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2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20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20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2000"/>
                                        <p:tgtEl>
                                          <p:spTgt spid="153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2000"/>
                                        <p:tgtEl>
                                          <p:spTgt spid="153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alpha val="95000"/>
              </a:srgbClr>
            </a:gs>
            <a:gs pos="67000">
              <a:srgbClr val="F5F949">
                <a:alpha val="93000"/>
              </a:srgbClr>
            </a:gs>
            <a:gs pos="100000">
              <a:srgbClr val="FFFF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20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Jakou barvu očí bude mít dítě, když oba rodiče mají modré oči?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Rozmnožují se houby pylem?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3568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37398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2034259103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alpha val="95000"/>
              </a:srgbClr>
            </a:gs>
            <a:gs pos="67000">
              <a:srgbClr val="F5F949">
                <a:alpha val="93000"/>
              </a:srgbClr>
            </a:gs>
            <a:gs pos="100000">
              <a:srgbClr val="FFFF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21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Vyjmenuj 4 jedlé houby.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Můžeme zdědit po rodičích chřipku?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3568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37398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2329033546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alpha val="95000"/>
              </a:srgbClr>
            </a:gs>
            <a:gs pos="67000">
              <a:srgbClr val="F5F949">
                <a:alpha val="93000"/>
              </a:srgbClr>
            </a:gs>
            <a:gs pos="100000">
              <a:srgbClr val="FFFF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22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Vyjmenuj, co můžeme zdědit po rodičích. Alespoň 4 věci.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Nachází se DNA ve vakuole?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3568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37398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3213148304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alpha val="95000"/>
              </a:srgbClr>
            </a:gs>
            <a:gs pos="67000">
              <a:srgbClr val="F5F949">
                <a:alpha val="93000"/>
              </a:srgbClr>
            </a:gs>
            <a:gs pos="100000">
              <a:srgbClr val="FFFF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23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Která organela řídí všechny děje v buňce?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8229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Plísním vyhovuje teplé, suché a větrané místo.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3568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37398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3581857666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alpha val="95000"/>
              </a:srgbClr>
            </a:gs>
            <a:gs pos="67000">
              <a:srgbClr val="F5F949">
                <a:alpha val="93000"/>
              </a:srgbClr>
            </a:gs>
            <a:gs pos="100000">
              <a:srgbClr val="FFFF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24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 kom zdědila dcera tvar obočí?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 řasa součástí lišejníku?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02832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900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16" name="Skupina 15"/>
          <p:cNvGrpSpPr/>
          <p:nvPr/>
        </p:nvGrpSpPr>
        <p:grpSpPr>
          <a:xfrm>
            <a:off x="0" y="2299960"/>
            <a:ext cx="9144000" cy="3107149"/>
            <a:chOff x="-2392493" y="1417638"/>
            <a:chExt cx="15520988" cy="4978555"/>
          </a:xfrm>
        </p:grpSpPr>
        <p:pic>
          <p:nvPicPr>
            <p:cNvPr id="17" name="Picture 2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-2392493" y="1417638"/>
              <a:ext cx="7961313" cy="49593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8" name="Picture 3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5568820" y="1522568"/>
              <a:ext cx="7559675" cy="48736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</p:grpSp>
    </p:spTree>
    <p:extLst>
      <p:ext uri="{BB962C8B-B14F-4D97-AF65-F5344CB8AC3E}">
        <p14:creationId xmlns="" xmlns:p14="http://schemas.microsoft.com/office/powerpoint/2010/main" val="800681197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alpha val="95000"/>
              </a:srgbClr>
            </a:gs>
            <a:gs pos="67000">
              <a:srgbClr val="F5F949">
                <a:alpha val="93000"/>
              </a:srgbClr>
            </a:gs>
            <a:gs pos="100000">
              <a:srgbClr val="FFFF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25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Přiřaď názvy k částem viru.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Patří plísně mezi houby?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02832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900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pSp>
        <p:nvGrpSpPr>
          <p:cNvPr id="28" name="Skupina 27"/>
          <p:cNvGrpSpPr/>
          <p:nvPr/>
        </p:nvGrpSpPr>
        <p:grpSpPr>
          <a:xfrm>
            <a:off x="3157596" y="2593297"/>
            <a:ext cx="4155390" cy="4030490"/>
            <a:chOff x="8037222" y="1059496"/>
            <a:chExt cx="4470182" cy="4254048"/>
          </a:xfrm>
        </p:grpSpPr>
        <p:grpSp>
          <p:nvGrpSpPr>
            <p:cNvPr id="23" name="Skupina 22"/>
            <p:cNvGrpSpPr/>
            <p:nvPr/>
          </p:nvGrpSpPr>
          <p:grpSpPr>
            <a:xfrm>
              <a:off x="8352015" y="1059496"/>
              <a:ext cx="3705683" cy="4254048"/>
              <a:chOff x="9144001" y="1417638"/>
              <a:chExt cx="3705683" cy="4254048"/>
            </a:xfrm>
          </p:grpSpPr>
          <p:pic>
            <p:nvPicPr>
              <p:cNvPr id="1026" name="Picture 2"/>
              <p:cNvPicPr>
                <a:picLocks noChangeAspect="1" noChangeArrowheads="1"/>
              </p:cNvPicPr>
              <p:nvPr/>
            </p:nvPicPr>
            <p:blipFill>
              <a:blip r:embed="rId5" cstate="print"/>
              <a:srcRect/>
              <a:stretch>
                <a:fillRect/>
              </a:stretch>
            </p:blipFill>
            <p:spPr bwMode="auto">
              <a:xfrm rot="5400000">
                <a:off x="8735751" y="2278513"/>
                <a:ext cx="4254048" cy="253229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</p:pic>
          <p:cxnSp>
            <p:nvCxnSpPr>
              <p:cNvPr id="17" name="Přímá spojovací čára 16"/>
              <p:cNvCxnSpPr/>
              <p:nvPr/>
            </p:nvCxnSpPr>
            <p:spPr>
              <a:xfrm rot="10800000" flipV="1">
                <a:off x="9144001" y="2638266"/>
                <a:ext cx="1753853" cy="299803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/>
              <p:nvPr/>
            </p:nvCxnSpPr>
            <p:spPr>
              <a:xfrm rot="10800000" flipV="1">
                <a:off x="10897850" y="3561229"/>
                <a:ext cx="1301223" cy="299803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čára 18"/>
              <p:cNvCxnSpPr/>
              <p:nvPr/>
            </p:nvCxnSpPr>
            <p:spPr>
              <a:xfrm rot="10800000" flipV="1">
                <a:off x="11119781" y="4634091"/>
                <a:ext cx="1301223" cy="299803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ovací čára 19"/>
              <p:cNvCxnSpPr/>
              <p:nvPr/>
            </p:nvCxnSpPr>
            <p:spPr>
              <a:xfrm rot="10800000" flipV="1">
                <a:off x="11548461" y="2488365"/>
                <a:ext cx="1301223" cy="299803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4" name="TextovéPole 23"/>
            <p:cNvSpPr txBox="1"/>
            <p:nvPr/>
          </p:nvSpPr>
          <p:spPr>
            <a:xfrm>
              <a:off x="8037222" y="2349095"/>
              <a:ext cx="47968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</a:t>
              </a:r>
              <a:endParaRPr lang="cs-CZ" sz="2400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12027718" y="1869409"/>
              <a:ext cx="47968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2</a:t>
              </a:r>
              <a:endParaRPr lang="cs-CZ" sz="2400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11407087" y="2945670"/>
              <a:ext cx="47968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3</a:t>
              </a:r>
              <a:endParaRPr lang="cs-CZ" sz="2400" dirty="0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11646930" y="4021931"/>
              <a:ext cx="47968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4</a:t>
              </a:r>
              <a:endParaRPr lang="cs-CZ" sz="2400" dirty="0"/>
            </a:p>
          </p:txBody>
        </p:sp>
      </p:grpSp>
      <p:sp>
        <p:nvSpPr>
          <p:cNvPr id="29" name="TextovéPole 28"/>
          <p:cNvSpPr txBox="1"/>
          <p:nvPr/>
        </p:nvSpPr>
        <p:spPr>
          <a:xfrm>
            <a:off x="2477857" y="2070076"/>
            <a:ext cx="64757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příchytná vlákna, DNA, hlavička, krček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4207529173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  <p:bldP spid="29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alpha val="95000"/>
              </a:srgbClr>
            </a:gs>
            <a:gs pos="67000">
              <a:srgbClr val="F5F949">
                <a:alpha val="93000"/>
              </a:srgbClr>
            </a:gs>
            <a:gs pos="100000">
              <a:srgbClr val="FFFF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26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63431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Řekni název alespoň jednoho plísňového sýru.</a:t>
            </a:r>
          </a:p>
          <a:p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7" y="4326416"/>
            <a:ext cx="78984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Patří </a:t>
            </a:r>
            <a:r>
              <a:rPr lang="cs-CZ" sz="2800" dirty="0" err="1" smtClean="0"/>
              <a:t>Dawnův</a:t>
            </a:r>
            <a:r>
              <a:rPr lang="cs-CZ" sz="2800" dirty="0" smtClean="0"/>
              <a:t> syndrom mezi genetická onemocnění?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72387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09995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02832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900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3241454237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alpha val="95000"/>
              </a:srgbClr>
            </a:gs>
            <a:gs pos="67000">
              <a:srgbClr val="F5F949">
                <a:alpha val="93000"/>
              </a:srgbClr>
            </a:gs>
            <a:gs pos="100000">
              <a:srgbClr val="FFFF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27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6" y="1559860"/>
            <a:ext cx="61864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Jakou barvu pleti bude mít dítě černocha a bělošky? (Barvy se nemíchají)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Najdeš chaluhy v rybníce?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3568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37398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426801075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>
                <a:alpha val="95000"/>
              </a:srgbClr>
            </a:gs>
            <a:gs pos="67000">
              <a:srgbClr val="F5F949">
                <a:alpha val="93000"/>
              </a:srgbClr>
            </a:gs>
            <a:gs pos="100000">
              <a:srgbClr val="FFFF99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3568" y="274638"/>
            <a:ext cx="8229600" cy="1143000"/>
          </a:xfrm>
        </p:spPr>
        <p:txBody>
          <a:bodyPr/>
          <a:lstStyle/>
          <a:p>
            <a:r>
              <a:rPr lang="cs-CZ" dirty="0" smtClean="0">
                <a:ln w="18415" cmpd="sng">
                  <a:solidFill>
                    <a:schemeClr val="tx1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Políčko 28</a:t>
            </a:r>
            <a:endParaRPr lang="cs-CZ" dirty="0">
              <a:ln w="18415" cmpd="sng">
                <a:solidFill>
                  <a:schemeClr val="tx1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7" name="Zaoblený obdélník 6">
            <a:hlinkClick r:id="rId2" action="ppaction://hlinksldjump"/>
          </p:cNvPr>
          <p:cNvSpPr/>
          <p:nvPr/>
        </p:nvSpPr>
        <p:spPr>
          <a:xfrm>
            <a:off x="7261412" y="5876365"/>
            <a:ext cx="1882588" cy="981634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ZPĚT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42900" y="1559860"/>
            <a:ext cx="2010336" cy="551328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Otázka </a:t>
            </a:r>
            <a:r>
              <a:rPr lang="cs-CZ" sz="3200" dirty="0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42900" y="3561229"/>
            <a:ext cx="2010337" cy="528917"/>
          </a:xfrm>
          <a:prstGeom prst="roundRect">
            <a:avLst/>
          </a:prstGeom>
          <a:solidFill>
            <a:srgbClr val="0099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Otázka </a:t>
            </a:r>
            <a:r>
              <a:rPr lang="cs-CZ" sz="3200" dirty="0" smtClean="0">
                <a:solidFill>
                  <a:schemeClr val="bg1"/>
                </a:solidFill>
              </a:rPr>
              <a:t>2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7697" y="1559860"/>
            <a:ext cx="54069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Řekni alespoň 2 příklady potravin a 1 nápoje, na jejichž výrobu se používají kvasinky.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3568" y="4326416"/>
            <a:ext cx="56343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Patří dutohlávka sobí mezi lišejníky?</a:t>
            </a:r>
            <a:endParaRPr lang="cs-CZ" sz="2800" dirty="0"/>
          </a:p>
        </p:txBody>
      </p:sp>
      <p:sp>
        <p:nvSpPr>
          <p:cNvPr id="12" name="Šestiúhelník 11"/>
          <p:cNvSpPr/>
          <p:nvPr/>
        </p:nvSpPr>
        <p:spPr>
          <a:xfrm rot="16200000">
            <a:off x="1828800" y="5472953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ANO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Šestiúhelník 12"/>
          <p:cNvSpPr/>
          <p:nvPr/>
        </p:nvSpPr>
        <p:spPr>
          <a:xfrm rot="16200000">
            <a:off x="3204883" y="5478285"/>
            <a:ext cx="954741" cy="823053"/>
          </a:xfrm>
          <a:prstGeom prst="hexagon">
            <a:avLst/>
          </a:prstGeom>
          <a:solidFill>
            <a:srgbClr val="0099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vert"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NE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02832" y="5313544"/>
            <a:ext cx="1127608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900" y="5313544"/>
            <a:ext cx="1360743" cy="1125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3718958253"/>
      </p:ext>
    </p:extLst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xit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0" presetClass="exit" presetSubtype="0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/>
      <p:bldP spid="10" grpId="1"/>
      <p:bldP spid="11" grpId="0"/>
      <p:bldP spid="12" grpId="0" animBg="1"/>
      <p:bldP spid="13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94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cs-CZ" dirty="0"/>
              <a:t>d</a:t>
            </a:r>
            <a:r>
              <a:rPr lang="cs-CZ" dirty="0" smtClean="0"/>
              <a:t>) pučení</a:t>
            </a:r>
          </a:p>
          <a:p>
            <a:pPr marL="514350" indent="-514350">
              <a:buAutoNum type="arabicPeriod"/>
            </a:pPr>
            <a:r>
              <a:rPr lang="cs-CZ" dirty="0" smtClean="0"/>
              <a:t>hrách</a:t>
            </a:r>
          </a:p>
          <a:p>
            <a:pPr marL="514350" indent="-514350">
              <a:buAutoNum type="arabicPeriod"/>
            </a:pPr>
            <a:r>
              <a:rPr lang="cs-CZ" dirty="0"/>
              <a:t>d</a:t>
            </a:r>
            <a:r>
              <a:rPr lang="cs-CZ" dirty="0" smtClean="0"/>
              <a:t>) chloroplast </a:t>
            </a:r>
          </a:p>
          <a:p>
            <a:pPr marL="514350" indent="-514350">
              <a:buAutoNum type="arabicPeriod"/>
            </a:pPr>
            <a:r>
              <a:rPr lang="cs-CZ" dirty="0" smtClean="0"/>
              <a:t>Část těla hub (noha)</a:t>
            </a:r>
          </a:p>
          <a:p>
            <a:pPr marL="514350" indent="-514350">
              <a:buAutoNum type="arabicPeriod"/>
            </a:pPr>
            <a:r>
              <a:rPr lang="cs-CZ" dirty="0" smtClean="0"/>
              <a:t>Jednoduchými cukry</a:t>
            </a:r>
          </a:p>
          <a:p>
            <a:pPr marL="514350" indent="-514350">
              <a:buAutoNum type="arabicPeriod"/>
            </a:pPr>
            <a:r>
              <a:rPr lang="cs-CZ" dirty="0" smtClean="0"/>
              <a:t>d) chloroplast </a:t>
            </a:r>
          </a:p>
          <a:p>
            <a:pPr marL="514350" indent="-514350">
              <a:buFont typeface="Arial" pitchFamily="34" charset="0"/>
              <a:buAutoNum type="arabicPeriod"/>
            </a:pPr>
            <a:r>
              <a:rPr lang="cs-CZ" dirty="0" smtClean="0"/>
              <a:t>b) červenou a zelenou</a:t>
            </a:r>
          </a:p>
          <a:p>
            <a:pPr marL="514350" indent="-514350">
              <a:buAutoNum type="arabicPeriod"/>
            </a:pPr>
            <a:r>
              <a:rPr lang="cs-CZ" dirty="0" smtClean="0"/>
              <a:t>Muchomůrka červená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208722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94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184576"/>
          </a:xfrm>
        </p:spPr>
        <p:txBody>
          <a:bodyPr/>
          <a:lstStyle/>
          <a:p>
            <a:pPr marL="514350" indent="-514350">
              <a:buFont typeface="+mj-lt"/>
              <a:buAutoNum type="arabicPeriod" startAt="9"/>
            </a:pPr>
            <a:r>
              <a:rPr lang="cs-CZ" dirty="0" smtClean="0"/>
              <a:t> lišejník</a:t>
            </a:r>
          </a:p>
          <a:p>
            <a:pPr marL="514350" indent="-514350">
              <a:buFont typeface="+mj-lt"/>
              <a:buAutoNum type="arabicPeriod" startAt="9"/>
            </a:pPr>
            <a:r>
              <a:rPr lang="cs-CZ" dirty="0"/>
              <a:t> </a:t>
            </a:r>
            <a:r>
              <a:rPr lang="cs-CZ" dirty="0" smtClean="0"/>
              <a:t>b) DNA</a:t>
            </a:r>
          </a:p>
          <a:p>
            <a:pPr marL="514350" indent="-514350">
              <a:buFont typeface="+mj-lt"/>
              <a:buAutoNum type="arabicPeriod" startAt="9"/>
            </a:pPr>
            <a:r>
              <a:rPr lang="cs-CZ" dirty="0"/>
              <a:t> </a:t>
            </a:r>
            <a:r>
              <a:rPr lang="cs-CZ" dirty="0" smtClean="0"/>
              <a:t>c) mitochondrie</a:t>
            </a:r>
          </a:p>
          <a:p>
            <a:pPr marL="514350" indent="-514350">
              <a:buFont typeface="+mj-lt"/>
              <a:buAutoNum type="arabicPeriod" startAt="9"/>
            </a:pPr>
            <a:r>
              <a:rPr lang="cs-CZ" dirty="0"/>
              <a:t> </a:t>
            </a:r>
            <a:r>
              <a:rPr lang="cs-CZ" dirty="0" smtClean="0"/>
              <a:t>po dědovi</a:t>
            </a:r>
          </a:p>
          <a:p>
            <a:pPr marL="514350" indent="-514350">
              <a:buFont typeface="+mj-lt"/>
              <a:buAutoNum type="arabicPeriod" startAt="9"/>
            </a:pPr>
            <a:r>
              <a:rPr lang="cs-CZ" dirty="0"/>
              <a:t> </a:t>
            </a:r>
            <a:r>
              <a:rPr lang="cs-CZ" dirty="0" smtClean="0"/>
              <a:t>podle obsahu barviv (podle barvi)</a:t>
            </a:r>
          </a:p>
          <a:p>
            <a:pPr marL="514350" indent="-514350">
              <a:buFont typeface="+mj-lt"/>
              <a:buAutoNum type="arabicPeriod" startAt="9"/>
            </a:pPr>
            <a:r>
              <a:rPr lang="cs-CZ" dirty="0"/>
              <a:t> </a:t>
            </a:r>
            <a:r>
              <a:rPr lang="cs-CZ" dirty="0" smtClean="0"/>
              <a:t>a) paličkovec</a:t>
            </a:r>
          </a:p>
          <a:p>
            <a:pPr marL="514350" indent="-514350">
              <a:buFont typeface="+mj-lt"/>
              <a:buAutoNum type="arabicPeriod" startAt="9"/>
            </a:pPr>
            <a:r>
              <a:rPr lang="cs-CZ" dirty="0"/>
              <a:t> </a:t>
            </a:r>
            <a:r>
              <a:rPr lang="cs-CZ" dirty="0" smtClean="0"/>
              <a:t>nohy, pohlavní orgány, ústa, krk, …</a:t>
            </a:r>
          </a:p>
        </p:txBody>
      </p:sp>
    </p:spTree>
    <p:extLst>
      <p:ext uri="{BB962C8B-B14F-4D97-AF65-F5344CB8AC3E}">
        <p14:creationId xmlns:p14="http://schemas.microsoft.com/office/powerpoint/2010/main" xmlns="" val="191486597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94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73424"/>
            <a:ext cx="8229600" cy="4779912"/>
          </a:xfrm>
        </p:spPr>
        <p:txBody>
          <a:bodyPr/>
          <a:lstStyle/>
          <a:p>
            <a:pPr marL="514350" indent="-514350">
              <a:buFont typeface="+mj-lt"/>
              <a:buAutoNum type="arabicPeriod" startAt="16"/>
            </a:pPr>
            <a:r>
              <a:rPr lang="cs-CZ" dirty="0" smtClean="0"/>
              <a:t> shluk organismů stejného druhu</a:t>
            </a:r>
          </a:p>
          <a:p>
            <a:pPr marL="514350" indent="-514350">
              <a:buFont typeface="+mj-lt"/>
              <a:buAutoNum type="arabicPeriod" startAt="16"/>
            </a:pPr>
            <a:r>
              <a:rPr lang="cs-CZ" dirty="0"/>
              <a:t> </a:t>
            </a:r>
            <a:r>
              <a:rPr lang="cs-CZ" dirty="0" smtClean="0"/>
              <a:t>lišejník zeměpisný, dutohlávka sobí</a:t>
            </a:r>
          </a:p>
          <a:p>
            <a:pPr marL="514350" indent="-514350">
              <a:buFont typeface="+mj-lt"/>
              <a:buAutoNum type="arabicPeriod" startAt="16"/>
            </a:pPr>
            <a:r>
              <a:rPr lang="cs-CZ" dirty="0"/>
              <a:t> </a:t>
            </a:r>
            <a:r>
              <a:rPr lang="cs-CZ" dirty="0" smtClean="0"/>
              <a:t>kyslík, cukr</a:t>
            </a:r>
          </a:p>
          <a:p>
            <a:pPr marL="514350" indent="-514350">
              <a:buFont typeface="+mj-lt"/>
              <a:buAutoNum type="arabicPeriod" startAt="16"/>
            </a:pPr>
            <a:r>
              <a:rPr lang="cs-CZ" dirty="0"/>
              <a:t> </a:t>
            </a:r>
            <a:r>
              <a:rPr lang="cs-CZ" dirty="0" smtClean="0"/>
              <a:t> nejedlé – muchomůrka, choroš</a:t>
            </a:r>
          </a:p>
          <a:p>
            <a:pPr marL="514350" indent="-514350">
              <a:buFont typeface="+mj-lt"/>
              <a:buAutoNum type="arabicPeriod" startAt="16"/>
            </a:pPr>
            <a:r>
              <a:rPr lang="cs-CZ" dirty="0"/>
              <a:t> </a:t>
            </a:r>
            <a:r>
              <a:rPr lang="cs-CZ" dirty="0" smtClean="0"/>
              <a:t>také modré</a:t>
            </a:r>
          </a:p>
          <a:p>
            <a:pPr marL="514350" indent="-514350">
              <a:buFont typeface="+mj-lt"/>
              <a:buAutoNum type="arabicPeriod" startAt="16"/>
            </a:pPr>
            <a:r>
              <a:rPr lang="cs-CZ" dirty="0"/>
              <a:t> </a:t>
            </a:r>
            <a:r>
              <a:rPr lang="cs-CZ" dirty="0" smtClean="0"/>
              <a:t>muchomůrka růžovka, žampion, hřib pravý, klouzek, křemenáč, kozák, hlíva ústřičná, … </a:t>
            </a:r>
          </a:p>
          <a:p>
            <a:pPr marL="514350" indent="-514350">
              <a:buFont typeface="+mj-lt"/>
              <a:buAutoNum type="arabicPeriod" startAt="16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0756457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94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33668"/>
            <a:ext cx="8229600" cy="5257800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 startAt="22"/>
            </a:pPr>
            <a:r>
              <a:rPr lang="cs-CZ" dirty="0" smtClean="0"/>
              <a:t> barvu a tvar očí, vlasů, barvu kůže, povahu, výšku, inteligenci, velikost nohy, …</a:t>
            </a:r>
          </a:p>
          <a:p>
            <a:pPr marL="514350" indent="-514350">
              <a:buFont typeface="+mj-lt"/>
              <a:buAutoNum type="arabicPeriod" startAt="22"/>
            </a:pPr>
            <a:r>
              <a:rPr lang="cs-CZ" dirty="0"/>
              <a:t> </a:t>
            </a:r>
            <a:r>
              <a:rPr lang="cs-CZ" dirty="0" smtClean="0"/>
              <a:t>jádro</a:t>
            </a:r>
          </a:p>
          <a:p>
            <a:pPr marL="514350" indent="-514350">
              <a:buFont typeface="+mj-lt"/>
              <a:buAutoNum type="arabicPeriod" startAt="22"/>
            </a:pPr>
            <a:r>
              <a:rPr lang="cs-CZ" dirty="0"/>
              <a:t> </a:t>
            </a:r>
            <a:r>
              <a:rPr lang="cs-CZ" dirty="0" smtClean="0"/>
              <a:t>po matce</a:t>
            </a:r>
          </a:p>
          <a:p>
            <a:pPr marL="514350" indent="-514350">
              <a:buFont typeface="+mj-lt"/>
              <a:buAutoNum type="arabicPeriod" startAt="22"/>
            </a:pPr>
            <a:r>
              <a:rPr lang="cs-CZ" dirty="0"/>
              <a:t> </a:t>
            </a:r>
            <a:r>
              <a:rPr lang="cs-CZ" dirty="0" smtClean="0"/>
              <a:t> 1 –DNA, 2 – hlavička, 3-krček, 4-příchytná vlákna</a:t>
            </a:r>
          </a:p>
          <a:p>
            <a:pPr marL="514350" indent="-514350">
              <a:buFont typeface="+mj-lt"/>
              <a:buAutoNum type="arabicPeriod" startAt="22"/>
            </a:pPr>
            <a:r>
              <a:rPr lang="cs-CZ" dirty="0"/>
              <a:t> </a:t>
            </a:r>
            <a:r>
              <a:rPr lang="cs-CZ" dirty="0" smtClean="0"/>
              <a:t>hermelín, </a:t>
            </a:r>
            <a:r>
              <a:rPr lang="cs-CZ" dirty="0" err="1" smtClean="0"/>
              <a:t>camemmbert</a:t>
            </a:r>
            <a:r>
              <a:rPr lang="cs-CZ" dirty="0" smtClean="0"/>
              <a:t>, niva, </a:t>
            </a:r>
            <a:r>
              <a:rPr lang="cs-CZ" dirty="0" err="1" smtClean="0"/>
              <a:t>brie</a:t>
            </a:r>
            <a:r>
              <a:rPr lang="cs-CZ" dirty="0" smtClean="0"/>
              <a:t>, …</a:t>
            </a:r>
          </a:p>
          <a:p>
            <a:pPr marL="514350" indent="-514350">
              <a:buFont typeface="+mj-lt"/>
              <a:buAutoNum type="arabicPeriod" startAt="22"/>
            </a:pPr>
            <a:r>
              <a:rPr lang="cs-CZ" dirty="0"/>
              <a:t> </a:t>
            </a:r>
            <a:r>
              <a:rPr lang="cs-CZ" dirty="0" smtClean="0"/>
              <a:t>černou</a:t>
            </a:r>
          </a:p>
          <a:p>
            <a:pPr marL="514350" indent="-514350">
              <a:buFont typeface="+mj-lt"/>
              <a:buAutoNum type="arabicPeriod" startAt="22"/>
            </a:pPr>
            <a:r>
              <a:rPr lang="cs-CZ" dirty="0"/>
              <a:t> </a:t>
            </a:r>
            <a:r>
              <a:rPr lang="cs-CZ" dirty="0" smtClean="0"/>
              <a:t>kynuté buchty, knedlíky, koblihy, rohlíky, chléb, víno, pivo,…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3007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00">
                <a:alpha val="95000"/>
              </a:srgbClr>
            </a:gs>
            <a:gs pos="67000">
              <a:srgbClr val="F5F949">
                <a:alpha val="93000"/>
              </a:srgbClr>
            </a:gs>
            <a:gs pos="100000">
              <a:srgbClr val="FFFF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465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Vše citováno [2013-05-17]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Buňka - </a:t>
            </a:r>
            <a:r>
              <a:rPr lang="cs-CZ" dirty="0" smtClean="0">
                <a:hlinkClick r:id="rId2"/>
              </a:rPr>
              <a:t>http://upload.wikimedia.org/wikipedia/commons/thumb/b/b4/Plant_cell_structure_no_text-2.svg/649px-Plant_cell_structure_no_text-2.svg.png</a:t>
            </a:r>
            <a:endParaRPr lang="cs-CZ" dirty="0" smtClean="0"/>
          </a:p>
          <a:p>
            <a:r>
              <a:rPr lang="cs-CZ" dirty="0" smtClean="0"/>
              <a:t>Kvasinky - </a:t>
            </a:r>
            <a:r>
              <a:rPr lang="cs-CZ" dirty="0" smtClean="0">
                <a:hlinkClick r:id="rId3"/>
              </a:rPr>
              <a:t>http://upload.wikimedia.org/wikipedia/commons/thumb/d/d9/S_cerevisiae_under_DIC_microscopy.jpg/600px-S_cerevisiae_under_DIC_microscopy.jpg</a:t>
            </a:r>
            <a:endParaRPr lang="cs-CZ" dirty="0" smtClean="0"/>
          </a:p>
          <a:p>
            <a:r>
              <a:rPr lang="cs-CZ" dirty="0" err="1" smtClean="0"/>
              <a:t>Dawnův</a:t>
            </a:r>
            <a:r>
              <a:rPr lang="cs-CZ" dirty="0" smtClean="0"/>
              <a:t> syndrom - http://upload.wikimedia.org/wikipedia/commons/thumb/c/c0/Rolf_%28Bobby%29_Brederlow_5160.jpg/645px-Rolf_%28Bobby%29_Brederlow_5160.jpg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96094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00"/>
            </a:gs>
            <a:gs pos="50000">
              <a:srgbClr val="F5F949"/>
            </a:gs>
            <a:gs pos="100000">
              <a:srgbClr val="FFFF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9862" y="269823"/>
            <a:ext cx="8476938" cy="6280879"/>
          </a:xfrm>
        </p:spPr>
        <p:txBody>
          <a:bodyPr>
            <a:normAutofit lnSpcReduction="10000"/>
          </a:bodyPr>
          <a:lstStyle/>
          <a:p>
            <a:pPr marL="0">
              <a:buNone/>
            </a:pPr>
            <a:r>
              <a:rPr lang="cs-CZ" sz="2400" dirty="0" smtClean="0"/>
              <a:t>Muchomůrka</a:t>
            </a:r>
          </a:p>
          <a:p>
            <a:pPr marL="0">
              <a:buNone/>
            </a:pPr>
            <a:r>
              <a:rPr lang="cs-CZ" sz="2400" dirty="0" smtClean="0">
                <a:hlinkClick r:id="rId2"/>
              </a:rPr>
              <a:t>http://upload.wikimedia.org/wikipedia/commons/thumb/9/96/Muchom%C5%AFrka_%C4%8Derven%C3%A1.JPG/450px-Muchom%C5%AFrka_%C4%8Derven%C3%A1.JPG</a:t>
            </a:r>
            <a:r>
              <a:rPr lang="cs-CZ" sz="2400" dirty="0" smtClean="0"/>
              <a:t> </a:t>
            </a:r>
          </a:p>
          <a:p>
            <a:pPr marL="0">
              <a:buNone/>
            </a:pPr>
            <a:r>
              <a:rPr lang="cs-CZ" sz="2400" dirty="0" smtClean="0"/>
              <a:t>Hřib </a:t>
            </a:r>
          </a:p>
          <a:p>
            <a:pPr marL="0">
              <a:buNone/>
            </a:pPr>
            <a:r>
              <a:rPr lang="cs-CZ" sz="2400" dirty="0" smtClean="0">
                <a:hlinkClick r:id="rId3"/>
              </a:rPr>
              <a:t>http://upload.wikimedia.org/wikipedia/commons/thumb/6/64/H%C5%99ib_hn%C4%9Bd%C3%BD.jpeg/800px-H%C5%99ib_hn%C4%9Bd%C3%BD.jpeg</a:t>
            </a:r>
            <a:r>
              <a:rPr lang="cs-CZ" sz="2400" dirty="0" smtClean="0"/>
              <a:t> </a:t>
            </a:r>
          </a:p>
          <a:p>
            <a:pPr marL="0">
              <a:buNone/>
            </a:pPr>
            <a:r>
              <a:rPr lang="cs-CZ" sz="2400" dirty="0" smtClean="0"/>
              <a:t>Křemenáč </a:t>
            </a:r>
          </a:p>
          <a:p>
            <a:pPr marL="0">
              <a:buNone/>
            </a:pPr>
            <a:r>
              <a:rPr lang="cs-CZ" sz="2400" dirty="0" smtClean="0">
                <a:hlinkClick r:id="rId4"/>
              </a:rPr>
              <a:t>http://upload.wikimedia.org/wikipedia/commons/thumb/a/a9/K%C5%99emen%C3%A1%C4%8D_b%C5%99ezov%C3%BD.JPG/737px-K%C5%99emen%C3%A1%C4%8D_b%C5%99ezov%C3%BD.JPG</a:t>
            </a:r>
            <a:r>
              <a:rPr lang="cs-CZ" sz="2400" dirty="0" smtClean="0"/>
              <a:t> </a:t>
            </a:r>
          </a:p>
          <a:p>
            <a:pPr marL="0">
              <a:buNone/>
            </a:pPr>
            <a:r>
              <a:rPr lang="cs-CZ" sz="2400" dirty="0" smtClean="0"/>
              <a:t>Choroš</a:t>
            </a:r>
          </a:p>
          <a:p>
            <a:pPr marL="0">
              <a:buNone/>
            </a:pPr>
            <a:r>
              <a:rPr lang="cs-CZ" sz="2400" dirty="0" smtClean="0">
                <a:hlinkClick r:id="rId5"/>
              </a:rPr>
              <a:t>http://upload.wikimedia.org/wikipedia/commons/thumb/4/48/Choro%C5%A1_na_spadl%C3%A9m_kmeni_stromu.jpg/800px-Choro%C5%A1_na_spadl%C3%A9m_kmeni_stromu.jpg</a:t>
            </a:r>
            <a:r>
              <a:rPr lang="cs-CZ" sz="2400" dirty="0" smtClean="0"/>
              <a:t>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00"/>
            </a:gs>
            <a:gs pos="50000">
              <a:srgbClr val="F5F949"/>
            </a:gs>
            <a:gs pos="100000">
              <a:srgbClr val="FFFF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209862" y="269823"/>
            <a:ext cx="8476938" cy="6280879"/>
          </a:xfrm>
        </p:spPr>
        <p:txBody>
          <a:bodyPr>
            <a:normAutofit/>
          </a:bodyPr>
          <a:lstStyle/>
          <a:p>
            <a:pPr marL="0">
              <a:buNone/>
            </a:pPr>
            <a:r>
              <a:rPr lang="cs-CZ" sz="2400" dirty="0" smtClean="0"/>
              <a:t>Pýchavka obecná </a:t>
            </a:r>
          </a:p>
          <a:p>
            <a:pPr marL="0">
              <a:buNone/>
            </a:pPr>
            <a:r>
              <a:rPr lang="cs-CZ" sz="2400" dirty="0" smtClean="0">
                <a:hlinkClick r:id="rId2"/>
              </a:rPr>
              <a:t>http://upload.wikimedia.org/wikipedia/commons/thumb/3/35/Single_lycoperdon_perlatum.jpg/462px-Single_lycoperdon_perlatum.jpg</a:t>
            </a:r>
            <a:endParaRPr lang="cs-CZ" sz="2400" dirty="0" smtClean="0"/>
          </a:p>
          <a:p>
            <a:pPr marL="0">
              <a:buNone/>
            </a:pPr>
            <a:endParaRPr lang="cs-CZ" sz="2400" dirty="0" smtClean="0"/>
          </a:p>
          <a:p>
            <a:pPr marL="0">
              <a:buNone/>
            </a:pPr>
            <a:r>
              <a:rPr lang="cs-CZ" sz="2400" dirty="0" err="1" smtClean="0"/>
              <a:t>Parker</a:t>
            </a:r>
            <a:r>
              <a:rPr lang="cs-CZ" sz="2400" dirty="0" smtClean="0"/>
              <a:t>, S. : Lidské tělo. Okna do světa, </a:t>
            </a:r>
            <a:r>
              <a:rPr lang="cs-CZ" sz="2400" smtClean="0"/>
              <a:t>OSVETA 1991</a:t>
            </a:r>
            <a:endParaRPr lang="cs-CZ" sz="24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462</TotalTime>
  <Words>1142</Words>
  <Application>Microsoft Office PowerPoint</Application>
  <PresentationFormat>Předvádění na obrazovce (4:3)</PresentationFormat>
  <Paragraphs>408</Paragraphs>
  <Slides>38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38</vt:i4>
      </vt:variant>
    </vt:vector>
  </HeadingPairs>
  <TitlesOfParts>
    <vt:vector size="39" baseType="lpstr">
      <vt:lpstr>Motiv systému Office</vt:lpstr>
      <vt:lpstr>Snímek 1</vt:lpstr>
      <vt:lpstr>Snímek 2</vt:lpstr>
      <vt:lpstr>Snímek 3</vt:lpstr>
      <vt:lpstr>Políčko 1</vt:lpstr>
      <vt:lpstr>Políčko 2</vt:lpstr>
      <vt:lpstr>Políčko 3</vt:lpstr>
      <vt:lpstr>Políčko 4</vt:lpstr>
      <vt:lpstr>Políčko 5</vt:lpstr>
      <vt:lpstr>Políčko 6</vt:lpstr>
      <vt:lpstr>Políčko 7</vt:lpstr>
      <vt:lpstr>Políčko 8</vt:lpstr>
      <vt:lpstr>Políčko 9</vt:lpstr>
      <vt:lpstr>Políčko 10</vt:lpstr>
      <vt:lpstr>Políčko 11</vt:lpstr>
      <vt:lpstr>Políčko 12</vt:lpstr>
      <vt:lpstr>Políčko 13</vt:lpstr>
      <vt:lpstr>Políčko 14</vt:lpstr>
      <vt:lpstr>Políčko 15</vt:lpstr>
      <vt:lpstr>Políčko 16</vt:lpstr>
      <vt:lpstr>Políčko 17</vt:lpstr>
      <vt:lpstr>Políčko 18</vt:lpstr>
      <vt:lpstr>Políčko 19</vt:lpstr>
      <vt:lpstr>Políčko 20</vt:lpstr>
      <vt:lpstr>Políčko 21</vt:lpstr>
      <vt:lpstr>Políčko 22</vt:lpstr>
      <vt:lpstr>Políčko 23</vt:lpstr>
      <vt:lpstr>Políčko 24</vt:lpstr>
      <vt:lpstr>Políčko 25</vt:lpstr>
      <vt:lpstr>Políčko 26</vt:lpstr>
      <vt:lpstr>Políčko 27</vt:lpstr>
      <vt:lpstr>Políčko 28</vt:lpstr>
      <vt:lpstr>Řešení</vt:lpstr>
      <vt:lpstr>Řešení</vt:lpstr>
      <vt:lpstr>Řešení</vt:lpstr>
      <vt:lpstr>Řešení</vt:lpstr>
      <vt:lpstr>Vše citováno [2013-05-17]</vt:lpstr>
      <vt:lpstr>Snímek 37</vt:lpstr>
      <vt:lpstr>Snímek 38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David Sedlák</dc:creator>
  <cp:lastModifiedBy>5963</cp:lastModifiedBy>
  <cp:revision>76</cp:revision>
  <dcterms:created xsi:type="dcterms:W3CDTF">2013-03-24T11:28:55Z</dcterms:created>
  <dcterms:modified xsi:type="dcterms:W3CDTF">2013-06-27T00:39:31Z</dcterms:modified>
</cp:coreProperties>
</file>