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9B4E6-F080-47A5-9186-1E432E22053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88433-95E6-460C-BA2E-36160EEB0A4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8000C-FF4B-44F8-AF22-F63757836F0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0A085-EF0A-456E-8DE3-53C6CFE2D2D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59829-4388-4990-93DB-C56AB441C9A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5EB57-742F-4C9E-8C49-36173DA2DBB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627C7-F3A9-4FD8-99B9-A3D72A2671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866A5-C950-4DC4-830B-8152587D65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3EDCA-362B-4556-A648-6CECD05A883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BE9ED-C208-4736-B2B8-A9ED295EE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F92C-2456-4F2C-9823-4402E7DA495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3067E-D63B-4526-984D-C80FFA0B288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77FC0-BE96-42C8-9BD4-8D40A959BCB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3AFE-8F50-4F40-ADF6-5278AF215C1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FB11B-3F5F-4B6F-AFC3-BB7BDF1F18B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A1C4B-3118-4BB6-A228-95C1096F70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06082-702A-4413-917C-86E0EA3171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66904-8368-478E-8518-B8B56AA7CD0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09BA9-E2D1-4AF5-B37D-BF03CE119A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D011E-C60D-49E9-AE07-6C069721207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CA3FB-EE07-4300-A6EB-26A1C1F9B9A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49C8B-D163-46AD-99FE-6CC2D375741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9DECD-D97F-45D5-9A9C-4860D2DE5A1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BD950-8F57-4F41-AFF1-2E7A2E4C0F5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0C17F-C4F8-45CA-B959-4F4E6DC0360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220CA-074C-44EE-86DD-C5D1359E42D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93CDF-39FB-43EA-B0F1-58F59975B5C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571B-C77A-4377-87DD-C050AB601C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0B08-3FD9-4A40-BAA2-E3DD8822A14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E0BA2-5E50-46FA-B7F9-139396ECD3B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31AD2-09A8-4D8C-B5FF-DC54147766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43092-CAA3-4B67-9E90-7B450FC5570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E1097-23E2-4596-8C12-94577F7ED4E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BAB1C6-EAB8-404E-8352-77B8BFB6D5E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9F542A-FD3F-48FF-BFD3-B78CD91E593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BCDAE-8B22-4A66-A679-162442692E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WORD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Řádkování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Krejčová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1992460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23_IKTW_05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Informační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komunikační technologie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Řádkování 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Krejčová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 řádkováním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Uživatelské dovednosti ve Wordu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Řádkování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63688" y="6356350"/>
            <a:ext cx="6048672" cy="3651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273" y="1700808"/>
            <a:ext cx="6192688" cy="1152128"/>
          </a:xfrm>
          <a:prstGeom prst="rect">
            <a:avLst/>
          </a:prstGeom>
          <a:ln>
            <a:solidFill>
              <a:srgbClr val="002060">
                <a:alpha val="93000"/>
              </a:srgbClr>
            </a:solidFill>
          </a:ln>
        </p:spPr>
      </p:pic>
      <p:cxnSp>
        <p:nvCxnSpPr>
          <p:cNvPr id="7" name="Přímá spojnice se šipkou 6"/>
          <p:cNvCxnSpPr/>
          <p:nvPr/>
        </p:nvCxnSpPr>
        <p:spPr>
          <a:xfrm flipH="1">
            <a:off x="2843808" y="2348880"/>
            <a:ext cx="3600400" cy="144016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115616" y="3933056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2060"/>
                </a:solidFill>
              </a:rPr>
              <a:t>Ř</a:t>
            </a:r>
            <a:r>
              <a:rPr lang="cs-CZ" sz="3200" b="1" dirty="0" smtClean="0">
                <a:solidFill>
                  <a:srgbClr val="002060"/>
                </a:solidFill>
              </a:rPr>
              <a:t>ádkování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0168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Volba řádkování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15616" y="6356350"/>
            <a:ext cx="6840760" cy="3651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4495" y="1700808"/>
            <a:ext cx="2518068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 flipV="1">
            <a:off x="2843808" y="2276872"/>
            <a:ext cx="2880320" cy="216024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39552" y="2384884"/>
            <a:ext cx="37444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Zatržením zvolíš libovolné řádkování</a:t>
            </a:r>
            <a:endParaRPr lang="cs-CZ" sz="3200" b="1" dirty="0">
              <a:solidFill>
                <a:srgbClr val="002060"/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3707904" y="4149080"/>
            <a:ext cx="1872208" cy="64807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403648" y="5013176"/>
            <a:ext cx="59046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Kliknutím na jednu z voleb přidáš nebo odebereš mezeru 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448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Příklady řádkování: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4156019"/>
              </p:ext>
            </p:extLst>
          </p:nvPr>
        </p:nvGraphicFramePr>
        <p:xfrm>
          <a:off x="457200" y="1600200"/>
          <a:ext cx="8229600" cy="432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Řádkování 2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Řádkování  1,5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Řádkování</a:t>
                      </a:r>
                      <a:r>
                        <a:rPr lang="cs-CZ" sz="2800" b="1" baseline="0" dirty="0" smtClean="0">
                          <a:solidFill>
                            <a:srgbClr val="FF0000"/>
                          </a:solidFill>
                        </a:rPr>
                        <a:t>  3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Počítač 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Klávesnice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Myš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Počítač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Klávesnice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Myš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3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Počítač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3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Klávesnice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3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Myš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59632" y="6356350"/>
            <a:ext cx="7056784" cy="3651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68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Opiš text (3x) a použij řádkování (2; 1; 3):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Do učebny žáci vstupují jen s doprovodem vyučujícího. Každý žák má určené místo, zkontroluje si sluchátka, klávesnici a myš. Všechny závady nahlásí vyučujícímu. Přihlásí se názvem třídy a heslem třídy. 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99592" y="6356350"/>
            <a:ext cx="6984776" cy="3651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4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l">
              <a:buFont typeface="Arial" pitchFamily="34" charset="0"/>
              <a:buChar char="•"/>
            </a:pP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Print</a:t>
            </a:r>
            <a:r>
              <a:rPr lang="cs-CZ" sz="2200" dirty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Screen</a:t>
            </a:r>
            <a:r>
              <a:rPr lang="cs-CZ" sz="2200" dirty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200" dirty="0" smtClean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obrazovky</a:t>
            </a:r>
          </a:p>
          <a:p>
            <a:pPr marL="285750" lvl="0" indent="-2857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/>
                <a:ea typeface="Times New Roman"/>
              </a:rPr>
              <a:t>Řád počítačové učebny</a:t>
            </a:r>
            <a:endParaRPr lang="cs-CZ" sz="2400" dirty="0" smtClean="0">
              <a:solidFill>
                <a:schemeClr val="tx1"/>
              </a:solidFill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311</Words>
  <Application>Microsoft Office PowerPoint</Application>
  <PresentationFormat>Předvádění na obrazovce (4:3)</PresentationFormat>
  <Paragraphs>68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WORD  Řádkování  </vt:lpstr>
      <vt:lpstr>Prezentace aplikace PowerPoint</vt:lpstr>
      <vt:lpstr>Řádkování</vt:lpstr>
      <vt:lpstr>Volba řádkování</vt:lpstr>
      <vt:lpstr>Příklady řádkování:</vt:lpstr>
      <vt:lpstr>Opiš text (3x) a použij řádkování (2; 1; 3):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Řádkování</dc:title>
  <dc:creator>Jana Krejčová</dc:creator>
  <cp:lastModifiedBy>krejcova</cp:lastModifiedBy>
  <cp:revision>27</cp:revision>
  <dcterms:created xsi:type="dcterms:W3CDTF">2012-06-27T08:54:30Z</dcterms:created>
  <dcterms:modified xsi:type="dcterms:W3CDTF">2013-03-31T11:17:50Z</dcterms:modified>
</cp:coreProperties>
</file>