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5"/>
  </p:notesMasterIdLst>
  <p:sldIdLst>
    <p:sldId id="257" r:id="rId2"/>
    <p:sldId id="258" r:id="rId3"/>
    <p:sldId id="261" r:id="rId4"/>
    <p:sldId id="262" r:id="rId5"/>
    <p:sldId id="263" r:id="rId6"/>
    <p:sldId id="266" r:id="rId7"/>
    <p:sldId id="264" r:id="rId8"/>
    <p:sldId id="265" r:id="rId9"/>
    <p:sldId id="267" r:id="rId10"/>
    <p:sldId id="268" r:id="rId11"/>
    <p:sldId id="269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>
        <p:scale>
          <a:sx n="120" d="100"/>
          <a:sy n="120" d="100"/>
        </p:scale>
        <p:origin x="300" y="10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jpe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image" Target="../media/image25.jpe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hList7#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DEBB01-A850-4A2E-89B8-26E03976EB33}">
      <dgm:prSet/>
      <dgm:spPr/>
      <dgm:t>
        <a:bodyPr/>
        <a:lstStyle/>
        <a:p>
          <a:pPr rtl="0"/>
          <a:r>
            <a:rPr lang="cs-CZ" dirty="0" smtClean="0"/>
            <a:t>Nejdříve lidé bydleli v jeskyních. Ze začátku měli lidé podobné podmínky k životu jako zvířata. Když byla zima nebo pršelo, zalezli si do úkrytů, které jim poskytla příroda (jeskyně, kmeny vyvrácených stromů).</a:t>
          </a:r>
          <a:endParaRPr lang="cs-CZ" dirty="0"/>
        </a:p>
      </dgm:t>
    </dgm:pt>
    <dgm:pt modelId="{990E80A8-537D-4991-8326-AA93D7C8608B}" type="parTrans" cxnId="{626B9E84-9EC7-4C41-B27F-34E837A0BBA3}">
      <dgm:prSet/>
      <dgm:spPr/>
      <dgm:t>
        <a:bodyPr/>
        <a:lstStyle/>
        <a:p>
          <a:endParaRPr lang="cs-CZ"/>
        </a:p>
      </dgm:t>
    </dgm:pt>
    <dgm:pt modelId="{F9CBC35B-47D9-4210-9E7E-5CC3CE858F27}" type="sibTrans" cxnId="{626B9E84-9EC7-4C41-B27F-34E837A0BBA3}">
      <dgm:prSet/>
      <dgm:spPr/>
      <dgm:t>
        <a:bodyPr/>
        <a:lstStyle/>
        <a:p>
          <a:endParaRPr lang="cs-CZ"/>
        </a:p>
      </dgm:t>
    </dgm:pt>
    <dgm:pt modelId="{95EAD657-77F3-42BA-BB66-A189746B6563}">
      <dgm:prSet/>
      <dgm:spPr/>
      <dgm:t>
        <a:bodyPr/>
        <a:lstStyle/>
        <a:p>
          <a:pPr rtl="0"/>
          <a:r>
            <a:rPr lang="cs-CZ" dirty="0" smtClean="0"/>
            <a:t>První stavby, které si vybudovali, byly velmi jednoduché a stavěli je z materiálů, která jim poskytla okolní příroda: dřevo, zvířecí kůže, hlína).</a:t>
          </a:r>
          <a:endParaRPr lang="cs-CZ" dirty="0"/>
        </a:p>
      </dgm:t>
    </dgm:pt>
    <dgm:pt modelId="{72D2C2C0-C6A9-4ADD-B074-8D47758A1253}" type="parTrans" cxnId="{3D63EE77-FB2E-4339-AD95-34A03E9500D2}">
      <dgm:prSet/>
      <dgm:spPr/>
    </dgm:pt>
    <dgm:pt modelId="{895ABFA4-B01B-4C30-A37B-5DD4DD28A465}" type="sibTrans" cxnId="{3D63EE77-FB2E-4339-AD95-34A03E9500D2}">
      <dgm:prSet/>
      <dgm:spPr/>
    </dgm:pt>
    <dgm:pt modelId="{A4E6BBB2-F598-4CE1-90FB-11475F8F5418}" type="pres">
      <dgm:prSet presAssocID="{D3EC9A51-27F2-47D3-A2C1-77EA17AABE3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D273CC-F165-4544-A718-E8FAF1B2E6C2}" type="pres">
      <dgm:prSet presAssocID="{D3EC9A51-27F2-47D3-A2C1-77EA17AABE33}" presName="fgShape" presStyleLbl="fgShp" presStyleIdx="0" presStyleCnt="1"/>
      <dgm:spPr/>
    </dgm:pt>
    <dgm:pt modelId="{62088DDD-C62E-4A5F-846F-35460E772C2F}" type="pres">
      <dgm:prSet presAssocID="{D3EC9A51-27F2-47D3-A2C1-77EA17AABE33}" presName="linComp" presStyleCnt="0"/>
      <dgm:spPr/>
    </dgm:pt>
    <dgm:pt modelId="{C731FC2D-E87F-4700-AC84-5475592DB1AF}" type="pres">
      <dgm:prSet presAssocID="{ACDEBB01-A850-4A2E-89B8-26E03976EB33}" presName="compNode" presStyleCnt="0"/>
      <dgm:spPr/>
    </dgm:pt>
    <dgm:pt modelId="{1E06B48E-FE40-4125-9B5A-2AE0FA062539}" type="pres">
      <dgm:prSet presAssocID="{ACDEBB01-A850-4A2E-89B8-26E03976EB33}" presName="bkgdShape" presStyleLbl="node1" presStyleIdx="0" presStyleCnt="2"/>
      <dgm:spPr/>
      <dgm:t>
        <a:bodyPr/>
        <a:lstStyle/>
        <a:p>
          <a:endParaRPr lang="cs-CZ"/>
        </a:p>
      </dgm:t>
    </dgm:pt>
    <dgm:pt modelId="{F1812E21-4515-4E19-ACF2-6F7880132A12}" type="pres">
      <dgm:prSet presAssocID="{ACDEBB01-A850-4A2E-89B8-26E03976EB33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24DA0E-7077-4683-8C65-9F4A19F540E4}" type="pres">
      <dgm:prSet presAssocID="{ACDEBB01-A850-4A2E-89B8-26E03976EB33}" presName="invisiNode" presStyleLbl="node1" presStyleIdx="0" presStyleCnt="2"/>
      <dgm:spPr/>
    </dgm:pt>
    <dgm:pt modelId="{C8CE9818-04A3-440F-BC9D-B18C592B5F4A}" type="pres">
      <dgm:prSet presAssocID="{ACDEBB01-A850-4A2E-89B8-26E03976EB33}" presName="imagNode" presStyleLbl="fgImgPlace1" presStyleIdx="0" presStyleCnt="2" custScaleX="119251" custScaleY="126133" custLinFactNeighborX="-4777" custLinFactNeighborY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5BDDB07-F355-4E3B-A8B9-B84C098593C0}" type="pres">
      <dgm:prSet presAssocID="{F9CBC35B-47D9-4210-9E7E-5CC3CE858F2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063DFD2-A580-476F-9225-5AA891F09579}" type="pres">
      <dgm:prSet presAssocID="{95EAD657-77F3-42BA-BB66-A189746B6563}" presName="compNode" presStyleCnt="0"/>
      <dgm:spPr/>
    </dgm:pt>
    <dgm:pt modelId="{EEFCED34-3442-4BEE-A7ED-41D48A42CBC7}" type="pres">
      <dgm:prSet presAssocID="{95EAD657-77F3-42BA-BB66-A189746B6563}" presName="bkgdShape" presStyleLbl="node1" presStyleIdx="1" presStyleCnt="2"/>
      <dgm:spPr/>
      <dgm:t>
        <a:bodyPr/>
        <a:lstStyle/>
        <a:p>
          <a:endParaRPr lang="cs-CZ"/>
        </a:p>
      </dgm:t>
    </dgm:pt>
    <dgm:pt modelId="{7FE256BC-0F00-4164-8677-D83D6E77A0F1}" type="pres">
      <dgm:prSet presAssocID="{95EAD657-77F3-42BA-BB66-A189746B6563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866FFF-6DD3-4BF0-8E71-C18ED335E99C}" type="pres">
      <dgm:prSet presAssocID="{95EAD657-77F3-42BA-BB66-A189746B6563}" presName="invisiNode" presStyleLbl="node1" presStyleIdx="1" presStyleCnt="2"/>
      <dgm:spPr/>
    </dgm:pt>
    <dgm:pt modelId="{77B95F61-542D-424C-849A-52D548F96C9B}" type="pres">
      <dgm:prSet presAssocID="{95EAD657-77F3-42BA-BB66-A189746B6563}" presName="imagNode" presStyleLbl="fgImgPlace1" presStyleIdx="1" presStyleCnt="2" custScaleX="118137" custScaleY="12231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A7A45351-C6EF-4D0F-B8C4-0C7B4DE49DF9}" type="presOf" srcId="{95EAD657-77F3-42BA-BB66-A189746B6563}" destId="{EEFCED34-3442-4BEE-A7ED-41D48A42CBC7}" srcOrd="0" destOrd="0" presId="urn:microsoft.com/office/officeart/2005/8/layout/hList7#1"/>
    <dgm:cxn modelId="{1FA83D64-52BA-4423-8B9E-2F1A1AC0217B}" type="presOf" srcId="{95EAD657-77F3-42BA-BB66-A189746B6563}" destId="{7FE256BC-0F00-4164-8677-D83D6E77A0F1}" srcOrd="1" destOrd="0" presId="urn:microsoft.com/office/officeart/2005/8/layout/hList7#1"/>
    <dgm:cxn modelId="{626B9E84-9EC7-4C41-B27F-34E837A0BBA3}" srcId="{D3EC9A51-27F2-47D3-A2C1-77EA17AABE33}" destId="{ACDEBB01-A850-4A2E-89B8-26E03976EB33}" srcOrd="0" destOrd="0" parTransId="{990E80A8-537D-4991-8326-AA93D7C8608B}" sibTransId="{F9CBC35B-47D9-4210-9E7E-5CC3CE858F27}"/>
    <dgm:cxn modelId="{3D63EE77-FB2E-4339-AD95-34A03E9500D2}" srcId="{D3EC9A51-27F2-47D3-A2C1-77EA17AABE33}" destId="{95EAD657-77F3-42BA-BB66-A189746B6563}" srcOrd="1" destOrd="0" parTransId="{72D2C2C0-C6A9-4ADD-B074-8D47758A1253}" sibTransId="{895ABFA4-B01B-4C30-A37B-5DD4DD28A465}"/>
    <dgm:cxn modelId="{76659383-3969-41FE-B193-5F9B1C32FBA2}" type="presOf" srcId="{ACDEBB01-A850-4A2E-89B8-26E03976EB33}" destId="{F1812E21-4515-4E19-ACF2-6F7880132A12}" srcOrd="1" destOrd="0" presId="urn:microsoft.com/office/officeart/2005/8/layout/hList7#1"/>
    <dgm:cxn modelId="{F4747D5D-BD97-4127-980C-875E30B75305}" type="presOf" srcId="{ACDEBB01-A850-4A2E-89B8-26E03976EB33}" destId="{1E06B48E-FE40-4125-9B5A-2AE0FA062539}" srcOrd="0" destOrd="0" presId="urn:microsoft.com/office/officeart/2005/8/layout/hList7#1"/>
    <dgm:cxn modelId="{75E8EA50-EBD2-4847-8E71-445DEA2E52A1}" type="presOf" srcId="{D3EC9A51-27F2-47D3-A2C1-77EA17AABE33}" destId="{A4E6BBB2-F598-4CE1-90FB-11475F8F5418}" srcOrd="0" destOrd="0" presId="urn:microsoft.com/office/officeart/2005/8/layout/hList7#1"/>
    <dgm:cxn modelId="{28E2F06B-005F-4F91-A367-8DFFE5928E24}" type="presOf" srcId="{F9CBC35B-47D9-4210-9E7E-5CC3CE858F27}" destId="{B5BDDB07-F355-4E3B-A8B9-B84C098593C0}" srcOrd="0" destOrd="0" presId="urn:microsoft.com/office/officeart/2005/8/layout/hList7#1"/>
    <dgm:cxn modelId="{2C314427-8EAB-446D-8FDA-4DBDA6C20C2D}" type="presParOf" srcId="{A4E6BBB2-F598-4CE1-90FB-11475F8F5418}" destId="{65D273CC-F165-4544-A718-E8FAF1B2E6C2}" srcOrd="0" destOrd="0" presId="urn:microsoft.com/office/officeart/2005/8/layout/hList7#1"/>
    <dgm:cxn modelId="{16017874-D1CE-46D4-9810-C22538C0476C}" type="presParOf" srcId="{A4E6BBB2-F598-4CE1-90FB-11475F8F5418}" destId="{62088DDD-C62E-4A5F-846F-35460E772C2F}" srcOrd="1" destOrd="0" presId="urn:microsoft.com/office/officeart/2005/8/layout/hList7#1"/>
    <dgm:cxn modelId="{C5F14199-A248-4EBB-B013-9A43B5087D0A}" type="presParOf" srcId="{62088DDD-C62E-4A5F-846F-35460E772C2F}" destId="{C731FC2D-E87F-4700-AC84-5475592DB1AF}" srcOrd="0" destOrd="0" presId="urn:microsoft.com/office/officeart/2005/8/layout/hList7#1"/>
    <dgm:cxn modelId="{4BB8395B-8619-48F7-B10F-4DE1F33E25B0}" type="presParOf" srcId="{C731FC2D-E87F-4700-AC84-5475592DB1AF}" destId="{1E06B48E-FE40-4125-9B5A-2AE0FA062539}" srcOrd="0" destOrd="0" presId="urn:microsoft.com/office/officeart/2005/8/layout/hList7#1"/>
    <dgm:cxn modelId="{DB80674B-3924-4772-B6BD-3DAC1AF01FA0}" type="presParOf" srcId="{C731FC2D-E87F-4700-AC84-5475592DB1AF}" destId="{F1812E21-4515-4E19-ACF2-6F7880132A12}" srcOrd="1" destOrd="0" presId="urn:microsoft.com/office/officeart/2005/8/layout/hList7#1"/>
    <dgm:cxn modelId="{37F40407-129B-458E-85B6-53B3BABCA6A5}" type="presParOf" srcId="{C731FC2D-E87F-4700-AC84-5475592DB1AF}" destId="{7F24DA0E-7077-4683-8C65-9F4A19F540E4}" srcOrd="2" destOrd="0" presId="urn:microsoft.com/office/officeart/2005/8/layout/hList7#1"/>
    <dgm:cxn modelId="{04DD01DA-D2C0-4BB7-A91B-0127A61A7C43}" type="presParOf" srcId="{C731FC2D-E87F-4700-AC84-5475592DB1AF}" destId="{C8CE9818-04A3-440F-BC9D-B18C592B5F4A}" srcOrd="3" destOrd="0" presId="urn:microsoft.com/office/officeart/2005/8/layout/hList7#1"/>
    <dgm:cxn modelId="{5F591063-9267-4CED-A70C-F05585075AB4}" type="presParOf" srcId="{62088DDD-C62E-4A5F-846F-35460E772C2F}" destId="{B5BDDB07-F355-4E3B-A8B9-B84C098593C0}" srcOrd="1" destOrd="0" presId="urn:microsoft.com/office/officeart/2005/8/layout/hList7#1"/>
    <dgm:cxn modelId="{92B9DFE9-C85F-4AF6-A8EC-13CCF2C5424E}" type="presParOf" srcId="{62088DDD-C62E-4A5F-846F-35460E772C2F}" destId="{2063DFD2-A580-476F-9225-5AA891F09579}" srcOrd="2" destOrd="0" presId="urn:microsoft.com/office/officeart/2005/8/layout/hList7#1"/>
    <dgm:cxn modelId="{B26A922F-AD64-4411-8E4F-555C4A465F5F}" type="presParOf" srcId="{2063DFD2-A580-476F-9225-5AA891F09579}" destId="{EEFCED34-3442-4BEE-A7ED-41D48A42CBC7}" srcOrd="0" destOrd="0" presId="urn:microsoft.com/office/officeart/2005/8/layout/hList7#1"/>
    <dgm:cxn modelId="{1F56C0D7-D998-483E-A794-9863909CBE6A}" type="presParOf" srcId="{2063DFD2-A580-476F-9225-5AA891F09579}" destId="{7FE256BC-0F00-4164-8677-D83D6E77A0F1}" srcOrd="1" destOrd="0" presId="urn:microsoft.com/office/officeart/2005/8/layout/hList7#1"/>
    <dgm:cxn modelId="{CCB8F817-1C81-4B03-BFBC-D1516A052D36}" type="presParOf" srcId="{2063DFD2-A580-476F-9225-5AA891F09579}" destId="{5C866FFF-6DD3-4BF0-8E71-C18ED335E99C}" srcOrd="2" destOrd="0" presId="urn:microsoft.com/office/officeart/2005/8/layout/hList7#1"/>
    <dgm:cxn modelId="{CA8899D9-160E-4F9E-89AE-32D2076474E1}" type="presParOf" srcId="{2063DFD2-A580-476F-9225-5AA891F09579}" destId="{77B95F61-542D-424C-849A-52D548F96C9B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1E1C39-F632-47EE-8F57-71D15C9364B3}" type="doc">
      <dgm:prSet loTypeId="urn:microsoft.com/office/officeart/2005/8/layout/vList5" loCatId="list" qsTypeId="urn:microsoft.com/office/officeart/2005/8/quickstyle/3d2" qsCatId="3D" csTypeId="urn:microsoft.com/office/officeart/2005/8/colors/accent1_4" csCatId="accent1"/>
      <dgm:spPr/>
      <dgm:t>
        <a:bodyPr/>
        <a:lstStyle/>
        <a:p>
          <a:endParaRPr lang="cs-CZ"/>
        </a:p>
      </dgm:t>
    </dgm:pt>
    <dgm:pt modelId="{D3B29811-EE90-4CC8-A9F4-2AEEFF82D131}">
      <dgm:prSet/>
      <dgm:spPr/>
      <dgm:t>
        <a:bodyPr/>
        <a:lstStyle/>
        <a:p>
          <a:pPr rtl="0"/>
          <a:r>
            <a:rPr lang="cs-CZ" dirty="0" smtClean="0"/>
            <a:t>Lidé žili společně v kmenech, navzájem si pomáhali, každý měl svou úlohu.</a:t>
          </a:r>
          <a:endParaRPr lang="cs-CZ" dirty="0"/>
        </a:p>
      </dgm:t>
    </dgm:pt>
    <dgm:pt modelId="{3B790BF4-BE63-4693-8B9A-DD4B6B5D4368}" type="parTrans" cxnId="{4D07A33B-A8EC-4076-91AA-C2099FB19920}">
      <dgm:prSet/>
      <dgm:spPr/>
      <dgm:t>
        <a:bodyPr/>
        <a:lstStyle/>
        <a:p>
          <a:endParaRPr lang="cs-CZ"/>
        </a:p>
      </dgm:t>
    </dgm:pt>
    <dgm:pt modelId="{BA74AE44-FB58-4D87-98B8-931EF2FD5FA2}" type="sibTrans" cxnId="{4D07A33B-A8EC-4076-91AA-C2099FB19920}">
      <dgm:prSet/>
      <dgm:spPr/>
      <dgm:t>
        <a:bodyPr/>
        <a:lstStyle/>
        <a:p>
          <a:endParaRPr lang="cs-CZ"/>
        </a:p>
      </dgm:t>
    </dgm:pt>
    <dgm:pt modelId="{C5E8AA41-6C5A-4E69-843E-DAD5A4A801E1}">
      <dgm:prSet/>
      <dgm:spPr/>
      <dgm:t>
        <a:bodyPr/>
        <a:lstStyle/>
        <a:p>
          <a:pPr rtl="0"/>
          <a:r>
            <a:rPr lang="cs-CZ" dirty="0" smtClean="0"/>
            <a:t>Muži zpočátku lovili zvěř, ženy sbíraly plody v lese. </a:t>
          </a:r>
          <a:endParaRPr lang="cs-CZ" dirty="0"/>
        </a:p>
      </dgm:t>
    </dgm:pt>
    <dgm:pt modelId="{0C5E7BB6-8FFA-4D36-BB5A-CE99E3EF8415}" type="parTrans" cxnId="{9CC1A3CA-EC02-4220-BF0E-1D4B85E4C4EB}">
      <dgm:prSet/>
      <dgm:spPr/>
      <dgm:t>
        <a:bodyPr/>
        <a:lstStyle/>
        <a:p>
          <a:endParaRPr lang="cs-CZ"/>
        </a:p>
      </dgm:t>
    </dgm:pt>
    <dgm:pt modelId="{34FE5DAD-ECF8-4F0F-B05F-D2C8491E2886}" type="sibTrans" cxnId="{9CC1A3CA-EC02-4220-BF0E-1D4B85E4C4EB}">
      <dgm:prSet/>
      <dgm:spPr/>
      <dgm:t>
        <a:bodyPr/>
        <a:lstStyle/>
        <a:p>
          <a:endParaRPr lang="cs-CZ"/>
        </a:p>
      </dgm:t>
    </dgm:pt>
    <dgm:pt modelId="{CCBFD15C-85D2-46F7-AE95-CCF1F3C556E4}">
      <dgm:prSet/>
      <dgm:spPr/>
      <dgm:t>
        <a:bodyPr/>
        <a:lstStyle/>
        <a:p>
          <a:pPr rtl="0"/>
          <a:r>
            <a:rPr lang="cs-CZ" dirty="0" smtClean="0"/>
            <a:t>Později se naučili pěstovat obilí a chovat domácí zvířata.</a:t>
          </a:r>
          <a:endParaRPr lang="cs-CZ" dirty="0"/>
        </a:p>
      </dgm:t>
    </dgm:pt>
    <dgm:pt modelId="{9EE54D4A-71D7-4A71-8B8B-C5632F373F75}" type="parTrans" cxnId="{15AD6A87-85F7-4C50-9407-8EE2D6433F54}">
      <dgm:prSet/>
      <dgm:spPr/>
      <dgm:t>
        <a:bodyPr/>
        <a:lstStyle/>
        <a:p>
          <a:endParaRPr lang="cs-CZ"/>
        </a:p>
      </dgm:t>
    </dgm:pt>
    <dgm:pt modelId="{FA5952CC-E77E-4B9E-B8C4-649B418A2748}" type="sibTrans" cxnId="{15AD6A87-85F7-4C50-9407-8EE2D6433F54}">
      <dgm:prSet/>
      <dgm:spPr/>
      <dgm:t>
        <a:bodyPr/>
        <a:lstStyle/>
        <a:p>
          <a:endParaRPr lang="cs-CZ"/>
        </a:p>
      </dgm:t>
    </dgm:pt>
    <dgm:pt modelId="{4D9B6580-1E6C-4E70-A563-8B190BA59F1D}">
      <dgm:prSet/>
      <dgm:spPr/>
      <dgm:t>
        <a:bodyPr/>
        <a:lstStyle/>
        <a:p>
          <a:pPr rtl="0"/>
          <a:r>
            <a:rPr lang="cs-CZ" dirty="0" smtClean="0"/>
            <a:t>Lidé začali přeměňovat okolní krajinu. Vykáceli les, aby mohla vzniknout pole a pastviny. </a:t>
          </a:r>
          <a:endParaRPr lang="cs-CZ" dirty="0"/>
        </a:p>
      </dgm:t>
    </dgm:pt>
    <dgm:pt modelId="{7C62523F-E620-47DB-B72B-C4778D8902A2}" type="parTrans" cxnId="{71B2E5E9-1852-4C77-88B2-BA9565BEAABC}">
      <dgm:prSet/>
      <dgm:spPr/>
      <dgm:t>
        <a:bodyPr/>
        <a:lstStyle/>
        <a:p>
          <a:endParaRPr lang="cs-CZ"/>
        </a:p>
      </dgm:t>
    </dgm:pt>
    <dgm:pt modelId="{47B45003-CFD7-4EC1-9071-6AC81A1DF6CA}" type="sibTrans" cxnId="{71B2E5E9-1852-4C77-88B2-BA9565BEAABC}">
      <dgm:prSet/>
      <dgm:spPr/>
      <dgm:t>
        <a:bodyPr/>
        <a:lstStyle/>
        <a:p>
          <a:endParaRPr lang="cs-CZ"/>
        </a:p>
      </dgm:t>
    </dgm:pt>
    <dgm:pt modelId="{EC0762CF-9FE5-4FDF-99FE-5C7FA87AE3BD}">
      <dgm:prSet/>
      <dgm:spPr/>
      <dgm:t>
        <a:bodyPr/>
        <a:lstStyle/>
        <a:p>
          <a:pPr rtl="0"/>
          <a:r>
            <a:rPr lang="cs-CZ" dirty="0" smtClean="0"/>
            <a:t>Dřevo využili na stavbu obydlí a k topení, vznikaly první vesnice.</a:t>
          </a:r>
          <a:endParaRPr lang="cs-CZ" dirty="0"/>
        </a:p>
      </dgm:t>
    </dgm:pt>
    <dgm:pt modelId="{229BA3D4-05C2-4042-A79C-F787B6F32C61}" type="parTrans" cxnId="{AE3BD49D-69AB-4A5C-A4CF-930F7A97B878}">
      <dgm:prSet/>
      <dgm:spPr/>
      <dgm:t>
        <a:bodyPr/>
        <a:lstStyle/>
        <a:p>
          <a:endParaRPr lang="cs-CZ"/>
        </a:p>
      </dgm:t>
    </dgm:pt>
    <dgm:pt modelId="{DF9DEC7A-0E41-4D73-B596-6B4B7661AAD2}" type="sibTrans" cxnId="{AE3BD49D-69AB-4A5C-A4CF-930F7A97B878}">
      <dgm:prSet/>
      <dgm:spPr/>
      <dgm:t>
        <a:bodyPr/>
        <a:lstStyle/>
        <a:p>
          <a:endParaRPr lang="cs-CZ"/>
        </a:p>
      </dgm:t>
    </dgm:pt>
    <dgm:pt modelId="{B9ED7ED3-53DD-48BA-93B5-7FFFA51D0D61}" type="pres">
      <dgm:prSet presAssocID="{451E1C39-F632-47EE-8F57-71D15C9364B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EAD394-DA41-4A2C-BB57-48E5BF12883F}" type="pres">
      <dgm:prSet presAssocID="{D3B29811-EE90-4CC8-A9F4-2AEEFF82D131}" presName="linNode" presStyleCnt="0"/>
      <dgm:spPr/>
    </dgm:pt>
    <dgm:pt modelId="{A97E15E8-62CF-4F18-8616-03CCCFBA6348}" type="pres">
      <dgm:prSet presAssocID="{D3B29811-EE90-4CC8-A9F4-2AEEFF82D131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560BA-9369-47EB-B7A8-9FD986F5AF55}" type="pres">
      <dgm:prSet presAssocID="{BA74AE44-FB58-4D87-98B8-931EF2FD5FA2}" presName="sp" presStyleCnt="0"/>
      <dgm:spPr/>
    </dgm:pt>
    <dgm:pt modelId="{0615630E-0576-408D-9A93-1A66691F0640}" type="pres">
      <dgm:prSet presAssocID="{C5E8AA41-6C5A-4E69-843E-DAD5A4A801E1}" presName="linNode" presStyleCnt="0"/>
      <dgm:spPr/>
    </dgm:pt>
    <dgm:pt modelId="{7B2819B1-C2DF-4DE7-91A1-6D6A7A0855F9}" type="pres">
      <dgm:prSet presAssocID="{C5E8AA41-6C5A-4E69-843E-DAD5A4A801E1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DD616B-9DBB-4133-9E08-B19CF8C2862C}" type="pres">
      <dgm:prSet presAssocID="{34FE5DAD-ECF8-4F0F-B05F-D2C8491E2886}" presName="sp" presStyleCnt="0"/>
      <dgm:spPr/>
    </dgm:pt>
    <dgm:pt modelId="{8517F8A1-936E-49E4-9F2F-EF05F47BB076}" type="pres">
      <dgm:prSet presAssocID="{CCBFD15C-85D2-46F7-AE95-CCF1F3C556E4}" presName="linNode" presStyleCnt="0"/>
      <dgm:spPr/>
    </dgm:pt>
    <dgm:pt modelId="{E63C992A-D222-4797-A415-A9C0B7D8F395}" type="pres">
      <dgm:prSet presAssocID="{CCBFD15C-85D2-46F7-AE95-CCF1F3C556E4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3B2C23-0852-410F-BD6D-D864AEEC4F37}" type="pres">
      <dgm:prSet presAssocID="{FA5952CC-E77E-4B9E-B8C4-649B418A2748}" presName="sp" presStyleCnt="0"/>
      <dgm:spPr/>
    </dgm:pt>
    <dgm:pt modelId="{34387B8E-BF79-48B5-B799-6D2E1460FCDC}" type="pres">
      <dgm:prSet presAssocID="{4D9B6580-1E6C-4E70-A563-8B190BA59F1D}" presName="linNode" presStyleCnt="0"/>
      <dgm:spPr/>
    </dgm:pt>
    <dgm:pt modelId="{5077827D-89FE-4F35-99C5-E017A5B51CBA}" type="pres">
      <dgm:prSet presAssocID="{4D9B6580-1E6C-4E70-A563-8B190BA59F1D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BBD41-8A7D-4983-93B8-B8AE0A1B9245}" type="pres">
      <dgm:prSet presAssocID="{47B45003-CFD7-4EC1-9071-6AC81A1DF6CA}" presName="sp" presStyleCnt="0"/>
      <dgm:spPr/>
    </dgm:pt>
    <dgm:pt modelId="{A08244D5-698E-473F-88AE-620F78F062C1}" type="pres">
      <dgm:prSet presAssocID="{EC0762CF-9FE5-4FDF-99FE-5C7FA87AE3BD}" presName="linNode" presStyleCnt="0"/>
      <dgm:spPr/>
    </dgm:pt>
    <dgm:pt modelId="{8840D5A1-EF8A-4A41-BDAF-C10C6C18DE99}" type="pres">
      <dgm:prSet presAssocID="{EC0762CF-9FE5-4FDF-99FE-5C7FA87AE3BD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C1A3CA-EC02-4220-BF0E-1D4B85E4C4EB}" srcId="{451E1C39-F632-47EE-8F57-71D15C9364B3}" destId="{C5E8AA41-6C5A-4E69-843E-DAD5A4A801E1}" srcOrd="1" destOrd="0" parTransId="{0C5E7BB6-8FFA-4D36-BB5A-CE99E3EF8415}" sibTransId="{34FE5DAD-ECF8-4F0F-B05F-D2C8491E2886}"/>
    <dgm:cxn modelId="{405F020B-53D4-40EB-98C5-F70BED78CDB0}" type="presOf" srcId="{4D9B6580-1E6C-4E70-A563-8B190BA59F1D}" destId="{5077827D-89FE-4F35-99C5-E017A5B51CBA}" srcOrd="0" destOrd="0" presId="urn:microsoft.com/office/officeart/2005/8/layout/vList5"/>
    <dgm:cxn modelId="{8AD5BF24-E51E-4CAF-A34D-5010A9749B98}" type="presOf" srcId="{EC0762CF-9FE5-4FDF-99FE-5C7FA87AE3BD}" destId="{8840D5A1-EF8A-4A41-BDAF-C10C6C18DE99}" srcOrd="0" destOrd="0" presId="urn:microsoft.com/office/officeart/2005/8/layout/vList5"/>
    <dgm:cxn modelId="{4D07A33B-A8EC-4076-91AA-C2099FB19920}" srcId="{451E1C39-F632-47EE-8F57-71D15C9364B3}" destId="{D3B29811-EE90-4CC8-A9F4-2AEEFF82D131}" srcOrd="0" destOrd="0" parTransId="{3B790BF4-BE63-4693-8B9A-DD4B6B5D4368}" sibTransId="{BA74AE44-FB58-4D87-98B8-931EF2FD5FA2}"/>
    <dgm:cxn modelId="{AEEFA050-43E7-4E0A-A7B6-5B87EC54EC53}" type="presOf" srcId="{C5E8AA41-6C5A-4E69-843E-DAD5A4A801E1}" destId="{7B2819B1-C2DF-4DE7-91A1-6D6A7A0855F9}" srcOrd="0" destOrd="0" presId="urn:microsoft.com/office/officeart/2005/8/layout/vList5"/>
    <dgm:cxn modelId="{71B2E5E9-1852-4C77-88B2-BA9565BEAABC}" srcId="{451E1C39-F632-47EE-8F57-71D15C9364B3}" destId="{4D9B6580-1E6C-4E70-A563-8B190BA59F1D}" srcOrd="3" destOrd="0" parTransId="{7C62523F-E620-47DB-B72B-C4778D8902A2}" sibTransId="{47B45003-CFD7-4EC1-9071-6AC81A1DF6CA}"/>
    <dgm:cxn modelId="{15AD6A87-85F7-4C50-9407-8EE2D6433F54}" srcId="{451E1C39-F632-47EE-8F57-71D15C9364B3}" destId="{CCBFD15C-85D2-46F7-AE95-CCF1F3C556E4}" srcOrd="2" destOrd="0" parTransId="{9EE54D4A-71D7-4A71-8B8B-C5632F373F75}" sibTransId="{FA5952CC-E77E-4B9E-B8C4-649B418A2748}"/>
    <dgm:cxn modelId="{4AB35CA5-0F8F-4B97-AFFB-FF7FCCD4F2E2}" type="presOf" srcId="{CCBFD15C-85D2-46F7-AE95-CCF1F3C556E4}" destId="{E63C992A-D222-4797-A415-A9C0B7D8F395}" srcOrd="0" destOrd="0" presId="urn:microsoft.com/office/officeart/2005/8/layout/vList5"/>
    <dgm:cxn modelId="{B9B1D970-DD7B-4B02-AF34-E718B0E0DFC1}" type="presOf" srcId="{D3B29811-EE90-4CC8-A9F4-2AEEFF82D131}" destId="{A97E15E8-62CF-4F18-8616-03CCCFBA6348}" srcOrd="0" destOrd="0" presId="urn:microsoft.com/office/officeart/2005/8/layout/vList5"/>
    <dgm:cxn modelId="{BF24ACD4-90DC-4621-B1EF-C61793C6E2C9}" type="presOf" srcId="{451E1C39-F632-47EE-8F57-71D15C9364B3}" destId="{B9ED7ED3-53DD-48BA-93B5-7FFFA51D0D61}" srcOrd="0" destOrd="0" presId="urn:microsoft.com/office/officeart/2005/8/layout/vList5"/>
    <dgm:cxn modelId="{AE3BD49D-69AB-4A5C-A4CF-930F7A97B878}" srcId="{451E1C39-F632-47EE-8F57-71D15C9364B3}" destId="{EC0762CF-9FE5-4FDF-99FE-5C7FA87AE3BD}" srcOrd="4" destOrd="0" parTransId="{229BA3D4-05C2-4042-A79C-F787B6F32C61}" sibTransId="{DF9DEC7A-0E41-4D73-B596-6B4B7661AAD2}"/>
    <dgm:cxn modelId="{7C8F7CBE-B184-4B1E-82F1-8380083F0421}" type="presParOf" srcId="{B9ED7ED3-53DD-48BA-93B5-7FFFA51D0D61}" destId="{18EAD394-DA41-4A2C-BB57-48E5BF12883F}" srcOrd="0" destOrd="0" presId="urn:microsoft.com/office/officeart/2005/8/layout/vList5"/>
    <dgm:cxn modelId="{C2039B73-6962-4B31-9DFA-688A9A18A915}" type="presParOf" srcId="{18EAD394-DA41-4A2C-BB57-48E5BF12883F}" destId="{A97E15E8-62CF-4F18-8616-03CCCFBA6348}" srcOrd="0" destOrd="0" presId="urn:microsoft.com/office/officeart/2005/8/layout/vList5"/>
    <dgm:cxn modelId="{98B6BE76-DAC3-43D8-9C70-EF181C14FF99}" type="presParOf" srcId="{B9ED7ED3-53DD-48BA-93B5-7FFFA51D0D61}" destId="{7F3560BA-9369-47EB-B7A8-9FD986F5AF55}" srcOrd="1" destOrd="0" presId="urn:microsoft.com/office/officeart/2005/8/layout/vList5"/>
    <dgm:cxn modelId="{65CB8C2A-FD04-42AC-8A75-D1027EF33041}" type="presParOf" srcId="{B9ED7ED3-53DD-48BA-93B5-7FFFA51D0D61}" destId="{0615630E-0576-408D-9A93-1A66691F0640}" srcOrd="2" destOrd="0" presId="urn:microsoft.com/office/officeart/2005/8/layout/vList5"/>
    <dgm:cxn modelId="{715513C1-2B70-419D-A859-974D01B284F9}" type="presParOf" srcId="{0615630E-0576-408D-9A93-1A66691F0640}" destId="{7B2819B1-C2DF-4DE7-91A1-6D6A7A0855F9}" srcOrd="0" destOrd="0" presId="urn:microsoft.com/office/officeart/2005/8/layout/vList5"/>
    <dgm:cxn modelId="{E87C051B-D869-4B5A-8A56-078A630947A7}" type="presParOf" srcId="{B9ED7ED3-53DD-48BA-93B5-7FFFA51D0D61}" destId="{9BDD616B-9DBB-4133-9E08-B19CF8C2862C}" srcOrd="3" destOrd="0" presId="urn:microsoft.com/office/officeart/2005/8/layout/vList5"/>
    <dgm:cxn modelId="{96817AF1-36C5-4FE1-B2A2-7125C8B32EBC}" type="presParOf" srcId="{B9ED7ED3-53DD-48BA-93B5-7FFFA51D0D61}" destId="{8517F8A1-936E-49E4-9F2F-EF05F47BB076}" srcOrd="4" destOrd="0" presId="urn:microsoft.com/office/officeart/2005/8/layout/vList5"/>
    <dgm:cxn modelId="{D4C72E6B-AE7E-4CA7-9AF9-4159B2500D78}" type="presParOf" srcId="{8517F8A1-936E-49E4-9F2F-EF05F47BB076}" destId="{E63C992A-D222-4797-A415-A9C0B7D8F395}" srcOrd="0" destOrd="0" presId="urn:microsoft.com/office/officeart/2005/8/layout/vList5"/>
    <dgm:cxn modelId="{CAB1F633-0286-47BE-ABFB-BB971ACB8AE0}" type="presParOf" srcId="{B9ED7ED3-53DD-48BA-93B5-7FFFA51D0D61}" destId="{D33B2C23-0852-410F-BD6D-D864AEEC4F37}" srcOrd="5" destOrd="0" presId="urn:microsoft.com/office/officeart/2005/8/layout/vList5"/>
    <dgm:cxn modelId="{76FEA923-AA69-4516-A9A7-71F0D01A29E1}" type="presParOf" srcId="{B9ED7ED3-53DD-48BA-93B5-7FFFA51D0D61}" destId="{34387B8E-BF79-48B5-B799-6D2E1460FCDC}" srcOrd="6" destOrd="0" presId="urn:microsoft.com/office/officeart/2005/8/layout/vList5"/>
    <dgm:cxn modelId="{F4881877-E5AE-446E-888F-F1B2C17E0C5E}" type="presParOf" srcId="{34387B8E-BF79-48B5-B799-6D2E1460FCDC}" destId="{5077827D-89FE-4F35-99C5-E017A5B51CBA}" srcOrd="0" destOrd="0" presId="urn:microsoft.com/office/officeart/2005/8/layout/vList5"/>
    <dgm:cxn modelId="{02E93582-5A46-47AF-BDA0-51ADBBF1BA54}" type="presParOf" srcId="{B9ED7ED3-53DD-48BA-93B5-7FFFA51D0D61}" destId="{BB6BBD41-8A7D-4983-93B8-B8AE0A1B9245}" srcOrd="7" destOrd="0" presId="urn:microsoft.com/office/officeart/2005/8/layout/vList5"/>
    <dgm:cxn modelId="{A32525B6-94D7-4FA9-8DA0-24E1F858B1B0}" type="presParOf" srcId="{B9ED7ED3-53DD-48BA-93B5-7FFFA51D0D61}" destId="{A08244D5-698E-473F-88AE-620F78F062C1}" srcOrd="8" destOrd="0" presId="urn:microsoft.com/office/officeart/2005/8/layout/vList5"/>
    <dgm:cxn modelId="{DC7DBCC4-2EA3-491D-A143-DDEDB3A4414E}" type="presParOf" srcId="{A08244D5-698E-473F-88AE-620F78F062C1}" destId="{8840D5A1-EF8A-4A41-BDAF-C10C6C18DE9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79676E-75F8-4529-9C5D-BC58B7806781}" type="doc">
      <dgm:prSet loTypeId="urn:microsoft.com/office/officeart/2005/8/layout/vList2" loCatId="list" qsTypeId="urn:microsoft.com/office/officeart/2005/8/quickstyle/3d7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96BE15B7-0087-4520-B8FA-9B0FE8D5FD1E}">
      <dgm:prSet custT="1"/>
      <dgm:spPr/>
      <dgm:t>
        <a:bodyPr/>
        <a:lstStyle/>
        <a:p>
          <a:pPr rtl="0"/>
          <a:r>
            <a:rPr lang="cs-CZ" sz="4400" u="sng" dirty="0" smtClean="0"/>
            <a:t>S rozvojem zemědělství</a:t>
          </a:r>
          <a:r>
            <a:rPr lang="cs-CZ" sz="4400" dirty="0" smtClean="0"/>
            <a:t>, začalo docházet k velkému odlesňování a původně přírodní </a:t>
          </a:r>
          <a:r>
            <a:rPr lang="cs-CZ" sz="4400" u="sng" dirty="0" smtClean="0"/>
            <a:t>krajina </a:t>
          </a:r>
          <a:r>
            <a:rPr lang="cs-CZ" sz="4400" dirty="0" smtClean="0"/>
            <a:t>se začíná měnit v </a:t>
          </a:r>
          <a:r>
            <a:rPr lang="cs-CZ" sz="4400" u="sng" dirty="0" smtClean="0"/>
            <a:t>krajinu kulturní.</a:t>
          </a:r>
          <a:endParaRPr lang="cs-CZ" sz="4400" u="sng" dirty="0"/>
        </a:p>
      </dgm:t>
    </dgm:pt>
    <dgm:pt modelId="{332F047D-2C7F-4A95-BBFC-D025D9CA8790}" type="parTrans" cxnId="{849CFF64-B69F-49A2-9ACE-D476E361BC4F}">
      <dgm:prSet/>
      <dgm:spPr/>
      <dgm:t>
        <a:bodyPr/>
        <a:lstStyle/>
        <a:p>
          <a:endParaRPr lang="cs-CZ"/>
        </a:p>
      </dgm:t>
    </dgm:pt>
    <dgm:pt modelId="{2AA5C2F4-0AE1-448D-A049-3963C6813AC4}" type="sibTrans" cxnId="{849CFF64-B69F-49A2-9ACE-D476E361BC4F}">
      <dgm:prSet/>
      <dgm:spPr/>
      <dgm:t>
        <a:bodyPr/>
        <a:lstStyle/>
        <a:p>
          <a:endParaRPr lang="cs-CZ"/>
        </a:p>
      </dgm:t>
    </dgm:pt>
    <dgm:pt modelId="{3A1AAFB6-2313-49DD-A28B-BB2AF4974A33}" type="pres">
      <dgm:prSet presAssocID="{E979676E-75F8-4529-9C5D-BC58B78067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F5F0DF-AB23-4701-9986-4E939B3BF321}" type="pres">
      <dgm:prSet presAssocID="{96BE15B7-0087-4520-B8FA-9B0FE8D5FD1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9CFF64-B69F-49A2-9ACE-D476E361BC4F}" srcId="{E979676E-75F8-4529-9C5D-BC58B7806781}" destId="{96BE15B7-0087-4520-B8FA-9B0FE8D5FD1E}" srcOrd="0" destOrd="0" parTransId="{332F047D-2C7F-4A95-BBFC-D025D9CA8790}" sibTransId="{2AA5C2F4-0AE1-448D-A049-3963C6813AC4}"/>
    <dgm:cxn modelId="{38A4A484-4048-420D-99F2-3C0C01F83EA8}" type="presOf" srcId="{E979676E-75F8-4529-9C5D-BC58B7806781}" destId="{3A1AAFB6-2313-49DD-A28B-BB2AF4974A33}" srcOrd="0" destOrd="0" presId="urn:microsoft.com/office/officeart/2005/8/layout/vList2"/>
    <dgm:cxn modelId="{8B677043-1CFF-477B-929E-26A96EE5980B}" type="presOf" srcId="{96BE15B7-0087-4520-B8FA-9B0FE8D5FD1E}" destId="{FEF5F0DF-AB23-4701-9986-4E939B3BF321}" srcOrd="0" destOrd="0" presId="urn:microsoft.com/office/officeart/2005/8/layout/vList2"/>
    <dgm:cxn modelId="{ED26B0B1-19E7-4595-8D62-077462727359}" type="presParOf" srcId="{3A1AAFB6-2313-49DD-A28B-BB2AF4974A33}" destId="{FEF5F0DF-AB23-4701-9986-4E939B3BF32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C95490-FD23-41EF-9243-C5BC6F65206B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09230D6-22AB-45CB-88D4-E8056DF7BEB6}">
      <dgm:prSet/>
      <dgm:spPr/>
      <dgm:t>
        <a:bodyPr/>
        <a:lstStyle/>
        <a:p>
          <a:pPr rtl="0"/>
          <a:r>
            <a:rPr lang="cs-CZ" dirty="0" smtClean="0"/>
            <a:t>Další velký skok, kdy se začala krajina měnit pod vlivem člověka, nastal s </a:t>
          </a:r>
          <a:r>
            <a:rPr lang="cs-CZ" u="sng" dirty="0" smtClean="0"/>
            <a:t>rozvojem průmyslu</a:t>
          </a:r>
          <a:r>
            <a:rPr lang="cs-CZ" dirty="0" smtClean="0"/>
            <a:t>.</a:t>
          </a:r>
          <a:endParaRPr lang="cs-CZ" dirty="0"/>
        </a:p>
      </dgm:t>
    </dgm:pt>
    <dgm:pt modelId="{E3D82871-D968-4683-A1B0-FD5C01F9DB62}" type="parTrans" cxnId="{9B4D90DA-EE5B-4361-855C-76C135ADEAFD}">
      <dgm:prSet/>
      <dgm:spPr/>
      <dgm:t>
        <a:bodyPr/>
        <a:lstStyle/>
        <a:p>
          <a:endParaRPr lang="cs-CZ"/>
        </a:p>
      </dgm:t>
    </dgm:pt>
    <dgm:pt modelId="{645732B4-940E-435D-B7EB-DB5C9B7BEAD2}" type="sibTrans" cxnId="{9B4D90DA-EE5B-4361-855C-76C135ADEAFD}">
      <dgm:prSet/>
      <dgm:spPr/>
      <dgm:t>
        <a:bodyPr/>
        <a:lstStyle/>
        <a:p>
          <a:endParaRPr lang="cs-CZ"/>
        </a:p>
      </dgm:t>
    </dgm:pt>
    <dgm:pt modelId="{A44BD2CE-058F-491B-8996-83F5EB3F7BD8}">
      <dgm:prSet/>
      <dgm:spPr/>
      <dgm:t>
        <a:bodyPr/>
        <a:lstStyle/>
        <a:p>
          <a:pPr rtl="0"/>
          <a:r>
            <a:rPr lang="cs-CZ" dirty="0" smtClean="0"/>
            <a:t>Lidé se začali stěhovat z vesnice do měst. Města a jejich okolní krajina se stále více odlišovala od přírodní krajiny.</a:t>
          </a:r>
          <a:endParaRPr lang="cs-CZ" dirty="0"/>
        </a:p>
      </dgm:t>
    </dgm:pt>
    <dgm:pt modelId="{0AF33F0E-4341-4191-BCB6-04D5EFD66157}" type="parTrans" cxnId="{FC001BAC-FC72-4937-A576-A8F89B216D91}">
      <dgm:prSet/>
      <dgm:spPr/>
      <dgm:t>
        <a:bodyPr/>
        <a:lstStyle/>
        <a:p>
          <a:endParaRPr lang="cs-CZ"/>
        </a:p>
      </dgm:t>
    </dgm:pt>
    <dgm:pt modelId="{FA863BD9-0FE9-44F0-8782-A4B34DC2785C}" type="sibTrans" cxnId="{FC001BAC-FC72-4937-A576-A8F89B216D91}">
      <dgm:prSet/>
      <dgm:spPr/>
      <dgm:t>
        <a:bodyPr/>
        <a:lstStyle/>
        <a:p>
          <a:endParaRPr lang="cs-CZ"/>
        </a:p>
      </dgm:t>
    </dgm:pt>
    <dgm:pt modelId="{12BC22E3-B153-4E37-A467-C01BDC1E2501}">
      <dgm:prSet/>
      <dgm:spPr/>
      <dgm:t>
        <a:bodyPr/>
        <a:lstStyle/>
        <a:p>
          <a:pPr rtl="0"/>
          <a:r>
            <a:rPr lang="cs-CZ" b="1" u="sng" dirty="0" smtClean="0"/>
            <a:t>Poznej</a:t>
          </a:r>
          <a:endParaRPr lang="cs-CZ" u="sng" dirty="0"/>
        </a:p>
      </dgm:t>
    </dgm:pt>
    <dgm:pt modelId="{637267C4-F66F-4BD7-B6D0-154E89FA05FF}" type="parTrans" cxnId="{1D9420E6-6674-4C2B-8193-2CA25F017C40}">
      <dgm:prSet/>
      <dgm:spPr/>
      <dgm:t>
        <a:bodyPr/>
        <a:lstStyle/>
        <a:p>
          <a:endParaRPr lang="cs-CZ"/>
        </a:p>
      </dgm:t>
    </dgm:pt>
    <dgm:pt modelId="{C6552C24-B217-42A6-BDFE-4B4F68EABDE1}" type="sibTrans" cxnId="{1D9420E6-6674-4C2B-8193-2CA25F017C40}">
      <dgm:prSet/>
      <dgm:spPr/>
      <dgm:t>
        <a:bodyPr/>
        <a:lstStyle/>
        <a:p>
          <a:endParaRPr lang="cs-CZ"/>
        </a:p>
      </dgm:t>
    </dgm:pt>
    <dgm:pt modelId="{3203C293-A40B-4433-85B6-89ADB2ECC3F2}">
      <dgm:prSet/>
      <dgm:spPr/>
      <dgm:t>
        <a:bodyPr/>
        <a:lstStyle/>
        <a:p>
          <a:pPr rtl="0"/>
          <a:r>
            <a:rPr lang="cs-CZ" dirty="0" smtClean="0"/>
            <a:t>přírodní krajina</a:t>
          </a:r>
          <a:endParaRPr lang="cs-CZ" dirty="0"/>
        </a:p>
      </dgm:t>
    </dgm:pt>
    <dgm:pt modelId="{3BF909D1-64A7-40A5-AEB0-47B2B4B93B90}" type="parTrans" cxnId="{7BB5B138-5481-4F03-AF62-0F6EF99D874B}">
      <dgm:prSet/>
      <dgm:spPr/>
      <dgm:t>
        <a:bodyPr/>
        <a:lstStyle/>
        <a:p>
          <a:endParaRPr lang="cs-CZ"/>
        </a:p>
      </dgm:t>
    </dgm:pt>
    <dgm:pt modelId="{F8AF6132-7F72-40DF-A02C-22EC5863D55A}" type="sibTrans" cxnId="{7BB5B138-5481-4F03-AF62-0F6EF99D874B}">
      <dgm:prSet/>
      <dgm:spPr/>
      <dgm:t>
        <a:bodyPr/>
        <a:lstStyle/>
        <a:p>
          <a:endParaRPr lang="cs-CZ"/>
        </a:p>
      </dgm:t>
    </dgm:pt>
    <dgm:pt modelId="{C763631E-E7CE-49A6-8CCF-A73175A4363B}">
      <dgm:prSet/>
      <dgm:spPr/>
      <dgm:t>
        <a:bodyPr/>
        <a:lstStyle/>
        <a:p>
          <a:pPr rtl="0"/>
          <a:r>
            <a:rPr lang="cs-CZ" dirty="0" smtClean="0"/>
            <a:t>kulturní krajina</a:t>
          </a:r>
        </a:p>
        <a:p>
          <a:pPr rtl="0"/>
          <a:r>
            <a:rPr lang="cs-CZ" dirty="0" smtClean="0"/>
            <a:t>(přeměněná zásahem člověka)</a:t>
          </a:r>
          <a:endParaRPr lang="cs-CZ" dirty="0"/>
        </a:p>
      </dgm:t>
    </dgm:pt>
    <dgm:pt modelId="{BF68C807-CC2D-4C98-83F6-41595BB7034F}" type="parTrans" cxnId="{F9BCF6AC-9BFC-409F-9795-8DA5D218079C}">
      <dgm:prSet/>
      <dgm:spPr/>
      <dgm:t>
        <a:bodyPr/>
        <a:lstStyle/>
        <a:p>
          <a:endParaRPr lang="cs-CZ"/>
        </a:p>
      </dgm:t>
    </dgm:pt>
    <dgm:pt modelId="{1D695A1C-F5A9-4D76-B56F-08C639689F89}" type="sibTrans" cxnId="{F9BCF6AC-9BFC-409F-9795-8DA5D218079C}">
      <dgm:prSet/>
      <dgm:spPr/>
      <dgm:t>
        <a:bodyPr/>
        <a:lstStyle/>
        <a:p>
          <a:endParaRPr lang="cs-CZ"/>
        </a:p>
      </dgm:t>
    </dgm:pt>
    <dgm:pt modelId="{46059978-4A47-4336-A556-0FDDA5AC09D9}" type="pres">
      <dgm:prSet presAssocID="{0BC95490-FD23-41EF-9243-C5BC6F65206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BDCD0E-AFC3-4259-B620-7446D9178B1A}" type="pres">
      <dgm:prSet presAssocID="{909230D6-22AB-45CB-88D4-E8056DF7BEB6}" presName="parentText" presStyleLbl="node1" presStyleIdx="0" presStyleCnt="5" custScaleY="1124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635EA6-C894-4A18-AD25-287160E93C0D}" type="pres">
      <dgm:prSet presAssocID="{645732B4-940E-435D-B7EB-DB5C9B7BEAD2}" presName="spacer" presStyleCnt="0"/>
      <dgm:spPr/>
    </dgm:pt>
    <dgm:pt modelId="{3F29673A-870A-4898-9ADF-7D482B118FDB}" type="pres">
      <dgm:prSet presAssocID="{A44BD2CE-058F-491B-8996-83F5EB3F7BD8}" presName="parentText" presStyleLbl="node1" presStyleIdx="1" presStyleCnt="5" custScaleY="112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F208EC-07F0-4A30-AD37-78BEA095F0FA}" type="pres">
      <dgm:prSet presAssocID="{FA863BD9-0FE9-44F0-8782-A4B34DC2785C}" presName="spacer" presStyleCnt="0"/>
      <dgm:spPr/>
    </dgm:pt>
    <dgm:pt modelId="{748A7BC0-FAD4-4D36-8F2F-ACFF11D93D00}" type="pres">
      <dgm:prSet presAssocID="{12BC22E3-B153-4E37-A467-C01BDC1E2501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DB0B49-BB63-4185-A201-B6AB1F51639A}" type="pres">
      <dgm:prSet presAssocID="{C6552C24-B217-42A6-BDFE-4B4F68EABDE1}" presName="spacer" presStyleCnt="0"/>
      <dgm:spPr/>
    </dgm:pt>
    <dgm:pt modelId="{DEF2A65F-89DF-491B-8020-55012158D745}" type="pres">
      <dgm:prSet presAssocID="{3203C293-A40B-4433-85B6-89ADB2ECC3F2}" presName="parentText" presStyleLbl="node1" presStyleIdx="3" presStyleCnt="5" custLinFactNeighborX="-613" custLinFactNeighborY="-2980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9E3FD-882C-4E6E-9B70-2BF51F31D141}" type="pres">
      <dgm:prSet presAssocID="{F8AF6132-7F72-40DF-A02C-22EC5863D55A}" presName="spacer" presStyleCnt="0"/>
      <dgm:spPr/>
    </dgm:pt>
    <dgm:pt modelId="{F0AFDA02-70CD-45D0-B20C-92420F22CDB6}" type="pres">
      <dgm:prSet presAssocID="{C763631E-E7CE-49A6-8CCF-A73175A4363B}" presName="parentText" presStyleLbl="node1" presStyleIdx="4" presStyleCnt="5" custLinFactNeighborX="-613" custLinFactNeighborY="-94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B5B138-5481-4F03-AF62-0F6EF99D874B}" srcId="{0BC95490-FD23-41EF-9243-C5BC6F65206B}" destId="{3203C293-A40B-4433-85B6-89ADB2ECC3F2}" srcOrd="3" destOrd="0" parTransId="{3BF909D1-64A7-40A5-AEB0-47B2B4B93B90}" sibTransId="{F8AF6132-7F72-40DF-A02C-22EC5863D55A}"/>
    <dgm:cxn modelId="{06A0B5FA-B02E-4507-B822-7B4BCB7E4028}" type="presOf" srcId="{A44BD2CE-058F-491B-8996-83F5EB3F7BD8}" destId="{3F29673A-870A-4898-9ADF-7D482B118FDB}" srcOrd="0" destOrd="0" presId="urn:microsoft.com/office/officeart/2005/8/layout/vList2"/>
    <dgm:cxn modelId="{1D9420E6-6674-4C2B-8193-2CA25F017C40}" srcId="{0BC95490-FD23-41EF-9243-C5BC6F65206B}" destId="{12BC22E3-B153-4E37-A467-C01BDC1E2501}" srcOrd="2" destOrd="0" parTransId="{637267C4-F66F-4BD7-B6D0-154E89FA05FF}" sibTransId="{C6552C24-B217-42A6-BDFE-4B4F68EABDE1}"/>
    <dgm:cxn modelId="{DF65D05A-04E1-4127-9864-4C9EFFC50199}" type="presOf" srcId="{C763631E-E7CE-49A6-8CCF-A73175A4363B}" destId="{F0AFDA02-70CD-45D0-B20C-92420F22CDB6}" srcOrd="0" destOrd="0" presId="urn:microsoft.com/office/officeart/2005/8/layout/vList2"/>
    <dgm:cxn modelId="{257DB388-81A6-470B-AD76-3ACAF593C79C}" type="presOf" srcId="{12BC22E3-B153-4E37-A467-C01BDC1E2501}" destId="{748A7BC0-FAD4-4D36-8F2F-ACFF11D93D00}" srcOrd="0" destOrd="0" presId="urn:microsoft.com/office/officeart/2005/8/layout/vList2"/>
    <dgm:cxn modelId="{2750AE6D-FFE5-4ACF-B839-67435CEDA8DA}" type="presOf" srcId="{909230D6-22AB-45CB-88D4-E8056DF7BEB6}" destId="{20BDCD0E-AFC3-4259-B620-7446D9178B1A}" srcOrd="0" destOrd="0" presId="urn:microsoft.com/office/officeart/2005/8/layout/vList2"/>
    <dgm:cxn modelId="{2CBAA1AF-E70A-4ECB-9B8A-EE0F12E659AE}" type="presOf" srcId="{0BC95490-FD23-41EF-9243-C5BC6F65206B}" destId="{46059978-4A47-4336-A556-0FDDA5AC09D9}" srcOrd="0" destOrd="0" presId="urn:microsoft.com/office/officeart/2005/8/layout/vList2"/>
    <dgm:cxn modelId="{9B4D90DA-EE5B-4361-855C-76C135ADEAFD}" srcId="{0BC95490-FD23-41EF-9243-C5BC6F65206B}" destId="{909230D6-22AB-45CB-88D4-E8056DF7BEB6}" srcOrd="0" destOrd="0" parTransId="{E3D82871-D968-4683-A1B0-FD5C01F9DB62}" sibTransId="{645732B4-940E-435D-B7EB-DB5C9B7BEAD2}"/>
    <dgm:cxn modelId="{F9BCF6AC-9BFC-409F-9795-8DA5D218079C}" srcId="{0BC95490-FD23-41EF-9243-C5BC6F65206B}" destId="{C763631E-E7CE-49A6-8CCF-A73175A4363B}" srcOrd="4" destOrd="0" parTransId="{BF68C807-CC2D-4C98-83F6-41595BB7034F}" sibTransId="{1D695A1C-F5A9-4D76-B56F-08C639689F89}"/>
    <dgm:cxn modelId="{FC001BAC-FC72-4937-A576-A8F89B216D91}" srcId="{0BC95490-FD23-41EF-9243-C5BC6F65206B}" destId="{A44BD2CE-058F-491B-8996-83F5EB3F7BD8}" srcOrd="1" destOrd="0" parTransId="{0AF33F0E-4341-4191-BCB6-04D5EFD66157}" sibTransId="{FA863BD9-0FE9-44F0-8782-A4B34DC2785C}"/>
    <dgm:cxn modelId="{9F232A31-F33C-4E99-94F4-77629CC01B0B}" type="presOf" srcId="{3203C293-A40B-4433-85B6-89ADB2ECC3F2}" destId="{DEF2A65F-89DF-491B-8020-55012158D745}" srcOrd="0" destOrd="0" presId="urn:microsoft.com/office/officeart/2005/8/layout/vList2"/>
    <dgm:cxn modelId="{87713201-E650-42DF-95B1-8AE7F97FD7B5}" type="presParOf" srcId="{46059978-4A47-4336-A556-0FDDA5AC09D9}" destId="{20BDCD0E-AFC3-4259-B620-7446D9178B1A}" srcOrd="0" destOrd="0" presId="urn:microsoft.com/office/officeart/2005/8/layout/vList2"/>
    <dgm:cxn modelId="{413DF83E-C4A0-46B1-BA25-2464E8FBFF06}" type="presParOf" srcId="{46059978-4A47-4336-A556-0FDDA5AC09D9}" destId="{A3635EA6-C894-4A18-AD25-287160E93C0D}" srcOrd="1" destOrd="0" presId="urn:microsoft.com/office/officeart/2005/8/layout/vList2"/>
    <dgm:cxn modelId="{C82F0124-02C3-4D49-8374-9F81EB0B5471}" type="presParOf" srcId="{46059978-4A47-4336-A556-0FDDA5AC09D9}" destId="{3F29673A-870A-4898-9ADF-7D482B118FDB}" srcOrd="2" destOrd="0" presId="urn:microsoft.com/office/officeart/2005/8/layout/vList2"/>
    <dgm:cxn modelId="{136E4C3A-53E3-4238-8D54-FC9DBD875D74}" type="presParOf" srcId="{46059978-4A47-4336-A556-0FDDA5AC09D9}" destId="{45F208EC-07F0-4A30-AD37-78BEA095F0FA}" srcOrd="3" destOrd="0" presId="urn:microsoft.com/office/officeart/2005/8/layout/vList2"/>
    <dgm:cxn modelId="{4E4C7754-B71A-46A1-B095-50DF8E99A72D}" type="presParOf" srcId="{46059978-4A47-4336-A556-0FDDA5AC09D9}" destId="{748A7BC0-FAD4-4D36-8F2F-ACFF11D93D00}" srcOrd="4" destOrd="0" presId="urn:microsoft.com/office/officeart/2005/8/layout/vList2"/>
    <dgm:cxn modelId="{6637AC2B-D0C9-4810-82B5-26339EDB8A5D}" type="presParOf" srcId="{46059978-4A47-4336-A556-0FDDA5AC09D9}" destId="{D8DB0B49-BB63-4185-A201-B6AB1F51639A}" srcOrd="5" destOrd="0" presId="urn:microsoft.com/office/officeart/2005/8/layout/vList2"/>
    <dgm:cxn modelId="{211CE84C-8677-4199-AEEF-C7CA06B95805}" type="presParOf" srcId="{46059978-4A47-4336-A556-0FDDA5AC09D9}" destId="{DEF2A65F-89DF-491B-8020-55012158D745}" srcOrd="6" destOrd="0" presId="urn:microsoft.com/office/officeart/2005/8/layout/vList2"/>
    <dgm:cxn modelId="{4E4DF2AD-DB13-46A0-ADE4-8FAFAB34D99B}" type="presParOf" srcId="{46059978-4A47-4336-A556-0FDDA5AC09D9}" destId="{4189E3FD-882C-4E6E-9B70-2BF51F31D141}" srcOrd="7" destOrd="0" presId="urn:microsoft.com/office/officeart/2005/8/layout/vList2"/>
    <dgm:cxn modelId="{0355BA89-D32D-461B-92AB-1EEFA50CBE08}" type="presParOf" srcId="{46059978-4A47-4336-A556-0FDDA5AC09D9}" destId="{F0AFDA02-70CD-45D0-B20C-92420F22CDB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B169B8B-16EB-4432-B568-4824A8113A3E}" type="doc">
      <dgm:prSet loTypeId="urn:microsoft.com/office/officeart/2005/8/layout/process1" loCatId="process" qsTypeId="urn:microsoft.com/office/officeart/2005/8/quickstyle/3d2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A2310093-2548-43FF-ADE2-B5D926732A88}">
      <dgm:prSet custT="1"/>
      <dgm:spPr/>
      <dgm:t>
        <a:bodyPr/>
        <a:lstStyle/>
        <a:p>
          <a:pPr rtl="0"/>
          <a:r>
            <a:rPr lang="cs-CZ" sz="2000" dirty="0" smtClean="0"/>
            <a:t>Těžba nerostných surovin</a:t>
          </a:r>
          <a:endParaRPr lang="cs-CZ" sz="2000" dirty="0"/>
        </a:p>
      </dgm:t>
    </dgm:pt>
    <dgm:pt modelId="{71C44301-7216-4281-B9B5-DADB7B47DF73}" type="parTrans" cxnId="{5F865B8A-A590-4ED7-824A-30B9BFE3CF7D}">
      <dgm:prSet/>
      <dgm:spPr/>
      <dgm:t>
        <a:bodyPr/>
        <a:lstStyle/>
        <a:p>
          <a:endParaRPr lang="cs-CZ"/>
        </a:p>
      </dgm:t>
    </dgm:pt>
    <dgm:pt modelId="{0D23BD30-BA26-4B15-90B2-1AC7179B79A0}" type="sibTrans" cxnId="{5F865B8A-A590-4ED7-824A-30B9BFE3CF7D}">
      <dgm:prSet/>
      <dgm:spPr/>
      <dgm:t>
        <a:bodyPr/>
        <a:lstStyle/>
        <a:p>
          <a:endParaRPr lang="cs-CZ"/>
        </a:p>
      </dgm:t>
    </dgm:pt>
    <dgm:pt modelId="{74AD4F9C-5E4A-49C3-A45A-1EECF0FC6221}">
      <dgm:prSet custT="1"/>
      <dgm:spPr/>
      <dgm:t>
        <a:bodyPr/>
        <a:lstStyle/>
        <a:p>
          <a:pPr rtl="0"/>
          <a:r>
            <a:rPr lang="cs-CZ" sz="2000" dirty="0" smtClean="0"/>
            <a:t>velký zásah do krajiny</a:t>
          </a:r>
          <a:endParaRPr lang="cs-CZ" sz="2000" dirty="0"/>
        </a:p>
      </dgm:t>
    </dgm:pt>
    <dgm:pt modelId="{C9EBBF7B-9801-4A5C-94F5-29A73CD18C92}" type="parTrans" cxnId="{BED65E6A-393C-4AAA-B52F-7DF760ADE938}">
      <dgm:prSet/>
      <dgm:spPr/>
      <dgm:t>
        <a:bodyPr/>
        <a:lstStyle/>
        <a:p>
          <a:endParaRPr lang="cs-CZ"/>
        </a:p>
      </dgm:t>
    </dgm:pt>
    <dgm:pt modelId="{7E99586C-0E71-4D8D-A500-E2B2A72A35F7}" type="sibTrans" cxnId="{BED65E6A-393C-4AAA-B52F-7DF760ADE938}">
      <dgm:prSet/>
      <dgm:spPr/>
      <dgm:t>
        <a:bodyPr/>
        <a:lstStyle/>
        <a:p>
          <a:endParaRPr lang="cs-CZ"/>
        </a:p>
      </dgm:t>
    </dgm:pt>
    <dgm:pt modelId="{A9B7CA32-20DE-4FEC-98AA-2B965E09B896}">
      <dgm:prSet custT="1"/>
      <dgm:spPr/>
      <dgm:t>
        <a:bodyPr/>
        <a:lstStyle/>
        <a:p>
          <a:pPr rtl="0"/>
          <a:r>
            <a:rPr lang="cs-CZ" sz="2000" dirty="0" smtClean="0"/>
            <a:t>dochází až k devastaci (ničení) původní přírodní krajiny</a:t>
          </a:r>
          <a:endParaRPr lang="cs-CZ" sz="2000" dirty="0"/>
        </a:p>
      </dgm:t>
    </dgm:pt>
    <dgm:pt modelId="{59084918-FCA8-41E2-8401-2D07995630E1}" type="parTrans" cxnId="{9E4F9625-C6D7-4F97-BF5D-06B096C66906}">
      <dgm:prSet/>
      <dgm:spPr/>
      <dgm:t>
        <a:bodyPr/>
        <a:lstStyle/>
        <a:p>
          <a:endParaRPr lang="cs-CZ"/>
        </a:p>
      </dgm:t>
    </dgm:pt>
    <dgm:pt modelId="{80618658-414B-45DD-8B0D-521EDBA14422}" type="sibTrans" cxnId="{9E4F9625-C6D7-4F97-BF5D-06B096C66906}">
      <dgm:prSet/>
      <dgm:spPr/>
      <dgm:t>
        <a:bodyPr/>
        <a:lstStyle/>
        <a:p>
          <a:endParaRPr lang="cs-CZ"/>
        </a:p>
      </dgm:t>
    </dgm:pt>
    <dgm:pt modelId="{D8805640-18B2-48C3-89B9-2F37498AAE6C}">
      <dgm:prSet custT="1"/>
      <dgm:spPr/>
      <dgm:t>
        <a:bodyPr/>
        <a:lstStyle/>
        <a:p>
          <a:pPr rtl="0"/>
          <a:r>
            <a:rPr lang="cs-CZ" sz="2000" dirty="0" smtClean="0"/>
            <a:t>těžba hnědého uhlí</a:t>
          </a:r>
          <a:endParaRPr lang="cs-CZ" sz="2000" dirty="0"/>
        </a:p>
      </dgm:t>
    </dgm:pt>
    <dgm:pt modelId="{BF0F091A-702C-4F9B-B884-8806B9CA7B25}" type="parTrans" cxnId="{D8F1C845-168B-4DF4-991A-E27BE83046A1}">
      <dgm:prSet/>
      <dgm:spPr/>
      <dgm:t>
        <a:bodyPr/>
        <a:lstStyle/>
        <a:p>
          <a:endParaRPr lang="cs-CZ"/>
        </a:p>
      </dgm:t>
    </dgm:pt>
    <dgm:pt modelId="{0C495217-5DDF-42E1-975A-5D6564D73954}" type="sibTrans" cxnId="{D8F1C845-168B-4DF4-991A-E27BE83046A1}">
      <dgm:prSet/>
      <dgm:spPr/>
      <dgm:t>
        <a:bodyPr/>
        <a:lstStyle/>
        <a:p>
          <a:endParaRPr lang="cs-CZ"/>
        </a:p>
      </dgm:t>
    </dgm:pt>
    <dgm:pt modelId="{1E4160E9-338C-4968-983F-ACC243F94158}" type="pres">
      <dgm:prSet presAssocID="{CB169B8B-16EB-4432-B568-4824A8113A3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C029E8-55E9-45A4-8B67-70E9C415854A}" type="pres">
      <dgm:prSet presAssocID="{A2310093-2548-43FF-ADE2-B5D926732A8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EF4490-2D47-407A-854F-4C5E53A09D41}" type="pres">
      <dgm:prSet presAssocID="{0D23BD30-BA26-4B15-90B2-1AC7179B79A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380373A8-DF33-400D-AFEC-45F25F33249B}" type="pres">
      <dgm:prSet presAssocID="{0D23BD30-BA26-4B15-90B2-1AC7179B79A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95EC6F20-B7EF-436A-B1AB-BA52D05D1292}" type="pres">
      <dgm:prSet presAssocID="{74AD4F9C-5E4A-49C3-A45A-1EECF0FC622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B2D3D-D571-4ABC-9456-03D0E4E91226}" type="pres">
      <dgm:prSet presAssocID="{7E99586C-0E71-4D8D-A500-E2B2A72A35F7}" presName="sibTrans" presStyleLbl="sibTrans2D1" presStyleIdx="1" presStyleCnt="3"/>
      <dgm:spPr/>
      <dgm:t>
        <a:bodyPr/>
        <a:lstStyle/>
        <a:p>
          <a:endParaRPr lang="cs-CZ"/>
        </a:p>
      </dgm:t>
    </dgm:pt>
    <dgm:pt modelId="{41458A7D-1F97-4D6B-95A4-0364C049F5AE}" type="pres">
      <dgm:prSet presAssocID="{7E99586C-0E71-4D8D-A500-E2B2A72A35F7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3B18B8A-2BBF-4B88-959E-8F4EA8C6C9B5}" type="pres">
      <dgm:prSet presAssocID="{A9B7CA32-20DE-4FEC-98AA-2B965E09B89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A27A3C-FFA4-41C3-A6F2-B23CBAB5E34E}" type="pres">
      <dgm:prSet presAssocID="{80618658-414B-45DD-8B0D-521EDBA14422}" presName="sibTrans" presStyleLbl="sibTrans2D1" presStyleIdx="2" presStyleCnt="3"/>
      <dgm:spPr/>
      <dgm:t>
        <a:bodyPr/>
        <a:lstStyle/>
        <a:p>
          <a:endParaRPr lang="cs-CZ"/>
        </a:p>
      </dgm:t>
    </dgm:pt>
    <dgm:pt modelId="{8AF9CFF1-FED4-4F32-A6B9-3DA92FD044FF}" type="pres">
      <dgm:prSet presAssocID="{80618658-414B-45DD-8B0D-521EDBA14422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1AF0E5F3-4CDD-4371-8584-DB5CA1822A7F}" type="pres">
      <dgm:prSet presAssocID="{D8805640-18B2-48C3-89B9-2F37498AAE6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2746AB-8CEC-4C82-BE80-D203E567BCCA}" type="presOf" srcId="{7E99586C-0E71-4D8D-A500-E2B2A72A35F7}" destId="{41458A7D-1F97-4D6B-95A4-0364C049F5AE}" srcOrd="1" destOrd="0" presId="urn:microsoft.com/office/officeart/2005/8/layout/process1"/>
    <dgm:cxn modelId="{5F865B8A-A590-4ED7-824A-30B9BFE3CF7D}" srcId="{CB169B8B-16EB-4432-B568-4824A8113A3E}" destId="{A2310093-2548-43FF-ADE2-B5D926732A88}" srcOrd="0" destOrd="0" parTransId="{71C44301-7216-4281-B9B5-DADB7B47DF73}" sibTransId="{0D23BD30-BA26-4B15-90B2-1AC7179B79A0}"/>
    <dgm:cxn modelId="{4F080308-7A6A-49B9-8F8B-8FAAF6876107}" type="presOf" srcId="{A2310093-2548-43FF-ADE2-B5D926732A88}" destId="{29C029E8-55E9-45A4-8B67-70E9C415854A}" srcOrd="0" destOrd="0" presId="urn:microsoft.com/office/officeart/2005/8/layout/process1"/>
    <dgm:cxn modelId="{AE2EEAD7-87AE-4939-98CF-E8AD19E7C86B}" type="presOf" srcId="{D8805640-18B2-48C3-89B9-2F37498AAE6C}" destId="{1AF0E5F3-4CDD-4371-8584-DB5CA1822A7F}" srcOrd="0" destOrd="0" presId="urn:microsoft.com/office/officeart/2005/8/layout/process1"/>
    <dgm:cxn modelId="{9B552B28-EC69-4FDA-8D7B-6FEF1CC5DC82}" type="presOf" srcId="{7E99586C-0E71-4D8D-A500-E2B2A72A35F7}" destId="{C77B2D3D-D571-4ABC-9456-03D0E4E91226}" srcOrd="0" destOrd="0" presId="urn:microsoft.com/office/officeart/2005/8/layout/process1"/>
    <dgm:cxn modelId="{51448F99-656E-4D6F-9B45-FA49404D7931}" type="presOf" srcId="{74AD4F9C-5E4A-49C3-A45A-1EECF0FC6221}" destId="{95EC6F20-B7EF-436A-B1AB-BA52D05D1292}" srcOrd="0" destOrd="0" presId="urn:microsoft.com/office/officeart/2005/8/layout/process1"/>
    <dgm:cxn modelId="{D8F1C845-168B-4DF4-991A-E27BE83046A1}" srcId="{CB169B8B-16EB-4432-B568-4824A8113A3E}" destId="{D8805640-18B2-48C3-89B9-2F37498AAE6C}" srcOrd="3" destOrd="0" parTransId="{BF0F091A-702C-4F9B-B884-8806B9CA7B25}" sibTransId="{0C495217-5DDF-42E1-975A-5D6564D73954}"/>
    <dgm:cxn modelId="{35669E20-9A57-48FA-A9D2-356B2697CA27}" type="presOf" srcId="{A9B7CA32-20DE-4FEC-98AA-2B965E09B896}" destId="{63B18B8A-2BBF-4B88-959E-8F4EA8C6C9B5}" srcOrd="0" destOrd="0" presId="urn:microsoft.com/office/officeart/2005/8/layout/process1"/>
    <dgm:cxn modelId="{BED65E6A-393C-4AAA-B52F-7DF760ADE938}" srcId="{CB169B8B-16EB-4432-B568-4824A8113A3E}" destId="{74AD4F9C-5E4A-49C3-A45A-1EECF0FC6221}" srcOrd="1" destOrd="0" parTransId="{C9EBBF7B-9801-4A5C-94F5-29A73CD18C92}" sibTransId="{7E99586C-0E71-4D8D-A500-E2B2A72A35F7}"/>
    <dgm:cxn modelId="{9E4F9625-C6D7-4F97-BF5D-06B096C66906}" srcId="{CB169B8B-16EB-4432-B568-4824A8113A3E}" destId="{A9B7CA32-20DE-4FEC-98AA-2B965E09B896}" srcOrd="2" destOrd="0" parTransId="{59084918-FCA8-41E2-8401-2D07995630E1}" sibTransId="{80618658-414B-45DD-8B0D-521EDBA14422}"/>
    <dgm:cxn modelId="{0C4D5B55-E666-4BC4-8A7A-24E8D0D63AF1}" type="presOf" srcId="{0D23BD30-BA26-4B15-90B2-1AC7179B79A0}" destId="{96EF4490-2D47-407A-854F-4C5E53A09D41}" srcOrd="0" destOrd="0" presId="urn:microsoft.com/office/officeart/2005/8/layout/process1"/>
    <dgm:cxn modelId="{5BFA03A0-1BAF-4AB6-A572-9A101A844530}" type="presOf" srcId="{0D23BD30-BA26-4B15-90B2-1AC7179B79A0}" destId="{380373A8-DF33-400D-AFEC-45F25F33249B}" srcOrd="1" destOrd="0" presId="urn:microsoft.com/office/officeart/2005/8/layout/process1"/>
    <dgm:cxn modelId="{94147565-8809-4AC5-A8D2-6DBAD07B5040}" type="presOf" srcId="{80618658-414B-45DD-8B0D-521EDBA14422}" destId="{8AF9CFF1-FED4-4F32-A6B9-3DA92FD044FF}" srcOrd="1" destOrd="0" presId="urn:microsoft.com/office/officeart/2005/8/layout/process1"/>
    <dgm:cxn modelId="{4D64B144-F1A4-4950-A9FE-687865C12A66}" type="presOf" srcId="{80618658-414B-45DD-8B0D-521EDBA14422}" destId="{56A27A3C-FFA4-41C3-A6F2-B23CBAB5E34E}" srcOrd="0" destOrd="0" presId="urn:microsoft.com/office/officeart/2005/8/layout/process1"/>
    <dgm:cxn modelId="{FC4FA7FE-8B57-4F8A-AB04-0D33D38549D6}" type="presOf" srcId="{CB169B8B-16EB-4432-B568-4824A8113A3E}" destId="{1E4160E9-338C-4968-983F-ACC243F94158}" srcOrd="0" destOrd="0" presId="urn:microsoft.com/office/officeart/2005/8/layout/process1"/>
    <dgm:cxn modelId="{F3C04512-7410-4138-9AE3-6526C8B680DC}" type="presParOf" srcId="{1E4160E9-338C-4968-983F-ACC243F94158}" destId="{29C029E8-55E9-45A4-8B67-70E9C415854A}" srcOrd="0" destOrd="0" presId="urn:microsoft.com/office/officeart/2005/8/layout/process1"/>
    <dgm:cxn modelId="{DCE79616-8F97-436B-9B46-319E6F2D22D7}" type="presParOf" srcId="{1E4160E9-338C-4968-983F-ACC243F94158}" destId="{96EF4490-2D47-407A-854F-4C5E53A09D41}" srcOrd="1" destOrd="0" presId="urn:microsoft.com/office/officeart/2005/8/layout/process1"/>
    <dgm:cxn modelId="{1E4B06ED-F3C7-458D-AC7D-537685DFFE33}" type="presParOf" srcId="{96EF4490-2D47-407A-854F-4C5E53A09D41}" destId="{380373A8-DF33-400D-AFEC-45F25F33249B}" srcOrd="0" destOrd="0" presId="urn:microsoft.com/office/officeart/2005/8/layout/process1"/>
    <dgm:cxn modelId="{CC8E5008-D3FA-4CB7-AF47-5E780ADD9C05}" type="presParOf" srcId="{1E4160E9-338C-4968-983F-ACC243F94158}" destId="{95EC6F20-B7EF-436A-B1AB-BA52D05D1292}" srcOrd="2" destOrd="0" presId="urn:microsoft.com/office/officeart/2005/8/layout/process1"/>
    <dgm:cxn modelId="{8085B25E-F85C-408F-91E3-91AEC1816786}" type="presParOf" srcId="{1E4160E9-338C-4968-983F-ACC243F94158}" destId="{C77B2D3D-D571-4ABC-9456-03D0E4E91226}" srcOrd="3" destOrd="0" presId="urn:microsoft.com/office/officeart/2005/8/layout/process1"/>
    <dgm:cxn modelId="{A219E51C-B9D6-48F0-A2BF-436A616FF4D5}" type="presParOf" srcId="{C77B2D3D-D571-4ABC-9456-03D0E4E91226}" destId="{41458A7D-1F97-4D6B-95A4-0364C049F5AE}" srcOrd="0" destOrd="0" presId="urn:microsoft.com/office/officeart/2005/8/layout/process1"/>
    <dgm:cxn modelId="{177F032E-FD78-41BC-A604-E0DC5124C490}" type="presParOf" srcId="{1E4160E9-338C-4968-983F-ACC243F94158}" destId="{63B18B8A-2BBF-4B88-959E-8F4EA8C6C9B5}" srcOrd="4" destOrd="0" presId="urn:microsoft.com/office/officeart/2005/8/layout/process1"/>
    <dgm:cxn modelId="{B1FE78A2-E131-48CC-A0AD-73A15748F0DC}" type="presParOf" srcId="{1E4160E9-338C-4968-983F-ACC243F94158}" destId="{56A27A3C-FFA4-41C3-A6F2-B23CBAB5E34E}" srcOrd="5" destOrd="0" presId="urn:microsoft.com/office/officeart/2005/8/layout/process1"/>
    <dgm:cxn modelId="{127AF7D3-D131-4F6C-9A3E-82532491A0D0}" type="presParOf" srcId="{56A27A3C-FFA4-41C3-A6F2-B23CBAB5E34E}" destId="{8AF9CFF1-FED4-4F32-A6B9-3DA92FD044FF}" srcOrd="0" destOrd="0" presId="urn:microsoft.com/office/officeart/2005/8/layout/process1"/>
    <dgm:cxn modelId="{73DA0F4B-3EC7-489E-98D1-4236FEDEAA90}" type="presParOf" srcId="{1E4160E9-338C-4968-983F-ACC243F94158}" destId="{1AF0E5F3-4CDD-4371-8584-DB5CA1822A7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D58E68-5C35-423E-91BB-E19B3960492B}" type="doc">
      <dgm:prSet loTypeId="urn:microsoft.com/office/officeart/2005/8/layout/hList7#2" loCatId="list" qsTypeId="urn:microsoft.com/office/officeart/2005/8/quickstyle/3d2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8C55961-D07B-470D-82B5-92A159ECD045}">
      <dgm:prSet custT="1"/>
      <dgm:spPr/>
      <dgm:t>
        <a:bodyPr/>
        <a:lstStyle/>
        <a:p>
          <a:pPr rtl="0"/>
          <a:r>
            <a:rPr lang="cs-CZ" sz="1200" dirty="0" smtClean="0"/>
            <a:t>Lidé někdy svým neuvážených chováním krajinu ničí, ale v dnešní době se člověk snaží poničenou, zdevastovanou krajinu obnovovat=REKULTIVOVAT a znovu využít</a:t>
          </a:r>
          <a:endParaRPr lang="cs-CZ" sz="1200" dirty="0"/>
        </a:p>
      </dgm:t>
    </dgm:pt>
    <dgm:pt modelId="{CEEBDAAC-DC7E-4D98-9C39-E4054ABEA2CD}" type="parTrans" cxnId="{FB2F74D0-5E7E-4168-82EA-8EC20F7E505A}">
      <dgm:prSet/>
      <dgm:spPr/>
      <dgm:t>
        <a:bodyPr/>
        <a:lstStyle/>
        <a:p>
          <a:endParaRPr lang="cs-CZ"/>
        </a:p>
      </dgm:t>
    </dgm:pt>
    <dgm:pt modelId="{D91F3A65-B03C-4920-B6FE-14E09E13347A}" type="sibTrans" cxnId="{FB2F74D0-5E7E-4168-82EA-8EC20F7E505A}">
      <dgm:prSet/>
      <dgm:spPr/>
      <dgm:t>
        <a:bodyPr/>
        <a:lstStyle/>
        <a:p>
          <a:endParaRPr lang="cs-CZ"/>
        </a:p>
      </dgm:t>
    </dgm:pt>
    <dgm:pt modelId="{4138AFA9-19FF-4508-8584-08A300566103}">
      <dgm:prSet custT="1"/>
      <dgm:spPr/>
      <dgm:t>
        <a:bodyPr/>
        <a:lstStyle/>
        <a:p>
          <a:pPr rtl="0"/>
          <a:r>
            <a:rPr lang="cs-CZ" sz="2400" dirty="0" smtClean="0"/>
            <a:t>původní krajina přírodní </a:t>
          </a:r>
          <a:endParaRPr lang="cs-CZ" sz="2400" dirty="0"/>
        </a:p>
      </dgm:t>
    </dgm:pt>
    <dgm:pt modelId="{76AF4944-ED40-47D7-984E-D2663768727A}" type="parTrans" cxnId="{FD158880-BF9E-42F7-BE95-D6A64F6A64C5}">
      <dgm:prSet/>
      <dgm:spPr/>
      <dgm:t>
        <a:bodyPr/>
        <a:lstStyle/>
        <a:p>
          <a:endParaRPr lang="cs-CZ"/>
        </a:p>
      </dgm:t>
    </dgm:pt>
    <dgm:pt modelId="{675EE3B0-0B0B-4EA9-BF51-13A102FA4693}" type="sibTrans" cxnId="{FD158880-BF9E-42F7-BE95-D6A64F6A64C5}">
      <dgm:prSet/>
      <dgm:spPr/>
      <dgm:t>
        <a:bodyPr/>
        <a:lstStyle/>
        <a:p>
          <a:endParaRPr lang="cs-CZ"/>
        </a:p>
      </dgm:t>
    </dgm:pt>
    <dgm:pt modelId="{93C2F827-2CBB-4E54-95F7-910A2AEBCB25}">
      <dgm:prSet custT="1"/>
      <dgm:spPr/>
      <dgm:t>
        <a:bodyPr/>
        <a:lstStyle/>
        <a:p>
          <a:pPr rtl="0"/>
          <a:r>
            <a:rPr lang="cs-CZ" sz="2400" dirty="0" smtClean="0"/>
            <a:t>zdevastovaná krajina</a:t>
          </a:r>
          <a:endParaRPr lang="cs-CZ" sz="2400" dirty="0"/>
        </a:p>
      </dgm:t>
    </dgm:pt>
    <dgm:pt modelId="{B0DCBD48-3E7C-4E25-A287-3C2DC82EDDBC}" type="parTrans" cxnId="{44117CAA-A0F6-48C6-ABA9-10105A46861B}">
      <dgm:prSet/>
      <dgm:spPr/>
      <dgm:t>
        <a:bodyPr/>
        <a:lstStyle/>
        <a:p>
          <a:endParaRPr lang="cs-CZ"/>
        </a:p>
      </dgm:t>
    </dgm:pt>
    <dgm:pt modelId="{ADBFC687-1F75-4A19-9EBE-0DAA73CEA9F5}" type="sibTrans" cxnId="{44117CAA-A0F6-48C6-ABA9-10105A46861B}">
      <dgm:prSet/>
      <dgm:spPr/>
      <dgm:t>
        <a:bodyPr/>
        <a:lstStyle/>
        <a:p>
          <a:endParaRPr lang="cs-CZ"/>
        </a:p>
      </dgm:t>
    </dgm:pt>
    <dgm:pt modelId="{98AB001C-DBD8-4A76-8565-E5E623E2E180}">
      <dgm:prSet custT="1"/>
      <dgm:spPr/>
      <dgm:t>
        <a:bodyPr/>
        <a:lstStyle/>
        <a:p>
          <a:pPr rtl="0"/>
          <a:r>
            <a:rPr lang="cs-CZ" sz="2400" dirty="0" smtClean="0"/>
            <a:t>rekultivovaná krajina</a:t>
          </a:r>
          <a:endParaRPr lang="cs-CZ" sz="2400" dirty="0"/>
        </a:p>
      </dgm:t>
    </dgm:pt>
    <dgm:pt modelId="{EB695420-423B-49DD-9084-3B9C782E2549}" type="parTrans" cxnId="{8600C9DD-692F-40B0-886D-1678B848E898}">
      <dgm:prSet/>
      <dgm:spPr/>
      <dgm:t>
        <a:bodyPr/>
        <a:lstStyle/>
        <a:p>
          <a:endParaRPr lang="cs-CZ"/>
        </a:p>
      </dgm:t>
    </dgm:pt>
    <dgm:pt modelId="{90465E69-1039-4636-AAB5-C244E48C3EBA}" type="sibTrans" cxnId="{8600C9DD-692F-40B0-886D-1678B848E898}">
      <dgm:prSet/>
      <dgm:spPr/>
      <dgm:t>
        <a:bodyPr/>
        <a:lstStyle/>
        <a:p>
          <a:endParaRPr lang="cs-CZ"/>
        </a:p>
      </dgm:t>
    </dgm:pt>
    <dgm:pt modelId="{756FCBE0-9C9E-43D2-8E27-5F7F4A854EBD}" type="pres">
      <dgm:prSet presAssocID="{ECD58E68-5C35-423E-91BB-E19B3960492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98EA10-AE85-4594-91B8-CF40125C8CD4}" type="pres">
      <dgm:prSet presAssocID="{ECD58E68-5C35-423E-91BB-E19B3960492B}" presName="fgShape" presStyleLbl="fgShp" presStyleIdx="0" presStyleCnt="1"/>
      <dgm:spPr/>
    </dgm:pt>
    <dgm:pt modelId="{34F0623C-C3DC-4778-8CCA-4F64C60BC98B}" type="pres">
      <dgm:prSet presAssocID="{ECD58E68-5C35-423E-91BB-E19B3960492B}" presName="linComp" presStyleCnt="0"/>
      <dgm:spPr/>
    </dgm:pt>
    <dgm:pt modelId="{8561B0AF-36D1-45F9-A6E5-B37D2E1B3EA0}" type="pres">
      <dgm:prSet presAssocID="{68C55961-D07B-470D-82B5-92A159ECD045}" presName="compNode" presStyleCnt="0"/>
      <dgm:spPr/>
    </dgm:pt>
    <dgm:pt modelId="{030A2CDA-D1BB-4564-B4BE-B7FFB5366D5E}" type="pres">
      <dgm:prSet presAssocID="{68C55961-D07B-470D-82B5-92A159ECD045}" presName="bkgdShape" presStyleLbl="node1" presStyleIdx="0" presStyleCnt="4"/>
      <dgm:spPr/>
      <dgm:t>
        <a:bodyPr/>
        <a:lstStyle/>
        <a:p>
          <a:endParaRPr lang="cs-CZ"/>
        </a:p>
      </dgm:t>
    </dgm:pt>
    <dgm:pt modelId="{98D48503-D5B3-4552-B094-2091FF2C289B}" type="pres">
      <dgm:prSet presAssocID="{68C55961-D07B-470D-82B5-92A159ECD045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43A58-2BA6-46FA-8874-FF3E05E2B9CB}" type="pres">
      <dgm:prSet presAssocID="{68C55961-D07B-470D-82B5-92A159ECD045}" presName="invisiNode" presStyleLbl="node1" presStyleIdx="0" presStyleCnt="4"/>
      <dgm:spPr/>
    </dgm:pt>
    <dgm:pt modelId="{2A8C5D9B-171D-486A-A29C-2F1AD6FF7237}" type="pres">
      <dgm:prSet presAssocID="{68C55961-D07B-470D-82B5-92A159ECD045}" presName="imagNode" presStyleLbl="fgImgPlace1" presStyleIdx="0" presStyleCnt="4"/>
      <dgm:spPr/>
    </dgm:pt>
    <dgm:pt modelId="{DE039C2B-803E-46D2-8E27-293DF4166AA3}" type="pres">
      <dgm:prSet presAssocID="{D91F3A65-B03C-4920-B6FE-14E09E13347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82C3F6D-AC5B-4767-9845-E791533E9365}" type="pres">
      <dgm:prSet presAssocID="{4138AFA9-19FF-4508-8584-08A300566103}" presName="compNode" presStyleCnt="0"/>
      <dgm:spPr/>
    </dgm:pt>
    <dgm:pt modelId="{82A5A1BB-0D73-4B28-8548-2FBF6E7B3A4A}" type="pres">
      <dgm:prSet presAssocID="{4138AFA9-19FF-4508-8584-08A300566103}" presName="bkgdShape" presStyleLbl="node1" presStyleIdx="1" presStyleCnt="4"/>
      <dgm:spPr/>
      <dgm:t>
        <a:bodyPr/>
        <a:lstStyle/>
        <a:p>
          <a:endParaRPr lang="cs-CZ"/>
        </a:p>
      </dgm:t>
    </dgm:pt>
    <dgm:pt modelId="{5B46BA71-CF99-41D0-A134-577FF61844D8}" type="pres">
      <dgm:prSet presAssocID="{4138AFA9-19FF-4508-8584-08A300566103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285679-E36B-4C8F-B3DF-AA888C5BA9D8}" type="pres">
      <dgm:prSet presAssocID="{4138AFA9-19FF-4508-8584-08A300566103}" presName="invisiNode" presStyleLbl="node1" presStyleIdx="1" presStyleCnt="4"/>
      <dgm:spPr/>
    </dgm:pt>
    <dgm:pt modelId="{1FFF5A5A-A0EC-491F-823F-FB359D99CFE4}" type="pres">
      <dgm:prSet presAssocID="{4138AFA9-19FF-4508-8584-08A300566103}" presName="imagNode" presStyleLbl="fgImgPlace1" presStyleIdx="1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1788E0A-EF8B-4B57-99DD-2E2C7AA034E6}" type="pres">
      <dgm:prSet presAssocID="{675EE3B0-0B0B-4EA9-BF51-13A102FA469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630F372-DC8B-407F-B2C6-13C4CDD58B80}" type="pres">
      <dgm:prSet presAssocID="{93C2F827-2CBB-4E54-95F7-910A2AEBCB25}" presName="compNode" presStyleCnt="0"/>
      <dgm:spPr/>
    </dgm:pt>
    <dgm:pt modelId="{B0994F5F-B2B0-4679-87A9-5D94416142B0}" type="pres">
      <dgm:prSet presAssocID="{93C2F827-2CBB-4E54-95F7-910A2AEBCB25}" presName="bkgdShape" presStyleLbl="node1" presStyleIdx="2" presStyleCnt="4"/>
      <dgm:spPr/>
      <dgm:t>
        <a:bodyPr/>
        <a:lstStyle/>
        <a:p>
          <a:endParaRPr lang="cs-CZ"/>
        </a:p>
      </dgm:t>
    </dgm:pt>
    <dgm:pt modelId="{9794D5DC-DD98-4DDA-9524-17A3D4AF039E}" type="pres">
      <dgm:prSet presAssocID="{93C2F827-2CBB-4E54-95F7-910A2AEBCB25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B63A87-7486-4033-9413-E19FB9D4C8D8}" type="pres">
      <dgm:prSet presAssocID="{93C2F827-2CBB-4E54-95F7-910A2AEBCB25}" presName="invisiNode" presStyleLbl="node1" presStyleIdx="2" presStyleCnt="4"/>
      <dgm:spPr/>
    </dgm:pt>
    <dgm:pt modelId="{2C608A1A-02B4-4EBB-8CA0-4C4ED61B2844}" type="pres">
      <dgm:prSet presAssocID="{93C2F827-2CBB-4E54-95F7-910A2AEBCB25}" presName="imagNode" presStyleLbl="fgImgPlace1" presStyleIdx="2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4545C22-05B4-4C5E-8AFE-C576612FC9C9}" type="pres">
      <dgm:prSet presAssocID="{ADBFC687-1F75-4A19-9EBE-0DAA73CEA9F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131ABD6-D1EB-4C10-B762-ED386E3C124E}" type="pres">
      <dgm:prSet presAssocID="{98AB001C-DBD8-4A76-8565-E5E623E2E180}" presName="compNode" presStyleCnt="0"/>
      <dgm:spPr/>
    </dgm:pt>
    <dgm:pt modelId="{63777A06-29E9-41F5-9968-FCC034DBCA06}" type="pres">
      <dgm:prSet presAssocID="{98AB001C-DBD8-4A76-8565-E5E623E2E180}" presName="bkgdShape" presStyleLbl="node1" presStyleIdx="3" presStyleCnt="4"/>
      <dgm:spPr/>
      <dgm:t>
        <a:bodyPr/>
        <a:lstStyle/>
        <a:p>
          <a:endParaRPr lang="cs-CZ"/>
        </a:p>
      </dgm:t>
    </dgm:pt>
    <dgm:pt modelId="{F8D5B3F3-DA7C-47A4-902A-16CC1EDE1FED}" type="pres">
      <dgm:prSet presAssocID="{98AB001C-DBD8-4A76-8565-E5E623E2E180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10190-D382-41C8-845A-C7C2667CEEF1}" type="pres">
      <dgm:prSet presAssocID="{98AB001C-DBD8-4A76-8565-E5E623E2E180}" presName="invisiNode" presStyleLbl="node1" presStyleIdx="3" presStyleCnt="4"/>
      <dgm:spPr/>
    </dgm:pt>
    <dgm:pt modelId="{F591ACF6-F76F-4774-BB93-83350863F58D}" type="pres">
      <dgm:prSet presAssocID="{98AB001C-DBD8-4A76-8565-E5E623E2E180}" presName="imagNode" presStyleLbl="fgImgPlace1" presStyleIdx="3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B434981F-28C9-4F7C-930D-0B12D8F569E1}" type="presOf" srcId="{4138AFA9-19FF-4508-8584-08A300566103}" destId="{82A5A1BB-0D73-4B28-8548-2FBF6E7B3A4A}" srcOrd="0" destOrd="0" presId="urn:microsoft.com/office/officeart/2005/8/layout/hList7#2"/>
    <dgm:cxn modelId="{278BB270-0167-44F2-8833-B6A2795F3D7C}" type="presOf" srcId="{675EE3B0-0B0B-4EA9-BF51-13A102FA4693}" destId="{B1788E0A-EF8B-4B57-99DD-2E2C7AA034E6}" srcOrd="0" destOrd="0" presId="urn:microsoft.com/office/officeart/2005/8/layout/hList7#2"/>
    <dgm:cxn modelId="{44117CAA-A0F6-48C6-ABA9-10105A46861B}" srcId="{ECD58E68-5C35-423E-91BB-E19B3960492B}" destId="{93C2F827-2CBB-4E54-95F7-910A2AEBCB25}" srcOrd="2" destOrd="0" parTransId="{B0DCBD48-3E7C-4E25-A287-3C2DC82EDDBC}" sibTransId="{ADBFC687-1F75-4A19-9EBE-0DAA73CEA9F5}"/>
    <dgm:cxn modelId="{FB2F74D0-5E7E-4168-82EA-8EC20F7E505A}" srcId="{ECD58E68-5C35-423E-91BB-E19B3960492B}" destId="{68C55961-D07B-470D-82B5-92A159ECD045}" srcOrd="0" destOrd="0" parTransId="{CEEBDAAC-DC7E-4D98-9C39-E4054ABEA2CD}" sibTransId="{D91F3A65-B03C-4920-B6FE-14E09E13347A}"/>
    <dgm:cxn modelId="{07354070-FB86-4CD0-A4A0-07695C5633E7}" type="presOf" srcId="{98AB001C-DBD8-4A76-8565-E5E623E2E180}" destId="{63777A06-29E9-41F5-9968-FCC034DBCA06}" srcOrd="0" destOrd="0" presId="urn:microsoft.com/office/officeart/2005/8/layout/hList7#2"/>
    <dgm:cxn modelId="{1B876C00-E808-4306-BA95-8008645720D9}" type="presOf" srcId="{4138AFA9-19FF-4508-8584-08A300566103}" destId="{5B46BA71-CF99-41D0-A134-577FF61844D8}" srcOrd="1" destOrd="0" presId="urn:microsoft.com/office/officeart/2005/8/layout/hList7#2"/>
    <dgm:cxn modelId="{DF4C38C3-CD79-4BAC-A919-E194054E01DE}" type="presOf" srcId="{98AB001C-DBD8-4A76-8565-E5E623E2E180}" destId="{F8D5B3F3-DA7C-47A4-902A-16CC1EDE1FED}" srcOrd="1" destOrd="0" presId="urn:microsoft.com/office/officeart/2005/8/layout/hList7#2"/>
    <dgm:cxn modelId="{FD158880-BF9E-42F7-BE95-D6A64F6A64C5}" srcId="{ECD58E68-5C35-423E-91BB-E19B3960492B}" destId="{4138AFA9-19FF-4508-8584-08A300566103}" srcOrd="1" destOrd="0" parTransId="{76AF4944-ED40-47D7-984E-D2663768727A}" sibTransId="{675EE3B0-0B0B-4EA9-BF51-13A102FA4693}"/>
    <dgm:cxn modelId="{905E94ED-D90F-4F72-8493-3EA516A1CC54}" type="presOf" srcId="{68C55961-D07B-470D-82B5-92A159ECD045}" destId="{98D48503-D5B3-4552-B094-2091FF2C289B}" srcOrd="1" destOrd="0" presId="urn:microsoft.com/office/officeart/2005/8/layout/hList7#2"/>
    <dgm:cxn modelId="{3AA309C9-E474-4ACA-BA96-DA3B2820C0E6}" type="presOf" srcId="{93C2F827-2CBB-4E54-95F7-910A2AEBCB25}" destId="{B0994F5F-B2B0-4679-87A9-5D94416142B0}" srcOrd="0" destOrd="0" presId="urn:microsoft.com/office/officeart/2005/8/layout/hList7#2"/>
    <dgm:cxn modelId="{F47FC6C1-701D-4B3B-942E-DFFE9BCBD7DF}" type="presOf" srcId="{68C55961-D07B-470D-82B5-92A159ECD045}" destId="{030A2CDA-D1BB-4564-B4BE-B7FFB5366D5E}" srcOrd="0" destOrd="0" presId="urn:microsoft.com/office/officeart/2005/8/layout/hList7#2"/>
    <dgm:cxn modelId="{C67EE974-E8ED-40C9-A6E5-7DF2AEF2AF8C}" type="presOf" srcId="{ECD58E68-5C35-423E-91BB-E19B3960492B}" destId="{756FCBE0-9C9E-43D2-8E27-5F7F4A854EBD}" srcOrd="0" destOrd="0" presId="urn:microsoft.com/office/officeart/2005/8/layout/hList7#2"/>
    <dgm:cxn modelId="{66DF2F33-B36E-4974-A8CD-B53043FEA183}" type="presOf" srcId="{ADBFC687-1F75-4A19-9EBE-0DAA73CEA9F5}" destId="{94545C22-05B4-4C5E-8AFE-C576612FC9C9}" srcOrd="0" destOrd="0" presId="urn:microsoft.com/office/officeart/2005/8/layout/hList7#2"/>
    <dgm:cxn modelId="{04697F72-8A77-4C82-8A0F-139D7D55FA0C}" type="presOf" srcId="{93C2F827-2CBB-4E54-95F7-910A2AEBCB25}" destId="{9794D5DC-DD98-4DDA-9524-17A3D4AF039E}" srcOrd="1" destOrd="0" presId="urn:microsoft.com/office/officeart/2005/8/layout/hList7#2"/>
    <dgm:cxn modelId="{8600C9DD-692F-40B0-886D-1678B848E898}" srcId="{ECD58E68-5C35-423E-91BB-E19B3960492B}" destId="{98AB001C-DBD8-4A76-8565-E5E623E2E180}" srcOrd="3" destOrd="0" parTransId="{EB695420-423B-49DD-9084-3B9C782E2549}" sibTransId="{90465E69-1039-4636-AAB5-C244E48C3EBA}"/>
    <dgm:cxn modelId="{03D8F042-EE16-4064-94CC-0FE3A5AF3C5B}" type="presOf" srcId="{D91F3A65-B03C-4920-B6FE-14E09E13347A}" destId="{DE039C2B-803E-46D2-8E27-293DF4166AA3}" srcOrd="0" destOrd="0" presId="urn:microsoft.com/office/officeart/2005/8/layout/hList7#2"/>
    <dgm:cxn modelId="{99DFD648-DB57-4D1C-BC39-10A313C73DBA}" type="presParOf" srcId="{756FCBE0-9C9E-43D2-8E27-5F7F4A854EBD}" destId="{2E98EA10-AE85-4594-91B8-CF40125C8CD4}" srcOrd="0" destOrd="0" presId="urn:microsoft.com/office/officeart/2005/8/layout/hList7#2"/>
    <dgm:cxn modelId="{05792011-483B-4069-AD72-4BE4808953A2}" type="presParOf" srcId="{756FCBE0-9C9E-43D2-8E27-5F7F4A854EBD}" destId="{34F0623C-C3DC-4778-8CCA-4F64C60BC98B}" srcOrd="1" destOrd="0" presId="urn:microsoft.com/office/officeart/2005/8/layout/hList7#2"/>
    <dgm:cxn modelId="{249C1258-2832-4CA9-BB36-C9ED0094F597}" type="presParOf" srcId="{34F0623C-C3DC-4778-8CCA-4F64C60BC98B}" destId="{8561B0AF-36D1-45F9-A6E5-B37D2E1B3EA0}" srcOrd="0" destOrd="0" presId="urn:microsoft.com/office/officeart/2005/8/layout/hList7#2"/>
    <dgm:cxn modelId="{3C91B397-789A-462C-A3A8-FF73DA22BC55}" type="presParOf" srcId="{8561B0AF-36D1-45F9-A6E5-B37D2E1B3EA0}" destId="{030A2CDA-D1BB-4564-B4BE-B7FFB5366D5E}" srcOrd="0" destOrd="0" presId="urn:microsoft.com/office/officeart/2005/8/layout/hList7#2"/>
    <dgm:cxn modelId="{5B6443A2-841A-45E4-9828-138389F8BE84}" type="presParOf" srcId="{8561B0AF-36D1-45F9-A6E5-B37D2E1B3EA0}" destId="{98D48503-D5B3-4552-B094-2091FF2C289B}" srcOrd="1" destOrd="0" presId="urn:microsoft.com/office/officeart/2005/8/layout/hList7#2"/>
    <dgm:cxn modelId="{898E0503-FD6E-4396-9996-C301E7DA085A}" type="presParOf" srcId="{8561B0AF-36D1-45F9-A6E5-B37D2E1B3EA0}" destId="{96F43A58-2BA6-46FA-8874-FF3E05E2B9CB}" srcOrd="2" destOrd="0" presId="urn:microsoft.com/office/officeart/2005/8/layout/hList7#2"/>
    <dgm:cxn modelId="{108D53FE-DE12-4A9B-9E7C-EDD68C4F1867}" type="presParOf" srcId="{8561B0AF-36D1-45F9-A6E5-B37D2E1B3EA0}" destId="{2A8C5D9B-171D-486A-A29C-2F1AD6FF7237}" srcOrd="3" destOrd="0" presId="urn:microsoft.com/office/officeart/2005/8/layout/hList7#2"/>
    <dgm:cxn modelId="{8C387ED3-E151-4AB9-9C73-32374243AD58}" type="presParOf" srcId="{34F0623C-C3DC-4778-8CCA-4F64C60BC98B}" destId="{DE039C2B-803E-46D2-8E27-293DF4166AA3}" srcOrd="1" destOrd="0" presId="urn:microsoft.com/office/officeart/2005/8/layout/hList7#2"/>
    <dgm:cxn modelId="{FDBA3EEA-E19D-4794-BF1A-0A6BE7338570}" type="presParOf" srcId="{34F0623C-C3DC-4778-8CCA-4F64C60BC98B}" destId="{382C3F6D-AC5B-4767-9845-E791533E9365}" srcOrd="2" destOrd="0" presId="urn:microsoft.com/office/officeart/2005/8/layout/hList7#2"/>
    <dgm:cxn modelId="{D02E756F-EC2E-4FF1-B0FF-3F1C19E0DC3F}" type="presParOf" srcId="{382C3F6D-AC5B-4767-9845-E791533E9365}" destId="{82A5A1BB-0D73-4B28-8548-2FBF6E7B3A4A}" srcOrd="0" destOrd="0" presId="urn:microsoft.com/office/officeart/2005/8/layout/hList7#2"/>
    <dgm:cxn modelId="{E2868E84-3BE3-4340-87E0-AA2D8992F0D2}" type="presParOf" srcId="{382C3F6D-AC5B-4767-9845-E791533E9365}" destId="{5B46BA71-CF99-41D0-A134-577FF61844D8}" srcOrd="1" destOrd="0" presId="urn:microsoft.com/office/officeart/2005/8/layout/hList7#2"/>
    <dgm:cxn modelId="{AF0358F7-7302-405F-ACF2-3C567FFD50E8}" type="presParOf" srcId="{382C3F6D-AC5B-4767-9845-E791533E9365}" destId="{EB285679-E36B-4C8F-B3DF-AA888C5BA9D8}" srcOrd="2" destOrd="0" presId="urn:microsoft.com/office/officeart/2005/8/layout/hList7#2"/>
    <dgm:cxn modelId="{201D26B8-2261-4725-8F72-40AFBF8D3DF8}" type="presParOf" srcId="{382C3F6D-AC5B-4767-9845-E791533E9365}" destId="{1FFF5A5A-A0EC-491F-823F-FB359D99CFE4}" srcOrd="3" destOrd="0" presId="urn:microsoft.com/office/officeart/2005/8/layout/hList7#2"/>
    <dgm:cxn modelId="{E04C4ADC-412E-44AC-965E-D9DAC40AD482}" type="presParOf" srcId="{34F0623C-C3DC-4778-8CCA-4F64C60BC98B}" destId="{B1788E0A-EF8B-4B57-99DD-2E2C7AA034E6}" srcOrd="3" destOrd="0" presId="urn:microsoft.com/office/officeart/2005/8/layout/hList7#2"/>
    <dgm:cxn modelId="{5C55287D-2790-451F-BC13-4443AD1DC851}" type="presParOf" srcId="{34F0623C-C3DC-4778-8CCA-4F64C60BC98B}" destId="{9630F372-DC8B-407F-B2C6-13C4CDD58B80}" srcOrd="4" destOrd="0" presId="urn:microsoft.com/office/officeart/2005/8/layout/hList7#2"/>
    <dgm:cxn modelId="{4BF38B0B-D317-46D6-BA85-D4A33EF4ED4B}" type="presParOf" srcId="{9630F372-DC8B-407F-B2C6-13C4CDD58B80}" destId="{B0994F5F-B2B0-4679-87A9-5D94416142B0}" srcOrd="0" destOrd="0" presId="urn:microsoft.com/office/officeart/2005/8/layout/hList7#2"/>
    <dgm:cxn modelId="{8B5DAF92-4E0F-4B4F-9B2F-FE633E10A5AC}" type="presParOf" srcId="{9630F372-DC8B-407F-B2C6-13C4CDD58B80}" destId="{9794D5DC-DD98-4DDA-9524-17A3D4AF039E}" srcOrd="1" destOrd="0" presId="urn:microsoft.com/office/officeart/2005/8/layout/hList7#2"/>
    <dgm:cxn modelId="{77321B59-F927-4CD8-AAA1-12859EFB6806}" type="presParOf" srcId="{9630F372-DC8B-407F-B2C6-13C4CDD58B80}" destId="{79B63A87-7486-4033-9413-E19FB9D4C8D8}" srcOrd="2" destOrd="0" presId="urn:microsoft.com/office/officeart/2005/8/layout/hList7#2"/>
    <dgm:cxn modelId="{BA98CAC6-6CEC-48DD-B604-41529F682079}" type="presParOf" srcId="{9630F372-DC8B-407F-B2C6-13C4CDD58B80}" destId="{2C608A1A-02B4-4EBB-8CA0-4C4ED61B2844}" srcOrd="3" destOrd="0" presId="urn:microsoft.com/office/officeart/2005/8/layout/hList7#2"/>
    <dgm:cxn modelId="{1224180B-2420-4F1B-882D-38B9BCADA4C6}" type="presParOf" srcId="{34F0623C-C3DC-4778-8CCA-4F64C60BC98B}" destId="{94545C22-05B4-4C5E-8AFE-C576612FC9C9}" srcOrd="5" destOrd="0" presId="urn:microsoft.com/office/officeart/2005/8/layout/hList7#2"/>
    <dgm:cxn modelId="{C3948129-1ABA-490E-8782-7DFC45FD38BE}" type="presParOf" srcId="{34F0623C-C3DC-4778-8CCA-4F64C60BC98B}" destId="{2131ABD6-D1EB-4C10-B762-ED386E3C124E}" srcOrd="6" destOrd="0" presId="urn:microsoft.com/office/officeart/2005/8/layout/hList7#2"/>
    <dgm:cxn modelId="{C4E1DC2A-0278-43E5-B21A-BCA83BD05494}" type="presParOf" srcId="{2131ABD6-D1EB-4C10-B762-ED386E3C124E}" destId="{63777A06-29E9-41F5-9968-FCC034DBCA06}" srcOrd="0" destOrd="0" presId="urn:microsoft.com/office/officeart/2005/8/layout/hList7#2"/>
    <dgm:cxn modelId="{72822B71-BCB8-47F3-997C-267698E9F060}" type="presParOf" srcId="{2131ABD6-D1EB-4C10-B762-ED386E3C124E}" destId="{F8D5B3F3-DA7C-47A4-902A-16CC1EDE1FED}" srcOrd="1" destOrd="0" presId="urn:microsoft.com/office/officeart/2005/8/layout/hList7#2"/>
    <dgm:cxn modelId="{5D4418E5-9D7D-47C8-BBD9-D7F2FC62876F}" type="presParOf" srcId="{2131ABD6-D1EB-4C10-B762-ED386E3C124E}" destId="{1E710190-D382-41C8-845A-C7C2667CEEF1}" srcOrd="2" destOrd="0" presId="urn:microsoft.com/office/officeart/2005/8/layout/hList7#2"/>
    <dgm:cxn modelId="{30A56626-8EFF-45EA-A863-687FE2CF8CD0}" type="presParOf" srcId="{2131ABD6-D1EB-4C10-B762-ED386E3C124E}" destId="{F591ACF6-F76F-4774-BB93-83350863F58D}" srcOrd="3" destOrd="0" presId="urn:microsoft.com/office/officeart/2005/8/layout/hList7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E53616-1400-49DC-8184-C49E53B0C358}" type="doc">
      <dgm:prSet loTypeId="urn:microsoft.com/office/officeart/2005/8/layout/pList1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17330E0-10C5-43AC-9B91-0980BF7087EF}">
      <dgm:prSet/>
      <dgm:spPr/>
      <dgm:t>
        <a:bodyPr/>
        <a:lstStyle/>
        <a:p>
          <a:pPr rtl="0"/>
          <a:r>
            <a:rPr lang="cs-CZ" dirty="0" smtClean="0"/>
            <a:t>poušť</a:t>
          </a:r>
          <a:endParaRPr lang="cs-CZ" dirty="0"/>
        </a:p>
      </dgm:t>
    </dgm:pt>
    <dgm:pt modelId="{82CD79E1-4373-4BBF-993A-20397F952A1F}" type="parTrans" cxnId="{FC69B22F-7D30-4948-AF67-CB96BDDC44C2}">
      <dgm:prSet/>
      <dgm:spPr/>
      <dgm:t>
        <a:bodyPr/>
        <a:lstStyle/>
        <a:p>
          <a:endParaRPr lang="cs-CZ"/>
        </a:p>
      </dgm:t>
    </dgm:pt>
    <dgm:pt modelId="{3C2BA23E-B08A-4A72-9973-5A747DEA257A}" type="sibTrans" cxnId="{FC69B22F-7D30-4948-AF67-CB96BDDC44C2}">
      <dgm:prSet/>
      <dgm:spPr/>
      <dgm:t>
        <a:bodyPr/>
        <a:lstStyle/>
        <a:p>
          <a:endParaRPr lang="cs-CZ"/>
        </a:p>
      </dgm:t>
    </dgm:pt>
    <dgm:pt modelId="{DEBA6D64-EAB5-4F48-A2B7-7A619D4EF424}">
      <dgm:prSet/>
      <dgm:spPr/>
      <dgm:t>
        <a:bodyPr/>
        <a:lstStyle/>
        <a:p>
          <a:pPr rtl="0"/>
          <a:r>
            <a:rPr lang="cs-CZ" dirty="0" smtClean="0"/>
            <a:t>lesní tůňka</a:t>
          </a:r>
          <a:endParaRPr lang="cs-CZ" dirty="0"/>
        </a:p>
      </dgm:t>
    </dgm:pt>
    <dgm:pt modelId="{3B9798A1-3D09-4AA9-BEFC-35B776E5A753}" type="parTrans" cxnId="{3A2E053C-FE8B-4F0D-AD7B-9514CC87BFB5}">
      <dgm:prSet/>
      <dgm:spPr/>
      <dgm:t>
        <a:bodyPr/>
        <a:lstStyle/>
        <a:p>
          <a:endParaRPr lang="cs-CZ"/>
        </a:p>
      </dgm:t>
    </dgm:pt>
    <dgm:pt modelId="{146304A8-4A84-4B38-B78E-6C9CF6B00F80}" type="sibTrans" cxnId="{3A2E053C-FE8B-4F0D-AD7B-9514CC87BFB5}">
      <dgm:prSet/>
      <dgm:spPr/>
      <dgm:t>
        <a:bodyPr/>
        <a:lstStyle/>
        <a:p>
          <a:endParaRPr lang="cs-CZ"/>
        </a:p>
      </dgm:t>
    </dgm:pt>
    <dgm:pt modelId="{EE7C2DD9-880A-450D-8E20-786E52DDC801}">
      <dgm:prSet/>
      <dgm:spPr/>
      <dgm:t>
        <a:bodyPr/>
        <a:lstStyle/>
        <a:p>
          <a:pPr rtl="0"/>
          <a:r>
            <a:rPr lang="cs-CZ" dirty="0" smtClean="0"/>
            <a:t>jezero</a:t>
          </a:r>
          <a:endParaRPr lang="cs-CZ" dirty="0"/>
        </a:p>
      </dgm:t>
    </dgm:pt>
    <dgm:pt modelId="{0402ACD9-00F0-4C05-ABAF-D9862D9A2C8F}" type="parTrans" cxnId="{4D9A8FC7-E515-4029-92F4-3CEA51892248}">
      <dgm:prSet/>
      <dgm:spPr/>
      <dgm:t>
        <a:bodyPr/>
        <a:lstStyle/>
        <a:p>
          <a:endParaRPr lang="cs-CZ"/>
        </a:p>
      </dgm:t>
    </dgm:pt>
    <dgm:pt modelId="{526013CB-10E2-484A-B59F-06B68236A08C}" type="sibTrans" cxnId="{4D9A8FC7-E515-4029-92F4-3CEA51892248}">
      <dgm:prSet/>
      <dgm:spPr/>
      <dgm:t>
        <a:bodyPr/>
        <a:lstStyle/>
        <a:p>
          <a:endParaRPr lang="cs-CZ"/>
        </a:p>
      </dgm:t>
    </dgm:pt>
    <dgm:pt modelId="{3FB0D30D-9DBA-47BC-9CBC-294EA5D4FD14}">
      <dgm:prSet/>
      <dgm:spPr/>
      <dgm:t>
        <a:bodyPr/>
        <a:lstStyle/>
        <a:p>
          <a:pPr rtl="0"/>
          <a:r>
            <a:rPr lang="cs-CZ" dirty="0" smtClean="0"/>
            <a:t>moře</a:t>
          </a:r>
          <a:endParaRPr lang="cs-CZ" dirty="0"/>
        </a:p>
      </dgm:t>
    </dgm:pt>
    <dgm:pt modelId="{30D96E18-9A24-4729-8057-76A8888D9436}" type="parTrans" cxnId="{C3D8F4F8-2757-4210-BFC4-4FB5807AE13F}">
      <dgm:prSet/>
      <dgm:spPr/>
      <dgm:t>
        <a:bodyPr/>
        <a:lstStyle/>
        <a:p>
          <a:endParaRPr lang="cs-CZ"/>
        </a:p>
      </dgm:t>
    </dgm:pt>
    <dgm:pt modelId="{4FFE5A72-974F-4C8C-8BCC-D93163231598}" type="sibTrans" cxnId="{C3D8F4F8-2757-4210-BFC4-4FB5807AE13F}">
      <dgm:prSet/>
      <dgm:spPr/>
      <dgm:t>
        <a:bodyPr/>
        <a:lstStyle/>
        <a:p>
          <a:endParaRPr lang="cs-CZ"/>
        </a:p>
      </dgm:t>
    </dgm:pt>
    <dgm:pt modelId="{71F72940-2678-4FF2-B1E3-6CBD3B2C0BA1}" type="pres">
      <dgm:prSet presAssocID="{F9E53616-1400-49DC-8184-C49E53B0C35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0974EB-327F-4377-A39D-F07B21025163}" type="pres">
      <dgm:prSet presAssocID="{F17330E0-10C5-43AC-9B91-0980BF7087EF}" presName="compNode" presStyleCnt="0"/>
      <dgm:spPr/>
    </dgm:pt>
    <dgm:pt modelId="{2715AE80-2E23-4C3D-854C-D6ED12C7B3C0}" type="pres">
      <dgm:prSet presAssocID="{F17330E0-10C5-43AC-9B91-0980BF7087EF}" presName="pictRect" presStyleLbl="node1" presStyleIdx="0" presStyleCnt="4"/>
      <dgm:spPr/>
    </dgm:pt>
    <dgm:pt modelId="{72DA78E5-EED1-4101-9A33-6ED17074A005}" type="pres">
      <dgm:prSet presAssocID="{F17330E0-10C5-43AC-9B91-0980BF7087EF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DAB2E-09BD-4586-B6B3-059E6EA0277D}" type="pres">
      <dgm:prSet presAssocID="{3C2BA23E-B08A-4A72-9973-5A747DEA257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36FFF39-B6C0-4757-9314-558446354E43}" type="pres">
      <dgm:prSet presAssocID="{DEBA6D64-EAB5-4F48-A2B7-7A619D4EF424}" presName="compNode" presStyleCnt="0"/>
      <dgm:spPr/>
    </dgm:pt>
    <dgm:pt modelId="{F4890084-97B6-4AEE-B1B4-AEAC4EE40410}" type="pres">
      <dgm:prSet presAssocID="{DEBA6D64-EAB5-4F48-A2B7-7A619D4EF424}" presName="pictRect" presStyleLbl="node1" presStyleIdx="1" presStyleCnt="4" custScaleX="104488" custScaleY="10357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80E0E1EE-97AB-4358-B7FA-41B94D106473}" type="pres">
      <dgm:prSet presAssocID="{DEBA6D64-EAB5-4F48-A2B7-7A619D4EF424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5C5723-87D4-450E-8185-16AAE136A225}" type="pres">
      <dgm:prSet presAssocID="{146304A8-4A84-4B38-B78E-6C9CF6B00F8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3D35A390-B196-48A7-85E0-A284A7D0D8D7}" type="pres">
      <dgm:prSet presAssocID="{EE7C2DD9-880A-450D-8E20-786E52DDC801}" presName="compNode" presStyleCnt="0"/>
      <dgm:spPr/>
    </dgm:pt>
    <dgm:pt modelId="{D01A1B81-D3B4-411B-8239-5F93A76E77AF}" type="pres">
      <dgm:prSet presAssocID="{EE7C2DD9-880A-450D-8E20-786E52DDC801}" presName="pictRect" presStyleLbl="node1" presStyleIdx="2" presStyleCnt="4"/>
      <dgm:spPr/>
    </dgm:pt>
    <dgm:pt modelId="{791F28E7-ACEE-4E83-AC32-FAD2E09B49C9}" type="pres">
      <dgm:prSet presAssocID="{EE7C2DD9-880A-450D-8E20-786E52DDC801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A0D90E-1DA7-426D-A294-83DCEB7FC10A}" type="pres">
      <dgm:prSet presAssocID="{526013CB-10E2-484A-B59F-06B68236A08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4BD6C77-54BA-48BF-818E-AEFFAEB08986}" type="pres">
      <dgm:prSet presAssocID="{3FB0D30D-9DBA-47BC-9CBC-294EA5D4FD14}" presName="compNode" presStyleCnt="0"/>
      <dgm:spPr/>
    </dgm:pt>
    <dgm:pt modelId="{367B30FD-4280-42C1-9077-78BAEC037B35}" type="pres">
      <dgm:prSet presAssocID="{3FB0D30D-9DBA-47BC-9CBC-294EA5D4FD14}" presName="pictRect" presStyleLbl="node1" presStyleIdx="3" presStyleCnt="4" custLinFactNeighborX="860" custLinFactNeighborY="-1489"/>
      <dgm:spPr/>
    </dgm:pt>
    <dgm:pt modelId="{5F13D8F9-0BA5-48FD-BDFD-1D495E70695A}" type="pres">
      <dgm:prSet presAssocID="{3FB0D30D-9DBA-47BC-9CBC-294EA5D4FD14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81D97E-6BD8-49BD-9CFD-E401E89B7AE5}" type="presOf" srcId="{EE7C2DD9-880A-450D-8E20-786E52DDC801}" destId="{791F28E7-ACEE-4E83-AC32-FAD2E09B49C9}" srcOrd="0" destOrd="0" presId="urn:microsoft.com/office/officeart/2005/8/layout/pList1#1"/>
    <dgm:cxn modelId="{5706A2E7-4A41-439B-84BC-EA72ACE4DCF5}" type="presOf" srcId="{F17330E0-10C5-43AC-9B91-0980BF7087EF}" destId="{72DA78E5-EED1-4101-9A33-6ED17074A005}" srcOrd="0" destOrd="0" presId="urn:microsoft.com/office/officeart/2005/8/layout/pList1#1"/>
    <dgm:cxn modelId="{C3D8F4F8-2757-4210-BFC4-4FB5807AE13F}" srcId="{F9E53616-1400-49DC-8184-C49E53B0C358}" destId="{3FB0D30D-9DBA-47BC-9CBC-294EA5D4FD14}" srcOrd="3" destOrd="0" parTransId="{30D96E18-9A24-4729-8057-76A8888D9436}" sibTransId="{4FFE5A72-974F-4C8C-8BCC-D93163231598}"/>
    <dgm:cxn modelId="{65FABD23-7A87-4637-AA09-A7C1EC144586}" type="presOf" srcId="{F9E53616-1400-49DC-8184-C49E53B0C358}" destId="{71F72940-2678-4FF2-B1E3-6CBD3B2C0BA1}" srcOrd="0" destOrd="0" presId="urn:microsoft.com/office/officeart/2005/8/layout/pList1#1"/>
    <dgm:cxn modelId="{3A2E053C-FE8B-4F0D-AD7B-9514CC87BFB5}" srcId="{F9E53616-1400-49DC-8184-C49E53B0C358}" destId="{DEBA6D64-EAB5-4F48-A2B7-7A619D4EF424}" srcOrd="1" destOrd="0" parTransId="{3B9798A1-3D09-4AA9-BEFC-35B776E5A753}" sibTransId="{146304A8-4A84-4B38-B78E-6C9CF6B00F80}"/>
    <dgm:cxn modelId="{2190EB90-956F-429E-A0C9-A3DAA6C4EB95}" type="presOf" srcId="{3FB0D30D-9DBA-47BC-9CBC-294EA5D4FD14}" destId="{5F13D8F9-0BA5-48FD-BDFD-1D495E70695A}" srcOrd="0" destOrd="0" presId="urn:microsoft.com/office/officeart/2005/8/layout/pList1#1"/>
    <dgm:cxn modelId="{FC69B22F-7D30-4948-AF67-CB96BDDC44C2}" srcId="{F9E53616-1400-49DC-8184-C49E53B0C358}" destId="{F17330E0-10C5-43AC-9B91-0980BF7087EF}" srcOrd="0" destOrd="0" parTransId="{82CD79E1-4373-4BBF-993A-20397F952A1F}" sibTransId="{3C2BA23E-B08A-4A72-9973-5A747DEA257A}"/>
    <dgm:cxn modelId="{82687E05-8B99-4D9B-B67D-1106EA773294}" type="presOf" srcId="{3C2BA23E-B08A-4A72-9973-5A747DEA257A}" destId="{3AEDAB2E-09BD-4586-B6B3-059E6EA0277D}" srcOrd="0" destOrd="0" presId="urn:microsoft.com/office/officeart/2005/8/layout/pList1#1"/>
    <dgm:cxn modelId="{642E5F6F-0B2B-4887-BD6B-6839C7568B60}" type="presOf" srcId="{146304A8-4A84-4B38-B78E-6C9CF6B00F80}" destId="{E15C5723-87D4-450E-8185-16AAE136A225}" srcOrd="0" destOrd="0" presId="urn:microsoft.com/office/officeart/2005/8/layout/pList1#1"/>
    <dgm:cxn modelId="{B9B81F9B-FD6B-49BA-B95E-58962FF2024D}" type="presOf" srcId="{DEBA6D64-EAB5-4F48-A2B7-7A619D4EF424}" destId="{80E0E1EE-97AB-4358-B7FA-41B94D106473}" srcOrd="0" destOrd="0" presId="urn:microsoft.com/office/officeart/2005/8/layout/pList1#1"/>
    <dgm:cxn modelId="{F09932F4-92BF-4A45-BAF6-484626D72835}" type="presOf" srcId="{526013CB-10E2-484A-B59F-06B68236A08C}" destId="{B7A0D90E-1DA7-426D-A294-83DCEB7FC10A}" srcOrd="0" destOrd="0" presId="urn:microsoft.com/office/officeart/2005/8/layout/pList1#1"/>
    <dgm:cxn modelId="{4D9A8FC7-E515-4029-92F4-3CEA51892248}" srcId="{F9E53616-1400-49DC-8184-C49E53B0C358}" destId="{EE7C2DD9-880A-450D-8E20-786E52DDC801}" srcOrd="2" destOrd="0" parTransId="{0402ACD9-00F0-4C05-ABAF-D9862D9A2C8F}" sibTransId="{526013CB-10E2-484A-B59F-06B68236A08C}"/>
    <dgm:cxn modelId="{A7C44B4C-17E6-4FC6-95E9-48EC4D48CF70}" type="presParOf" srcId="{71F72940-2678-4FF2-B1E3-6CBD3B2C0BA1}" destId="{290974EB-327F-4377-A39D-F07B21025163}" srcOrd="0" destOrd="0" presId="urn:microsoft.com/office/officeart/2005/8/layout/pList1#1"/>
    <dgm:cxn modelId="{8BD65056-2BCE-4B02-8121-D6AF83819238}" type="presParOf" srcId="{290974EB-327F-4377-A39D-F07B21025163}" destId="{2715AE80-2E23-4C3D-854C-D6ED12C7B3C0}" srcOrd="0" destOrd="0" presId="urn:microsoft.com/office/officeart/2005/8/layout/pList1#1"/>
    <dgm:cxn modelId="{F3251230-34FE-485B-B87C-E67241751C99}" type="presParOf" srcId="{290974EB-327F-4377-A39D-F07B21025163}" destId="{72DA78E5-EED1-4101-9A33-6ED17074A005}" srcOrd="1" destOrd="0" presId="urn:microsoft.com/office/officeart/2005/8/layout/pList1#1"/>
    <dgm:cxn modelId="{68E98DC0-1A44-446E-B6D0-CE5726D7DDA9}" type="presParOf" srcId="{71F72940-2678-4FF2-B1E3-6CBD3B2C0BA1}" destId="{3AEDAB2E-09BD-4586-B6B3-059E6EA0277D}" srcOrd="1" destOrd="0" presId="urn:microsoft.com/office/officeart/2005/8/layout/pList1#1"/>
    <dgm:cxn modelId="{A44EA33C-7575-4DC0-962A-6983A25AC832}" type="presParOf" srcId="{71F72940-2678-4FF2-B1E3-6CBD3B2C0BA1}" destId="{136FFF39-B6C0-4757-9314-558446354E43}" srcOrd="2" destOrd="0" presId="urn:microsoft.com/office/officeart/2005/8/layout/pList1#1"/>
    <dgm:cxn modelId="{7E65822D-97A0-4CC1-BB92-689CE8CF68C1}" type="presParOf" srcId="{136FFF39-B6C0-4757-9314-558446354E43}" destId="{F4890084-97B6-4AEE-B1B4-AEAC4EE40410}" srcOrd="0" destOrd="0" presId="urn:microsoft.com/office/officeart/2005/8/layout/pList1#1"/>
    <dgm:cxn modelId="{C52844F8-78AF-4955-8566-8B5DC3DA96DE}" type="presParOf" srcId="{136FFF39-B6C0-4757-9314-558446354E43}" destId="{80E0E1EE-97AB-4358-B7FA-41B94D106473}" srcOrd="1" destOrd="0" presId="urn:microsoft.com/office/officeart/2005/8/layout/pList1#1"/>
    <dgm:cxn modelId="{84315652-4441-4BC1-882F-43DF6900EE12}" type="presParOf" srcId="{71F72940-2678-4FF2-B1E3-6CBD3B2C0BA1}" destId="{E15C5723-87D4-450E-8185-16AAE136A225}" srcOrd="3" destOrd="0" presId="urn:microsoft.com/office/officeart/2005/8/layout/pList1#1"/>
    <dgm:cxn modelId="{7BB076C3-14B9-47E8-A31D-CED79E2D975E}" type="presParOf" srcId="{71F72940-2678-4FF2-B1E3-6CBD3B2C0BA1}" destId="{3D35A390-B196-48A7-85E0-A284A7D0D8D7}" srcOrd="4" destOrd="0" presId="urn:microsoft.com/office/officeart/2005/8/layout/pList1#1"/>
    <dgm:cxn modelId="{85A47415-599F-4AA0-B163-899CBAE25232}" type="presParOf" srcId="{3D35A390-B196-48A7-85E0-A284A7D0D8D7}" destId="{D01A1B81-D3B4-411B-8239-5F93A76E77AF}" srcOrd="0" destOrd="0" presId="urn:microsoft.com/office/officeart/2005/8/layout/pList1#1"/>
    <dgm:cxn modelId="{C54E0978-5323-48EF-BC7B-CA500D62FCF2}" type="presParOf" srcId="{3D35A390-B196-48A7-85E0-A284A7D0D8D7}" destId="{791F28E7-ACEE-4E83-AC32-FAD2E09B49C9}" srcOrd="1" destOrd="0" presId="urn:microsoft.com/office/officeart/2005/8/layout/pList1#1"/>
    <dgm:cxn modelId="{60FF8083-49B1-4E6C-AE31-8107A814BA91}" type="presParOf" srcId="{71F72940-2678-4FF2-B1E3-6CBD3B2C0BA1}" destId="{B7A0D90E-1DA7-426D-A294-83DCEB7FC10A}" srcOrd="5" destOrd="0" presId="urn:microsoft.com/office/officeart/2005/8/layout/pList1#1"/>
    <dgm:cxn modelId="{50BA1D1E-D5F7-4A07-951B-576DB2D57827}" type="presParOf" srcId="{71F72940-2678-4FF2-B1E3-6CBD3B2C0BA1}" destId="{A4BD6C77-54BA-48BF-818E-AEFFAEB08986}" srcOrd="6" destOrd="0" presId="urn:microsoft.com/office/officeart/2005/8/layout/pList1#1"/>
    <dgm:cxn modelId="{6B5D1F9B-21D6-42CD-9D60-3DBA0CBA7BFB}" type="presParOf" srcId="{A4BD6C77-54BA-48BF-818E-AEFFAEB08986}" destId="{367B30FD-4280-42C1-9077-78BAEC037B35}" srcOrd="0" destOrd="0" presId="urn:microsoft.com/office/officeart/2005/8/layout/pList1#1"/>
    <dgm:cxn modelId="{E4EE8B3B-B962-4915-BDB8-9AF3FACCFD4F}" type="presParOf" srcId="{A4BD6C77-54BA-48BF-818E-AEFFAEB08986}" destId="{5F13D8F9-0BA5-48FD-BDFD-1D495E70695A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0E04B17-8ABA-41B3-85CD-94611FCE51A8}" type="doc">
      <dgm:prSet loTypeId="urn:microsoft.com/office/officeart/2005/8/layout/pList1#2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23639E4-612A-473F-B3BD-E0CE97747E88}">
      <dgm:prSet phldrT="[Text]"/>
      <dgm:spPr/>
      <dgm:t>
        <a:bodyPr/>
        <a:lstStyle/>
        <a:p>
          <a:r>
            <a:rPr lang="cs-CZ" dirty="0" smtClean="0"/>
            <a:t>hospodářský les</a:t>
          </a:r>
          <a:endParaRPr lang="cs-CZ" dirty="0"/>
        </a:p>
      </dgm:t>
    </dgm:pt>
    <dgm:pt modelId="{ED8986C9-BB78-420F-B742-655B80F4170E}" type="parTrans" cxnId="{D4651A0E-130F-4B6C-A360-C623EEB98E37}">
      <dgm:prSet/>
      <dgm:spPr/>
      <dgm:t>
        <a:bodyPr/>
        <a:lstStyle/>
        <a:p>
          <a:endParaRPr lang="cs-CZ"/>
        </a:p>
      </dgm:t>
    </dgm:pt>
    <dgm:pt modelId="{90419CB9-983C-4B06-93B6-34AB9087B175}" type="sibTrans" cxnId="{D4651A0E-130F-4B6C-A360-C623EEB98E37}">
      <dgm:prSet/>
      <dgm:spPr/>
      <dgm:t>
        <a:bodyPr/>
        <a:lstStyle/>
        <a:p>
          <a:endParaRPr lang="cs-CZ"/>
        </a:p>
      </dgm:t>
    </dgm:pt>
    <dgm:pt modelId="{65D27FAC-6E99-4287-8F24-5F4ED7A18C08}">
      <dgm:prSet phldrT="[Text]"/>
      <dgm:spPr/>
      <dgm:t>
        <a:bodyPr/>
        <a:lstStyle/>
        <a:p>
          <a:r>
            <a:rPr lang="cs-CZ" dirty="0" smtClean="0"/>
            <a:t>pastvina</a:t>
          </a:r>
          <a:endParaRPr lang="cs-CZ" dirty="0"/>
        </a:p>
      </dgm:t>
    </dgm:pt>
    <dgm:pt modelId="{8936C015-B5CA-41FF-8DD2-53442AF14C0D}" type="parTrans" cxnId="{76B40357-F909-4364-92F9-A7327D063C7B}">
      <dgm:prSet/>
      <dgm:spPr/>
      <dgm:t>
        <a:bodyPr/>
        <a:lstStyle/>
        <a:p>
          <a:endParaRPr lang="cs-CZ"/>
        </a:p>
      </dgm:t>
    </dgm:pt>
    <dgm:pt modelId="{55FA4E27-2FED-4E0A-A420-CEAE7FD5C6C9}" type="sibTrans" cxnId="{76B40357-F909-4364-92F9-A7327D063C7B}">
      <dgm:prSet/>
      <dgm:spPr/>
      <dgm:t>
        <a:bodyPr/>
        <a:lstStyle/>
        <a:p>
          <a:endParaRPr lang="cs-CZ"/>
        </a:p>
      </dgm:t>
    </dgm:pt>
    <dgm:pt modelId="{1E679F22-BC07-4D87-BCDB-47EDB995C258}">
      <dgm:prSet phldrT="[Text]"/>
      <dgm:spPr/>
      <dgm:t>
        <a:bodyPr/>
        <a:lstStyle/>
        <a:p>
          <a:r>
            <a:rPr lang="cs-CZ" dirty="0" smtClean="0"/>
            <a:t>rybník</a:t>
          </a:r>
          <a:endParaRPr lang="cs-CZ" dirty="0"/>
        </a:p>
      </dgm:t>
    </dgm:pt>
    <dgm:pt modelId="{D6C5D025-7731-4631-97CD-31FC9FB82942}" type="parTrans" cxnId="{230633C9-D119-4E47-AF23-24E2D8405733}">
      <dgm:prSet/>
      <dgm:spPr/>
      <dgm:t>
        <a:bodyPr/>
        <a:lstStyle/>
        <a:p>
          <a:endParaRPr lang="cs-CZ"/>
        </a:p>
      </dgm:t>
    </dgm:pt>
    <dgm:pt modelId="{F870FA87-758C-40E9-9890-B7A82EFC1EB0}" type="sibTrans" cxnId="{230633C9-D119-4E47-AF23-24E2D8405733}">
      <dgm:prSet/>
      <dgm:spPr/>
      <dgm:t>
        <a:bodyPr/>
        <a:lstStyle/>
        <a:p>
          <a:endParaRPr lang="cs-CZ"/>
        </a:p>
      </dgm:t>
    </dgm:pt>
    <dgm:pt modelId="{5F80982F-E0D2-41C2-B5A3-C0C7FF565450}" type="pres">
      <dgm:prSet presAssocID="{40E04B17-8ABA-41B3-85CD-94611FCE51A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78A16C-DF01-40D3-823A-253A37C1D174}" type="pres">
      <dgm:prSet presAssocID="{423639E4-612A-473F-B3BD-E0CE97747E88}" presName="compNode" presStyleCnt="0"/>
      <dgm:spPr/>
      <dgm:t>
        <a:bodyPr/>
        <a:lstStyle/>
        <a:p>
          <a:endParaRPr lang="cs-CZ"/>
        </a:p>
      </dgm:t>
    </dgm:pt>
    <dgm:pt modelId="{4D5E8D09-912E-488E-9DAE-5BF692132B3F}" type="pres">
      <dgm:prSet presAssocID="{423639E4-612A-473F-B3BD-E0CE97747E88}" presName="pictRect" presStyleLbl="nod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BA15E59-E57E-45D2-9392-1DA55923CD04}" type="pres">
      <dgm:prSet presAssocID="{423639E4-612A-473F-B3BD-E0CE97747E88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3CC57E-029D-4047-8497-781E703A56CA}" type="pres">
      <dgm:prSet presAssocID="{90419CB9-983C-4B06-93B6-34AB9087B17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F4FB77C-749B-4A6A-95FD-35C7EAE79763}" type="pres">
      <dgm:prSet presAssocID="{65D27FAC-6E99-4287-8F24-5F4ED7A18C08}" presName="compNode" presStyleCnt="0"/>
      <dgm:spPr/>
      <dgm:t>
        <a:bodyPr/>
        <a:lstStyle/>
        <a:p>
          <a:endParaRPr lang="cs-CZ"/>
        </a:p>
      </dgm:t>
    </dgm:pt>
    <dgm:pt modelId="{A65F05E6-345D-4CCE-9FB1-AC79C832317A}" type="pres">
      <dgm:prSet presAssocID="{65D27FAC-6E99-4287-8F24-5F4ED7A18C08}" presName="pictRect" presStyleLbl="node1" presStyleIdx="1" presStyleCnt="3"/>
      <dgm:spPr/>
      <dgm:t>
        <a:bodyPr/>
        <a:lstStyle/>
        <a:p>
          <a:endParaRPr lang="cs-CZ"/>
        </a:p>
      </dgm:t>
    </dgm:pt>
    <dgm:pt modelId="{E8575149-6EA3-4D83-8A6C-9AC519BFF73D}" type="pres">
      <dgm:prSet presAssocID="{65D27FAC-6E99-4287-8F24-5F4ED7A18C08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341C13-4FE4-4C74-A9AF-859B0BD5AA40}" type="pres">
      <dgm:prSet presAssocID="{55FA4E27-2FED-4E0A-A420-CEAE7FD5C6C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EEB9F7F-B094-4BA0-AEBB-0B7EC7D2B367}" type="pres">
      <dgm:prSet presAssocID="{1E679F22-BC07-4D87-BCDB-47EDB995C258}" presName="compNode" presStyleCnt="0"/>
      <dgm:spPr/>
      <dgm:t>
        <a:bodyPr/>
        <a:lstStyle/>
        <a:p>
          <a:endParaRPr lang="cs-CZ"/>
        </a:p>
      </dgm:t>
    </dgm:pt>
    <dgm:pt modelId="{25918BAE-5E2F-4850-BA2B-AC8BD7274C1F}" type="pres">
      <dgm:prSet presAssocID="{1E679F22-BC07-4D87-BCDB-47EDB995C258}" presName="pictRect" presStyleLbl="node1" presStyleIdx="2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4C69293-CC79-4001-870C-B307E98E86D3}" type="pres">
      <dgm:prSet presAssocID="{1E679F22-BC07-4D87-BCDB-47EDB995C258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651A0E-130F-4B6C-A360-C623EEB98E37}" srcId="{40E04B17-8ABA-41B3-85CD-94611FCE51A8}" destId="{423639E4-612A-473F-B3BD-E0CE97747E88}" srcOrd="0" destOrd="0" parTransId="{ED8986C9-BB78-420F-B742-655B80F4170E}" sibTransId="{90419CB9-983C-4B06-93B6-34AB9087B175}"/>
    <dgm:cxn modelId="{0BF019B4-1430-4D08-A979-4E53194694A3}" type="presOf" srcId="{90419CB9-983C-4B06-93B6-34AB9087B175}" destId="{EB3CC57E-029D-4047-8497-781E703A56CA}" srcOrd="0" destOrd="0" presId="urn:microsoft.com/office/officeart/2005/8/layout/pList1#2"/>
    <dgm:cxn modelId="{EACC1377-906E-42DB-83BB-09A9C9A53291}" type="presOf" srcId="{65D27FAC-6E99-4287-8F24-5F4ED7A18C08}" destId="{E8575149-6EA3-4D83-8A6C-9AC519BFF73D}" srcOrd="0" destOrd="0" presId="urn:microsoft.com/office/officeart/2005/8/layout/pList1#2"/>
    <dgm:cxn modelId="{230633C9-D119-4E47-AF23-24E2D8405733}" srcId="{40E04B17-8ABA-41B3-85CD-94611FCE51A8}" destId="{1E679F22-BC07-4D87-BCDB-47EDB995C258}" srcOrd="2" destOrd="0" parTransId="{D6C5D025-7731-4631-97CD-31FC9FB82942}" sibTransId="{F870FA87-758C-40E9-9890-B7A82EFC1EB0}"/>
    <dgm:cxn modelId="{079700F8-5377-4929-BC53-FDF1FBC4B16D}" type="presOf" srcId="{40E04B17-8ABA-41B3-85CD-94611FCE51A8}" destId="{5F80982F-E0D2-41C2-B5A3-C0C7FF565450}" srcOrd="0" destOrd="0" presId="urn:microsoft.com/office/officeart/2005/8/layout/pList1#2"/>
    <dgm:cxn modelId="{76B40357-F909-4364-92F9-A7327D063C7B}" srcId="{40E04B17-8ABA-41B3-85CD-94611FCE51A8}" destId="{65D27FAC-6E99-4287-8F24-5F4ED7A18C08}" srcOrd="1" destOrd="0" parTransId="{8936C015-B5CA-41FF-8DD2-53442AF14C0D}" sibTransId="{55FA4E27-2FED-4E0A-A420-CEAE7FD5C6C9}"/>
    <dgm:cxn modelId="{AE738DD9-3B93-44E4-A29C-AB488F7533FB}" type="presOf" srcId="{423639E4-612A-473F-B3BD-E0CE97747E88}" destId="{6BA15E59-E57E-45D2-9392-1DA55923CD04}" srcOrd="0" destOrd="0" presId="urn:microsoft.com/office/officeart/2005/8/layout/pList1#2"/>
    <dgm:cxn modelId="{8DC03927-9655-454E-B96D-283F7E4F5FB4}" type="presOf" srcId="{1E679F22-BC07-4D87-BCDB-47EDB995C258}" destId="{64C69293-CC79-4001-870C-B307E98E86D3}" srcOrd="0" destOrd="0" presId="urn:microsoft.com/office/officeart/2005/8/layout/pList1#2"/>
    <dgm:cxn modelId="{01E1840C-1B34-494E-93E3-56023AD18B1C}" type="presOf" srcId="{55FA4E27-2FED-4E0A-A420-CEAE7FD5C6C9}" destId="{CF341C13-4FE4-4C74-A9AF-859B0BD5AA40}" srcOrd="0" destOrd="0" presId="urn:microsoft.com/office/officeart/2005/8/layout/pList1#2"/>
    <dgm:cxn modelId="{E3D931D2-2804-4FD5-BB48-74AA2FFE0D48}" type="presParOf" srcId="{5F80982F-E0D2-41C2-B5A3-C0C7FF565450}" destId="{0478A16C-DF01-40D3-823A-253A37C1D174}" srcOrd="0" destOrd="0" presId="urn:microsoft.com/office/officeart/2005/8/layout/pList1#2"/>
    <dgm:cxn modelId="{6AE2461B-B287-4F4E-ABD7-8594644FA772}" type="presParOf" srcId="{0478A16C-DF01-40D3-823A-253A37C1D174}" destId="{4D5E8D09-912E-488E-9DAE-5BF692132B3F}" srcOrd="0" destOrd="0" presId="urn:microsoft.com/office/officeart/2005/8/layout/pList1#2"/>
    <dgm:cxn modelId="{E045F38A-FE20-49FD-8DBE-8E0025512BB9}" type="presParOf" srcId="{0478A16C-DF01-40D3-823A-253A37C1D174}" destId="{6BA15E59-E57E-45D2-9392-1DA55923CD04}" srcOrd="1" destOrd="0" presId="urn:microsoft.com/office/officeart/2005/8/layout/pList1#2"/>
    <dgm:cxn modelId="{1983D018-E512-4AC5-BA33-60B6BE4A7428}" type="presParOf" srcId="{5F80982F-E0D2-41C2-B5A3-C0C7FF565450}" destId="{EB3CC57E-029D-4047-8497-781E703A56CA}" srcOrd="1" destOrd="0" presId="urn:microsoft.com/office/officeart/2005/8/layout/pList1#2"/>
    <dgm:cxn modelId="{E5077382-4A7F-464E-8A53-09D85F5C90DA}" type="presParOf" srcId="{5F80982F-E0D2-41C2-B5A3-C0C7FF565450}" destId="{8F4FB77C-749B-4A6A-95FD-35C7EAE79763}" srcOrd="2" destOrd="0" presId="urn:microsoft.com/office/officeart/2005/8/layout/pList1#2"/>
    <dgm:cxn modelId="{23C2A1CE-0A25-402E-BA7F-209975563438}" type="presParOf" srcId="{8F4FB77C-749B-4A6A-95FD-35C7EAE79763}" destId="{A65F05E6-345D-4CCE-9FB1-AC79C832317A}" srcOrd="0" destOrd="0" presId="urn:microsoft.com/office/officeart/2005/8/layout/pList1#2"/>
    <dgm:cxn modelId="{845400A3-EFE3-40A8-8948-AE7904E0138E}" type="presParOf" srcId="{8F4FB77C-749B-4A6A-95FD-35C7EAE79763}" destId="{E8575149-6EA3-4D83-8A6C-9AC519BFF73D}" srcOrd="1" destOrd="0" presId="urn:microsoft.com/office/officeart/2005/8/layout/pList1#2"/>
    <dgm:cxn modelId="{EB0AD259-E5B9-4D42-8FAE-5AE6DA3ED947}" type="presParOf" srcId="{5F80982F-E0D2-41C2-B5A3-C0C7FF565450}" destId="{CF341C13-4FE4-4C74-A9AF-859B0BD5AA40}" srcOrd="3" destOrd="0" presId="urn:microsoft.com/office/officeart/2005/8/layout/pList1#2"/>
    <dgm:cxn modelId="{037BBE5A-B841-46BD-BC35-5F6609C0393C}" type="presParOf" srcId="{5F80982F-E0D2-41C2-B5A3-C0C7FF565450}" destId="{BEEB9F7F-B094-4BA0-AEBB-0B7EC7D2B367}" srcOrd="4" destOrd="0" presId="urn:microsoft.com/office/officeart/2005/8/layout/pList1#2"/>
    <dgm:cxn modelId="{00A828B7-FF9D-4428-90A3-3B806285BAF8}" type="presParOf" srcId="{BEEB9F7F-B094-4BA0-AEBB-0B7EC7D2B367}" destId="{25918BAE-5E2F-4850-BA2B-AC8BD7274C1F}" srcOrd="0" destOrd="0" presId="urn:microsoft.com/office/officeart/2005/8/layout/pList1#2"/>
    <dgm:cxn modelId="{0DD1D9D9-50BE-4FC3-A0D9-D0E86942BE62}" type="presParOf" srcId="{BEEB9F7F-B094-4BA0-AEBB-0B7EC7D2B367}" destId="{64C69293-CC79-4001-870C-B307E98E86D3}" srcOrd="1" destOrd="0" presId="urn:microsoft.com/office/officeart/2005/8/layout/pList1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98AB40E-7180-469F-9A5F-6DD49110B4B2}" type="doc">
      <dgm:prSet loTypeId="urn:microsoft.com/office/officeart/2005/8/layout/pList1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80D06E-B1BC-4721-B40E-3654ADF3EAE1}">
      <dgm:prSet phldrT="[Text]"/>
      <dgm:spPr/>
      <dgm:t>
        <a:bodyPr/>
        <a:lstStyle/>
        <a:p>
          <a:r>
            <a:rPr lang="cs-CZ" dirty="0" smtClean="0"/>
            <a:t>město</a:t>
          </a:r>
          <a:endParaRPr lang="cs-CZ" dirty="0"/>
        </a:p>
      </dgm:t>
    </dgm:pt>
    <dgm:pt modelId="{15856BDD-26A2-48F6-A52C-4C9B0F8FBB73}" type="parTrans" cxnId="{94280456-7D3A-4ECA-8F83-F37ECC183B4F}">
      <dgm:prSet/>
      <dgm:spPr/>
      <dgm:t>
        <a:bodyPr/>
        <a:lstStyle/>
        <a:p>
          <a:endParaRPr lang="cs-CZ"/>
        </a:p>
      </dgm:t>
    </dgm:pt>
    <dgm:pt modelId="{9AD66A73-F8DD-478E-9779-2350C7A67102}" type="sibTrans" cxnId="{94280456-7D3A-4ECA-8F83-F37ECC183B4F}">
      <dgm:prSet/>
      <dgm:spPr/>
      <dgm:t>
        <a:bodyPr/>
        <a:lstStyle/>
        <a:p>
          <a:endParaRPr lang="cs-CZ"/>
        </a:p>
      </dgm:t>
    </dgm:pt>
    <dgm:pt modelId="{B068C6C5-B3A3-487D-9564-F676DF942B78}">
      <dgm:prSet phldrT="[Text]"/>
      <dgm:spPr/>
      <dgm:t>
        <a:bodyPr/>
        <a:lstStyle/>
        <a:p>
          <a:r>
            <a:rPr lang="cs-CZ" dirty="0" smtClean="0"/>
            <a:t>pole</a:t>
          </a:r>
          <a:endParaRPr lang="cs-CZ" dirty="0"/>
        </a:p>
      </dgm:t>
    </dgm:pt>
    <dgm:pt modelId="{BB34E765-8815-484B-8166-E2A97EF14B6D}" type="parTrans" cxnId="{113F0444-A744-4ABE-96B9-1BF9B9089446}">
      <dgm:prSet/>
      <dgm:spPr/>
      <dgm:t>
        <a:bodyPr/>
        <a:lstStyle/>
        <a:p>
          <a:endParaRPr lang="cs-CZ"/>
        </a:p>
      </dgm:t>
    </dgm:pt>
    <dgm:pt modelId="{5A5C1282-5666-4AE4-9403-9C2DE38D83E7}" type="sibTrans" cxnId="{113F0444-A744-4ABE-96B9-1BF9B9089446}">
      <dgm:prSet/>
      <dgm:spPr/>
      <dgm:t>
        <a:bodyPr/>
        <a:lstStyle/>
        <a:p>
          <a:endParaRPr lang="cs-CZ"/>
        </a:p>
      </dgm:t>
    </dgm:pt>
    <dgm:pt modelId="{0061DF02-0E23-4687-A4AF-4574106883EE}">
      <dgm:prSet phldrT="[Text]"/>
      <dgm:spPr/>
      <dgm:t>
        <a:bodyPr/>
        <a:lstStyle/>
        <a:p>
          <a:r>
            <a:rPr lang="cs-CZ" dirty="0" smtClean="0"/>
            <a:t>umělá nádrž</a:t>
          </a:r>
          <a:endParaRPr lang="cs-CZ" dirty="0"/>
        </a:p>
      </dgm:t>
    </dgm:pt>
    <dgm:pt modelId="{BE5B20C3-A448-4CD2-9DB4-021AAB360C92}" type="parTrans" cxnId="{AD02BBDE-F15B-4F1B-8094-726EA0DC1F4C}">
      <dgm:prSet/>
      <dgm:spPr/>
      <dgm:t>
        <a:bodyPr/>
        <a:lstStyle/>
        <a:p>
          <a:endParaRPr lang="cs-CZ"/>
        </a:p>
      </dgm:t>
    </dgm:pt>
    <dgm:pt modelId="{DBE67191-0108-445F-8723-437CFA446208}" type="sibTrans" cxnId="{AD02BBDE-F15B-4F1B-8094-726EA0DC1F4C}">
      <dgm:prSet/>
      <dgm:spPr/>
      <dgm:t>
        <a:bodyPr/>
        <a:lstStyle/>
        <a:p>
          <a:endParaRPr lang="cs-CZ"/>
        </a:p>
      </dgm:t>
    </dgm:pt>
    <dgm:pt modelId="{CFDA6A12-FECF-40DA-82C6-A4619E4D9375}" type="pres">
      <dgm:prSet presAssocID="{598AB40E-7180-469F-9A5F-6DD49110B4B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545C1A-8424-4F5D-A030-123ED3F9A568}" type="pres">
      <dgm:prSet presAssocID="{3580D06E-B1BC-4721-B40E-3654ADF3EAE1}" presName="compNode" presStyleCnt="0"/>
      <dgm:spPr/>
    </dgm:pt>
    <dgm:pt modelId="{26CA5C86-D7E2-4533-B303-D59D8005C0EC}" type="pres">
      <dgm:prSet presAssocID="{3580D06E-B1BC-4721-B40E-3654ADF3EAE1}" presName="pictRect" presStyleLbl="nod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A12F0542-6A0D-44A1-936E-E8B59654963F}" type="pres">
      <dgm:prSet presAssocID="{3580D06E-B1BC-4721-B40E-3654ADF3EAE1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B8B451-5A85-4820-B654-D85F66B863C8}" type="pres">
      <dgm:prSet presAssocID="{9AD66A73-F8DD-478E-9779-2350C7A6710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20B0BD30-128F-43CA-A63F-6E88B6D5365E}" type="pres">
      <dgm:prSet presAssocID="{B068C6C5-B3A3-487D-9564-F676DF942B78}" presName="compNode" presStyleCnt="0"/>
      <dgm:spPr/>
    </dgm:pt>
    <dgm:pt modelId="{EA3A89CE-3BE6-4551-B9E0-82F915603D67}" type="pres">
      <dgm:prSet presAssocID="{B068C6C5-B3A3-487D-9564-F676DF942B78}" presName="pictRect" presStyleLbl="nod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26B5C6E-DA76-4320-8BED-1F0B126766C2}" type="pres">
      <dgm:prSet presAssocID="{B068C6C5-B3A3-487D-9564-F676DF942B78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2A107-903D-438D-B1F1-CEDDDFD47132}" type="pres">
      <dgm:prSet presAssocID="{5A5C1282-5666-4AE4-9403-9C2DE38D83E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618360C-8EAE-4B22-9B63-5716A6B2AF32}" type="pres">
      <dgm:prSet presAssocID="{0061DF02-0E23-4687-A4AF-4574106883EE}" presName="compNode" presStyleCnt="0"/>
      <dgm:spPr/>
    </dgm:pt>
    <dgm:pt modelId="{6619D515-07CC-4E4B-87B5-7EB091BA85C2}" type="pres">
      <dgm:prSet presAssocID="{0061DF02-0E23-4687-A4AF-4574106883EE}" presName="pictRect" presStyleLbl="nod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C059EDE-0F98-48FE-9C92-813BE8CB66C5}" type="pres">
      <dgm:prSet presAssocID="{0061DF02-0E23-4687-A4AF-4574106883EE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280456-7D3A-4ECA-8F83-F37ECC183B4F}" srcId="{598AB40E-7180-469F-9A5F-6DD49110B4B2}" destId="{3580D06E-B1BC-4721-B40E-3654ADF3EAE1}" srcOrd="0" destOrd="0" parTransId="{15856BDD-26A2-48F6-A52C-4C9B0F8FBB73}" sibTransId="{9AD66A73-F8DD-478E-9779-2350C7A67102}"/>
    <dgm:cxn modelId="{113F0444-A744-4ABE-96B9-1BF9B9089446}" srcId="{598AB40E-7180-469F-9A5F-6DD49110B4B2}" destId="{B068C6C5-B3A3-487D-9564-F676DF942B78}" srcOrd="1" destOrd="0" parTransId="{BB34E765-8815-484B-8166-E2A97EF14B6D}" sibTransId="{5A5C1282-5666-4AE4-9403-9C2DE38D83E7}"/>
    <dgm:cxn modelId="{46A68553-97B0-4A49-BC22-93F3446D3104}" type="presOf" srcId="{598AB40E-7180-469F-9A5F-6DD49110B4B2}" destId="{CFDA6A12-FECF-40DA-82C6-A4619E4D9375}" srcOrd="0" destOrd="0" presId="urn:microsoft.com/office/officeart/2005/8/layout/pList1#3"/>
    <dgm:cxn modelId="{AD02BBDE-F15B-4F1B-8094-726EA0DC1F4C}" srcId="{598AB40E-7180-469F-9A5F-6DD49110B4B2}" destId="{0061DF02-0E23-4687-A4AF-4574106883EE}" srcOrd="2" destOrd="0" parTransId="{BE5B20C3-A448-4CD2-9DB4-021AAB360C92}" sibTransId="{DBE67191-0108-445F-8723-437CFA446208}"/>
    <dgm:cxn modelId="{D75B058E-7D08-4749-8753-D0CB24E638CC}" type="presOf" srcId="{3580D06E-B1BC-4721-B40E-3654ADF3EAE1}" destId="{A12F0542-6A0D-44A1-936E-E8B59654963F}" srcOrd="0" destOrd="0" presId="urn:microsoft.com/office/officeart/2005/8/layout/pList1#3"/>
    <dgm:cxn modelId="{2D25ACC6-E904-484B-A8AD-282296CF1DD5}" type="presOf" srcId="{0061DF02-0E23-4687-A4AF-4574106883EE}" destId="{1C059EDE-0F98-48FE-9C92-813BE8CB66C5}" srcOrd="0" destOrd="0" presId="urn:microsoft.com/office/officeart/2005/8/layout/pList1#3"/>
    <dgm:cxn modelId="{6153BA49-AE4C-4262-BD76-BEBAAB5E874C}" type="presOf" srcId="{B068C6C5-B3A3-487D-9564-F676DF942B78}" destId="{026B5C6E-DA76-4320-8BED-1F0B126766C2}" srcOrd="0" destOrd="0" presId="urn:microsoft.com/office/officeart/2005/8/layout/pList1#3"/>
    <dgm:cxn modelId="{2164A15A-0FF2-4A6E-9B45-41C8B2FC24EE}" type="presOf" srcId="{9AD66A73-F8DD-478E-9779-2350C7A67102}" destId="{68B8B451-5A85-4820-B654-D85F66B863C8}" srcOrd="0" destOrd="0" presId="urn:microsoft.com/office/officeart/2005/8/layout/pList1#3"/>
    <dgm:cxn modelId="{CEA9F550-599F-408C-8298-D27B09B7AD1F}" type="presOf" srcId="{5A5C1282-5666-4AE4-9403-9C2DE38D83E7}" destId="{E102A107-903D-438D-B1F1-CEDDDFD47132}" srcOrd="0" destOrd="0" presId="urn:microsoft.com/office/officeart/2005/8/layout/pList1#3"/>
    <dgm:cxn modelId="{3498F415-8125-418D-9D37-095AD7FFFCDC}" type="presParOf" srcId="{CFDA6A12-FECF-40DA-82C6-A4619E4D9375}" destId="{16545C1A-8424-4F5D-A030-123ED3F9A568}" srcOrd="0" destOrd="0" presId="urn:microsoft.com/office/officeart/2005/8/layout/pList1#3"/>
    <dgm:cxn modelId="{B53118BE-FC88-43AC-8044-B5FF83E63B04}" type="presParOf" srcId="{16545C1A-8424-4F5D-A030-123ED3F9A568}" destId="{26CA5C86-D7E2-4533-B303-D59D8005C0EC}" srcOrd="0" destOrd="0" presId="urn:microsoft.com/office/officeart/2005/8/layout/pList1#3"/>
    <dgm:cxn modelId="{59575493-9526-488E-AD59-3601D5E9F9A9}" type="presParOf" srcId="{16545C1A-8424-4F5D-A030-123ED3F9A568}" destId="{A12F0542-6A0D-44A1-936E-E8B59654963F}" srcOrd="1" destOrd="0" presId="urn:microsoft.com/office/officeart/2005/8/layout/pList1#3"/>
    <dgm:cxn modelId="{2AF34855-9AEF-4B0A-88C7-D32298107675}" type="presParOf" srcId="{CFDA6A12-FECF-40DA-82C6-A4619E4D9375}" destId="{68B8B451-5A85-4820-B654-D85F66B863C8}" srcOrd="1" destOrd="0" presId="urn:microsoft.com/office/officeart/2005/8/layout/pList1#3"/>
    <dgm:cxn modelId="{9B030EFD-A3A0-4491-8695-02198F74B484}" type="presParOf" srcId="{CFDA6A12-FECF-40DA-82C6-A4619E4D9375}" destId="{20B0BD30-128F-43CA-A63F-6E88B6D5365E}" srcOrd="2" destOrd="0" presId="urn:microsoft.com/office/officeart/2005/8/layout/pList1#3"/>
    <dgm:cxn modelId="{27A6C6D2-7490-40E8-9116-3CAD9F308338}" type="presParOf" srcId="{20B0BD30-128F-43CA-A63F-6E88B6D5365E}" destId="{EA3A89CE-3BE6-4551-B9E0-82F915603D67}" srcOrd="0" destOrd="0" presId="urn:microsoft.com/office/officeart/2005/8/layout/pList1#3"/>
    <dgm:cxn modelId="{1350E9D2-DA02-43CB-86F1-D741684F5A3B}" type="presParOf" srcId="{20B0BD30-128F-43CA-A63F-6E88B6D5365E}" destId="{026B5C6E-DA76-4320-8BED-1F0B126766C2}" srcOrd="1" destOrd="0" presId="urn:microsoft.com/office/officeart/2005/8/layout/pList1#3"/>
    <dgm:cxn modelId="{10A01878-9A68-4970-A0D1-48A8DC3F6588}" type="presParOf" srcId="{CFDA6A12-FECF-40DA-82C6-A4619E4D9375}" destId="{E102A107-903D-438D-B1F1-CEDDDFD47132}" srcOrd="3" destOrd="0" presId="urn:microsoft.com/office/officeart/2005/8/layout/pList1#3"/>
    <dgm:cxn modelId="{ABF8F826-CAD4-4EEF-A084-A3F19BBCF97E}" type="presParOf" srcId="{CFDA6A12-FECF-40DA-82C6-A4619E4D9375}" destId="{1618360C-8EAE-4B22-9B63-5716A6B2AF32}" srcOrd="4" destOrd="0" presId="urn:microsoft.com/office/officeart/2005/8/layout/pList1#3"/>
    <dgm:cxn modelId="{D5749AC3-CF5E-4999-83D9-E353F9F65A5B}" type="presParOf" srcId="{1618360C-8EAE-4B22-9B63-5716A6B2AF32}" destId="{6619D515-07CC-4E4B-87B5-7EB091BA85C2}" srcOrd="0" destOrd="0" presId="urn:microsoft.com/office/officeart/2005/8/layout/pList1#3"/>
    <dgm:cxn modelId="{2FCF847B-3C55-495E-BE91-129B573B80F0}" type="presParOf" srcId="{1618360C-8EAE-4B22-9B63-5716A6B2AF32}" destId="{1C059EDE-0F98-48FE-9C92-813BE8CB66C5}" srcOrd="1" destOrd="0" presId="urn:microsoft.com/office/officeart/2005/8/layout/pList1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E8D09-912E-488E-9DAE-5BF692132B3F}">
      <dsp:nvSpPr>
        <dsp:cNvPr id="0" name=""/>
        <dsp:cNvSpPr/>
      </dsp:nvSpPr>
      <dsp:spPr>
        <a:xfrm>
          <a:off x="1710" y="824834"/>
          <a:ext cx="2713484" cy="1869591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A15E59-E57E-45D2-9392-1DA55923CD04}">
      <dsp:nvSpPr>
        <dsp:cNvPr id="0" name=""/>
        <dsp:cNvSpPr/>
      </dsp:nvSpPr>
      <dsp:spPr>
        <a:xfrm>
          <a:off x="1710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hospodářský les</a:t>
          </a:r>
          <a:endParaRPr lang="cs-CZ" sz="3000" kern="1200" dirty="0"/>
        </a:p>
      </dsp:txBody>
      <dsp:txXfrm>
        <a:off x="1710" y="2694425"/>
        <a:ext cx="2713484" cy="1006702"/>
      </dsp:txXfrm>
    </dsp:sp>
    <dsp:sp modelId="{A65F05E6-345D-4CCE-9FB1-AC79C832317A}">
      <dsp:nvSpPr>
        <dsp:cNvPr id="0" name=""/>
        <dsp:cNvSpPr/>
      </dsp:nvSpPr>
      <dsp:spPr>
        <a:xfrm>
          <a:off x="2986657" y="824834"/>
          <a:ext cx="2713484" cy="186959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575149-6EA3-4D83-8A6C-9AC519BFF73D}">
      <dsp:nvSpPr>
        <dsp:cNvPr id="0" name=""/>
        <dsp:cNvSpPr/>
      </dsp:nvSpPr>
      <dsp:spPr>
        <a:xfrm>
          <a:off x="2986657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pastvina</a:t>
          </a:r>
          <a:endParaRPr lang="cs-CZ" sz="3000" kern="1200" dirty="0"/>
        </a:p>
      </dsp:txBody>
      <dsp:txXfrm>
        <a:off x="2986657" y="2694425"/>
        <a:ext cx="2713484" cy="1006702"/>
      </dsp:txXfrm>
    </dsp:sp>
    <dsp:sp modelId="{25918BAE-5E2F-4850-BA2B-AC8BD7274C1F}">
      <dsp:nvSpPr>
        <dsp:cNvPr id="0" name=""/>
        <dsp:cNvSpPr/>
      </dsp:nvSpPr>
      <dsp:spPr>
        <a:xfrm>
          <a:off x="5971604" y="824834"/>
          <a:ext cx="2713484" cy="1869591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C69293-CC79-4001-870C-B307E98E86D3}">
      <dsp:nvSpPr>
        <dsp:cNvPr id="0" name=""/>
        <dsp:cNvSpPr/>
      </dsp:nvSpPr>
      <dsp:spPr>
        <a:xfrm>
          <a:off x="5971604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rybník</a:t>
          </a:r>
          <a:endParaRPr lang="cs-CZ" sz="3000" kern="1200" dirty="0"/>
        </a:p>
      </dsp:txBody>
      <dsp:txXfrm>
        <a:off x="5971604" y="2694425"/>
        <a:ext cx="2713484" cy="100670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CA5C86-D7E2-4533-B303-D59D8005C0EC}">
      <dsp:nvSpPr>
        <dsp:cNvPr id="0" name=""/>
        <dsp:cNvSpPr/>
      </dsp:nvSpPr>
      <dsp:spPr>
        <a:xfrm>
          <a:off x="1710" y="824834"/>
          <a:ext cx="2713484" cy="1869591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F0542-6A0D-44A1-936E-E8B59654963F}">
      <dsp:nvSpPr>
        <dsp:cNvPr id="0" name=""/>
        <dsp:cNvSpPr/>
      </dsp:nvSpPr>
      <dsp:spPr>
        <a:xfrm>
          <a:off x="1710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234696" rIns="234696" bIns="0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město</a:t>
          </a:r>
          <a:endParaRPr lang="cs-CZ" sz="3300" kern="1200" dirty="0"/>
        </a:p>
      </dsp:txBody>
      <dsp:txXfrm>
        <a:off x="1710" y="2694425"/>
        <a:ext cx="2713484" cy="1006702"/>
      </dsp:txXfrm>
    </dsp:sp>
    <dsp:sp modelId="{EA3A89CE-3BE6-4551-B9E0-82F915603D67}">
      <dsp:nvSpPr>
        <dsp:cNvPr id="0" name=""/>
        <dsp:cNvSpPr/>
      </dsp:nvSpPr>
      <dsp:spPr>
        <a:xfrm>
          <a:off x="2986657" y="824834"/>
          <a:ext cx="2713484" cy="1869591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B5C6E-DA76-4320-8BED-1F0B126766C2}">
      <dsp:nvSpPr>
        <dsp:cNvPr id="0" name=""/>
        <dsp:cNvSpPr/>
      </dsp:nvSpPr>
      <dsp:spPr>
        <a:xfrm>
          <a:off x="2986657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234696" rIns="234696" bIns="0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pole</a:t>
          </a:r>
          <a:endParaRPr lang="cs-CZ" sz="3300" kern="1200" dirty="0"/>
        </a:p>
      </dsp:txBody>
      <dsp:txXfrm>
        <a:off x="2986657" y="2694425"/>
        <a:ext cx="2713484" cy="1006702"/>
      </dsp:txXfrm>
    </dsp:sp>
    <dsp:sp modelId="{6619D515-07CC-4E4B-87B5-7EB091BA85C2}">
      <dsp:nvSpPr>
        <dsp:cNvPr id="0" name=""/>
        <dsp:cNvSpPr/>
      </dsp:nvSpPr>
      <dsp:spPr>
        <a:xfrm>
          <a:off x="5971604" y="824834"/>
          <a:ext cx="2713484" cy="1869591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59EDE-0F98-48FE-9C92-813BE8CB66C5}">
      <dsp:nvSpPr>
        <dsp:cNvPr id="0" name=""/>
        <dsp:cNvSpPr/>
      </dsp:nvSpPr>
      <dsp:spPr>
        <a:xfrm>
          <a:off x="5971604" y="2694425"/>
          <a:ext cx="2713484" cy="1006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696" tIns="234696" rIns="234696" bIns="0" numCol="1" spcCol="1270" anchor="t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umělá nádrž</a:t>
          </a:r>
          <a:endParaRPr lang="cs-CZ" sz="3300" kern="1200" dirty="0"/>
        </a:p>
      </dsp:txBody>
      <dsp:txXfrm>
        <a:off x="5971604" y="2694425"/>
        <a:ext cx="2713484" cy="1006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7#2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1#2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List1#3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23. 8. 2013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23. 8. 2013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12.jpeg"/><Relationship Id="rId5" Type="http://schemas.openxmlformats.org/officeDocument/2006/relationships/diagramColors" Target="../diagrams/colors4.xml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1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diagramLayout" Target="../diagrams/layout7.xml"/><Relationship Id="rId7" Type="http://schemas.openxmlformats.org/officeDocument/2006/relationships/image" Target="../media/image13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27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" TargetMode="External"/><Relationship Id="rId13" Type="http://schemas.openxmlformats.org/officeDocument/2006/relationships/hyperlink" Target="http://www.priroda-kv.cz/lokality/lomnicky_rybnik/fotky/lomnicky_rybnik_celek.jpg" TargetMode="External"/><Relationship Id="rId3" Type="http://schemas.openxmlformats.org/officeDocument/2006/relationships/hyperlink" Target="http://nd01.jxs.cz/173/169/94bc6bc8f5_14282627_o2.jpg" TargetMode="External"/><Relationship Id="rId7" Type="http://schemas.openxmlformats.org/officeDocument/2006/relationships/hyperlink" Target="http://www.lideazeme.cz/files/imagecache/dust_filerenderer_big/files/upload/story_press/5857/309767_jpg_4f2a61c242.jpg" TargetMode="External"/><Relationship Id="rId12" Type="http://schemas.openxmlformats.org/officeDocument/2006/relationships/hyperlink" Target="http://www.vyletnik.cz/images/vylet/nove_mesto_nad_metuji-9c8.jpg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mil.muzeumusti.cz/galerie/neolit/pestitele.jpg" TargetMode="External"/><Relationship Id="rId11" Type="http://schemas.openxmlformats.org/officeDocument/2006/relationships/hyperlink" Target="http://www.uake.cz/frvs1269/obr/temata_obrazky/5_tema/5obr2.jpg" TargetMode="External"/><Relationship Id="rId5" Type="http://schemas.openxmlformats.org/officeDocument/2006/relationships/hyperlink" Target="http://www.quido.cz/priroda/obrazky/skalnate_hory_2_v.jpg" TargetMode="External"/><Relationship Id="rId15" Type="http://schemas.openxmlformats.org/officeDocument/2006/relationships/hyperlink" Target="http://files.novaduchovnicesta.cz/system_preview_200007816-7f920808c0-public/T%C5%AF%C5%88ka.JPG" TargetMode="External"/><Relationship Id="rId10" Type="http://schemas.openxmlformats.org/officeDocument/2006/relationships/hyperlink" Target="http://www.ecmost.cz/img/clanky/K1-K4.JPG" TargetMode="External"/><Relationship Id="rId4" Type="http://schemas.openxmlformats.org/officeDocument/2006/relationships/hyperlink" Target="http://www.asb-portal.cz/UserFiles/Image/stavebnictvi/materialy-a-vyrobky/tepelne-izolace/tepelna-izolace-trochu-jinak-2690/5-big-image.jpg" TargetMode="External"/><Relationship Id="rId9" Type="http://schemas.openxmlformats.org/officeDocument/2006/relationships/hyperlink" Target="http://www.wotan.cz/wotan-forest/images/NM.jpg" TargetMode="External"/><Relationship Id="rId14" Type="http://schemas.openxmlformats.org/officeDocument/2006/relationships/hyperlink" Target="http://upload.wikimedia.org/wikipedia/commons/4/41/Pole_pszenicy_w_Czerte%C5%BC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EKOSYSTÉMY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lidské sídlo, město, vesnice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46700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VY_32_INOVACE_31_EV_03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EKOSYSTÉMY – lidská sídla, město, vesnice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ekosystémem město,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vesnice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pojmech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přirozený ekosystém, umělý ekosystém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ZŠ/1.- 5.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lidské sídlo, město, vesnice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Krajina a její proměny </a:t>
            </a:r>
            <a:br>
              <a:rPr lang="cs-CZ" dirty="0" smtClean="0"/>
            </a:br>
            <a:r>
              <a:rPr lang="cs-CZ" sz="2200" dirty="0" smtClean="0"/>
              <a:t>VÝVOJ LIDSKÉ CIVILIZACE SE ODRÁŽÍ V KRAJINĚ, KTEROU ČLOVĚK OBÝVÁ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r>
              <a:rPr lang="cs-CZ" dirty="0" smtClean="0"/>
              <a:t>Vznikala první lidská sídla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5733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pestitel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00192" y="3068960"/>
            <a:ext cx="2843808" cy="1650184"/>
          </a:xfrm>
          <a:prstGeom prst="rect">
            <a:avLst/>
          </a:prstGeom>
        </p:spPr>
      </p:pic>
      <p:pic>
        <p:nvPicPr>
          <p:cNvPr id="7" name="Obrázek 6" descr="309767_jpg_4f2a61c24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3140968"/>
            <a:ext cx="2933699" cy="16525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5315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88640"/>
          <a:ext cx="8686800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skalnate_hory_2_v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2996952"/>
            <a:ext cx="1737180" cy="1158686"/>
          </a:xfrm>
          <a:prstGeom prst="rect">
            <a:avLst/>
          </a:prstGeom>
        </p:spPr>
      </p:pic>
      <p:pic>
        <p:nvPicPr>
          <p:cNvPr id="7" name="Obrázek 6" descr="TOM25f5bf_lesy_P908002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427984" y="3140968"/>
            <a:ext cx="1269192" cy="1944216"/>
          </a:xfrm>
          <a:prstGeom prst="rect">
            <a:avLst/>
          </a:prstGeom>
        </p:spPr>
      </p:pic>
      <p:pic>
        <p:nvPicPr>
          <p:cNvPr id="1026" name="Picture 2" descr="C:\Documents and Settings\Ondra\Local Settings\Temporary Internet Files\Content.IE5\X8ORGK0F\MP90018227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12360" y="2924944"/>
            <a:ext cx="1331640" cy="1828799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3DQM1X5J\MP90028933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96136" y="2924944"/>
            <a:ext cx="1937355" cy="1285112"/>
          </a:xfrm>
          <a:prstGeom prst="rect">
            <a:avLst/>
          </a:prstGeom>
          <a:noFill/>
        </p:spPr>
      </p:pic>
      <p:pic>
        <p:nvPicPr>
          <p:cNvPr id="1028" name="Picture 4" descr="C:\Documents and Settings\Ondra\Local Settings\Temporary Internet Files\Content.IE5\E3XFQM78\MP90044861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4293096"/>
            <a:ext cx="1122841" cy="1512168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W0DRLASM\MP900289385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12360" y="4795519"/>
            <a:ext cx="1331640" cy="2012553"/>
          </a:xfrm>
          <a:prstGeom prst="rect">
            <a:avLst/>
          </a:prstGeom>
          <a:noFill/>
        </p:spPr>
      </p:pic>
      <p:pic>
        <p:nvPicPr>
          <p:cNvPr id="1030" name="Picture 6" descr="C:\Documents and Settings\Ondra\Local Settings\Temporary Internet Files\Content.IE5\E3XFQM78\MP900402748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5589240"/>
            <a:ext cx="1728192" cy="1268760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W0DRLASM\MP900442423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4293096"/>
            <a:ext cx="1667216" cy="1224136"/>
          </a:xfrm>
          <a:prstGeom prst="rect">
            <a:avLst/>
          </a:prstGeom>
          <a:noFill/>
        </p:spPr>
      </p:pic>
      <p:pic>
        <p:nvPicPr>
          <p:cNvPr id="1032" name="Picture 8" descr="C:\Documents and Settings\Ondra\Local Settings\Temporary Internet Files\Content.IE5\X8ORGK0F\MP900400491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716016" y="5297424"/>
            <a:ext cx="1248156" cy="1560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1-K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634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686800" cy="6048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24744"/>
          <a:ext cx="8686800" cy="49553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E3XFQM78\MP9004223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1340768"/>
            <a:ext cx="1783060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864096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Příklady přirozených ekosystémů </a:t>
            </a:r>
            <a:br>
              <a:rPr lang="cs-CZ" sz="2700" dirty="0" smtClean="0"/>
            </a:br>
            <a:r>
              <a:rPr lang="cs-CZ" sz="2700" dirty="0" smtClean="0"/>
              <a:t>- </a:t>
            </a:r>
            <a:r>
              <a:rPr lang="cs-CZ" sz="2000" dirty="0" smtClean="0"/>
              <a:t>krajina bez zásahu člověka</a:t>
            </a:r>
            <a:endParaRPr lang="cs-CZ" sz="20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484784"/>
          <a:ext cx="86868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Documents and Settings\Ondra\Local Settings\Temporary Internet Files\Content.IE5\X8ORGK0F\MP90028938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484784"/>
            <a:ext cx="2448272" cy="1656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077" name="Picture 5" descr="C:\Documents and Settings\Ondra\Local Settings\Temporary Internet Files\Content.IE5\W0DRLASM\MP90040132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48122" y="1484784"/>
            <a:ext cx="2485247" cy="1656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078" name="Picture 6" descr="C:\Documents and Settings\Ondra\Local Settings\Temporary Internet Files\Content.IE5\X8ORGK0F\MP90020169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91880" y="4221088"/>
            <a:ext cx="2378998" cy="16561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Příklady </a:t>
            </a:r>
            <a:r>
              <a:rPr lang="cs-CZ" sz="2700" dirty="0" err="1" smtClean="0"/>
              <a:t>polopřirozených</a:t>
            </a:r>
            <a:r>
              <a:rPr lang="cs-CZ" sz="2700" dirty="0" smtClean="0"/>
              <a:t> ekosystémů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z="2000" dirty="0" smtClean="0"/>
              <a:t>krajina s malým zásahem člověka</a:t>
            </a:r>
            <a:endParaRPr lang="cs-CZ" sz="2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0" name="Picture 4" descr="C:\Documents and Settings\Ondra\Local Settings\Temporary Internet Files\Content.IE5\X8ORGK0F\MP90042522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2348880"/>
            <a:ext cx="2739900" cy="19442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Příklady umělých ekosystémů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z="2000" dirty="0" smtClean="0"/>
              <a:t>krajina přetvořená člověkem</a:t>
            </a:r>
            <a:endParaRPr lang="cs-CZ" sz="2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Http://nd01.jxs.cz/173/169/94bc6bc8f5_14282627_o2.jpg</a:t>
            </a:r>
            <a:endParaRPr lang="cs-CZ" sz="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asb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portal.cz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UserFiles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/Image/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stavebnictvi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materialy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-a-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vyrobky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tepelne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-izolace/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tepelna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-izolace-trochu-jinak-2690/5-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big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-image.</a:t>
            </a:r>
            <a:r>
              <a:rPr lang="cs-CZ" sz="8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://www.quido.cz/priroda/obrazky/skalnate_hory_2_v.jpg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http://www.emil.muzeumusti.cz/galerie/neolit/pestitele.jpg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http://www.lideazeme.cz/files/imagecache/dust_filerenderer_big/files/upload/story_press/5857/309767_jpg_4f2a61c242.jpg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8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http://office.</a:t>
            </a:r>
            <a:r>
              <a:rPr lang="cs-CZ" sz="8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microsoft.com</a:t>
            </a:r>
            <a:r>
              <a:rPr lang="cs-CZ" sz="8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 </a:t>
            </a:r>
            <a:endParaRPr lang="cs-CZ" sz="8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http://www.wotan.cz/wotan-forest/images/NM.jpg</a:t>
            </a:r>
            <a:endParaRPr lang="cs-CZ" sz="8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http://www.ecmost.cz/img/clanky/K1-K4.JPG</a:t>
            </a:r>
            <a:endParaRPr lang="cs-CZ" sz="8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http://www.uake.cz/frvs1269/obr/temata_obrazky/5_tema/5obr2.jpg</a:t>
            </a:r>
            <a:endParaRPr lang="cs-CZ" sz="8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2"/>
              </a:rPr>
              <a:t>http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2"/>
              </a:rPr>
              <a:t>://www.vyletnik.cz/images/vylet/nove_mesto_nad_metuji-9c8.jpg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3"/>
              </a:rPr>
              <a:t>http</a:t>
            </a: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3"/>
              </a:rPr>
              <a:t>://www.priroda-kv.cz/lokality/lomnicky_rybnik/fotky/lomnicky_rybnik_celek.jpg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4"/>
              </a:rPr>
              <a:t>http://upload.wikimedia.org/wikipedia/commons/4/41/Pole_pszenicy_w_Czerte%C5%BCu.JPG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5"/>
              </a:rPr>
              <a:t>http://files.novaduchovnicesta.cz/system_preview_200007816-7f920808c0-public/T%C5%AF%C5%88ka.JPG</a:t>
            </a:r>
            <a:endParaRPr lang="cs-CZ" sz="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583</TotalTime>
  <Words>551</Words>
  <Application>Microsoft Office PowerPoint</Application>
  <PresentationFormat>Předvádění na obrazovce (4:3)</PresentationFormat>
  <Paragraphs>92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   ENVIROMENTÁLNÍ VÝCHOVA    EKOSYSTÉMY  - lidské sídlo, město, vesnice</vt:lpstr>
      <vt:lpstr>Prezentace aplikace PowerPoint</vt:lpstr>
      <vt:lpstr>Ekosystémy  – lidské sídlo, město, vesnice</vt:lpstr>
      <vt:lpstr>Krajina a její proměny  VÝVOJ LIDSKÉ CIVILIZACE SE ODRÁŽÍ V KRAJINĚ, KTEROU ČLOVĚK OBÝVÁ</vt:lpstr>
      <vt:lpstr>Vznikala první lidská sídla</vt:lpstr>
      <vt:lpstr>Prezentace aplikace PowerPoint</vt:lpstr>
      <vt:lpstr>Prezentace aplikace PowerPoint</vt:lpstr>
      <vt:lpstr>Prezentace aplikace PowerPoint</vt:lpstr>
      <vt:lpstr>Prezentace aplikace PowerPoint</vt:lpstr>
      <vt:lpstr>Příklady přirozených ekosystémů  - krajina bez zásahu člověka</vt:lpstr>
      <vt:lpstr>Příklady polopřirozených ekosystémů  - krajina s malým zásahem člověka</vt:lpstr>
      <vt:lpstr>Příklady umělých ekosystémů  - krajina přetvořená člověkem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Martin Králík</cp:lastModifiedBy>
  <cp:revision>78</cp:revision>
  <dcterms:created xsi:type="dcterms:W3CDTF">2012-06-27T08:54:30Z</dcterms:created>
  <dcterms:modified xsi:type="dcterms:W3CDTF">2013-08-23T18:24:01Z</dcterms:modified>
</cp:coreProperties>
</file>