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0"/>
  </p:notesMasterIdLst>
  <p:sldIdLst>
    <p:sldId id="257" r:id="rId4"/>
    <p:sldId id="258" r:id="rId5"/>
    <p:sldId id="260" r:id="rId6"/>
    <p:sldId id="262" r:id="rId7"/>
    <p:sldId id="261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699" autoAdjust="0"/>
    <p:restoredTop sz="94660"/>
  </p:normalViewPr>
  <p:slideViewPr>
    <p:cSldViewPr showGuides="1">
      <p:cViewPr>
        <p:scale>
          <a:sx n="66" d="100"/>
          <a:sy n="66" d="100"/>
        </p:scale>
        <p:origin x="-1242" y="-7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presProps" Target="presProps.xml"/><Relationship Id="rId5" Type="http://schemas.openxmlformats.org/officeDocument/2006/relationships/slide" Target="slides/slide2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1876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912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961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520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267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6281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2006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9737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67442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5764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91686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006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52923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6550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2789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6776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958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37857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29482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6012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99565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162707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5832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3891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51088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943677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752592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538106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1504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95999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27730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6996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8947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068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1889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722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5" Type="http://schemas.openxmlformats.org/officeDocument/2006/relationships/image" Target="../media/image1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Relationship Id="rId14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openclipart.org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lvl="0">
              <a:lnSpc>
                <a:spcPct val="90000"/>
              </a:lnSpc>
              <a:spcBef>
                <a:spcPts val="0"/>
              </a:spcBef>
            </a:pP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>ANGLICKÝ JAZYK</a:t>
            </a:r>
            <a:b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/>
            </a:r>
            <a:b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> </a:t>
            </a:r>
            <a:r>
              <a:rPr lang="cs-CZ" sz="5400" b="1" kern="0" dirty="0" err="1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Prepositions</a:t>
            </a:r>
            <a:endParaRPr lang="cs-CZ" sz="5400" b="1" kern="0" dirty="0">
              <a:solidFill>
                <a:srgbClr val="FF0000"/>
              </a:solidFill>
              <a:latin typeface="Arial" pitchFamily="34"/>
              <a:cs typeface="Arial" pitchFamily="34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Jana </a:t>
            </a:r>
            <a:r>
              <a:rPr lang="cs-CZ" sz="20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Rodingerová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43067361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32_AJ8_11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ANGLICKÝ 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Prepositions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Mgr. Jana </a:t>
                      </a:r>
                      <a:r>
                        <a:rPr lang="cs-CZ" sz="1100" dirty="0" err="1" smtClean="0">
                          <a:latin typeface="Arial" pitchFamily="34" charset="0"/>
                          <a:cs typeface="Arial" pitchFamily="34" charset="0"/>
                        </a:rPr>
                        <a:t>Rodingerová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Procvičení použití správného tvaru předložky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v 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základních předložkách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angličtina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ZŠ/8.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27.10.2012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Obrázek 2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8321" y="5264421"/>
            <a:ext cx="2991831" cy="1075560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38606" y="4937667"/>
            <a:ext cx="2587897" cy="96105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784" y="1500409"/>
            <a:ext cx="2435811" cy="3645918"/>
          </a:xfrm>
          <a:prstGeom prst="rect">
            <a:avLst/>
          </a:prstGeom>
        </p:spPr>
      </p:pic>
      <p:sp>
        <p:nvSpPr>
          <p:cNvPr id="30" name="Ovál 29"/>
          <p:cNvSpPr/>
          <p:nvPr/>
        </p:nvSpPr>
        <p:spPr>
          <a:xfrm>
            <a:off x="3945327" y="1995488"/>
            <a:ext cx="3123711" cy="239754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1205" y="92091"/>
            <a:ext cx="2014574" cy="145497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0920" y="5426674"/>
            <a:ext cx="1505177" cy="98672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449887" y="1351383"/>
            <a:ext cx="1082065" cy="98232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09725" y="5523265"/>
            <a:ext cx="1296877" cy="100868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4821" y="2906020"/>
            <a:ext cx="1467340" cy="58693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5768762"/>
            <a:ext cx="2587897" cy="961057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09725" y="728513"/>
            <a:ext cx="2126699" cy="1620367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6752" y="4938073"/>
            <a:ext cx="1593874" cy="1593874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6022" y="1356977"/>
            <a:ext cx="1122785" cy="1837284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0407" y="92091"/>
            <a:ext cx="3080630" cy="3908225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784" y="987260"/>
            <a:ext cx="740986" cy="141890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7778" y="4312889"/>
            <a:ext cx="857250" cy="809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9717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251520" y="116632"/>
            <a:ext cx="2608794" cy="707886"/>
          </a:xfrm>
          <a:prstGeom prst="rect">
            <a:avLst/>
          </a:prstGeom>
          <a:solidFill>
            <a:schemeClr val="tx2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bg1"/>
                </a:solidFill>
              </a:rPr>
              <a:t>WRITE</a:t>
            </a:r>
            <a:endParaRPr lang="cs-CZ" sz="4000" b="1" dirty="0">
              <a:solidFill>
                <a:schemeClr val="bg1"/>
              </a:solidFill>
            </a:endParaRPr>
          </a:p>
        </p:txBody>
      </p:sp>
      <p:graphicFrame>
        <p:nvGraphicFramePr>
          <p:cNvPr id="17" name="Zástupný symbol pro obsah 1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0064655"/>
              </p:ext>
            </p:extLst>
          </p:nvPr>
        </p:nvGraphicFramePr>
        <p:xfrm>
          <a:off x="457200" y="981071"/>
          <a:ext cx="8229600" cy="55913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635080"/>
                <a:gridCol w="1594520"/>
              </a:tblGrid>
              <a:tr h="68403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 smtClean="0"/>
                    </a:p>
                    <a:p>
                      <a:r>
                        <a:rPr lang="cs-CZ" sz="1600" b="1" dirty="0" smtClean="0"/>
                        <a:t>TRUE  OR  FALSE</a:t>
                      </a:r>
                      <a:endParaRPr lang="cs-CZ" sz="1600" b="1" dirty="0"/>
                    </a:p>
                  </a:txBody>
                  <a:tcPr/>
                </a:tc>
              </a:tr>
              <a:tr h="684033">
                <a:tc>
                  <a:txBody>
                    <a:bodyPr/>
                    <a:lstStyle/>
                    <a:p>
                      <a:r>
                        <a:rPr lang="cs-CZ" sz="4000" dirty="0" err="1" smtClean="0">
                          <a:solidFill>
                            <a:srgbClr val="FF0000"/>
                          </a:solidFill>
                        </a:rPr>
                        <a:t>The</a:t>
                      </a:r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4000" dirty="0" err="1" smtClean="0">
                          <a:solidFill>
                            <a:srgbClr val="FF0000"/>
                          </a:solidFill>
                        </a:rPr>
                        <a:t>fish</a:t>
                      </a:r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4000" dirty="0" err="1" smtClean="0">
                          <a:solidFill>
                            <a:srgbClr val="FF0000"/>
                          </a:solidFill>
                        </a:rPr>
                        <a:t>is</a:t>
                      </a:r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 in </a:t>
                      </a:r>
                      <a:r>
                        <a:rPr lang="cs-CZ" sz="4000" dirty="0" err="1" smtClean="0">
                          <a:solidFill>
                            <a:srgbClr val="FF0000"/>
                          </a:solidFill>
                        </a:rPr>
                        <a:t>the</a:t>
                      </a:r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4000" dirty="0" err="1" smtClean="0">
                          <a:solidFill>
                            <a:srgbClr val="FF0000"/>
                          </a:solidFill>
                        </a:rPr>
                        <a:t>lake</a:t>
                      </a:r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.</a:t>
                      </a:r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T</a:t>
                      </a:r>
                      <a:endParaRPr lang="cs-CZ" sz="4000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684033">
                <a:tc>
                  <a:txBody>
                    <a:bodyPr/>
                    <a:lstStyle/>
                    <a:p>
                      <a:r>
                        <a:rPr lang="cs-CZ" sz="4000" dirty="0" err="1" smtClean="0">
                          <a:solidFill>
                            <a:srgbClr val="FF0000"/>
                          </a:solidFill>
                        </a:rPr>
                        <a:t>The</a:t>
                      </a:r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4000" dirty="0" err="1" smtClean="0">
                          <a:solidFill>
                            <a:srgbClr val="FF0000"/>
                          </a:solidFill>
                        </a:rPr>
                        <a:t>ladybird</a:t>
                      </a:r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4000" dirty="0" err="1" smtClean="0">
                          <a:solidFill>
                            <a:srgbClr val="FF0000"/>
                          </a:solidFill>
                        </a:rPr>
                        <a:t>is</a:t>
                      </a:r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4000" dirty="0" err="1" smtClean="0">
                          <a:solidFill>
                            <a:srgbClr val="FF0000"/>
                          </a:solidFill>
                        </a:rPr>
                        <a:t>next</a:t>
                      </a:r>
                      <a:r>
                        <a:rPr lang="cs-CZ" sz="4000" baseline="0" dirty="0" smtClean="0">
                          <a:solidFill>
                            <a:srgbClr val="FF0000"/>
                          </a:solidFill>
                        </a:rPr>
                        <a:t> to</a:t>
                      </a:r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4000" dirty="0" err="1" smtClean="0">
                          <a:solidFill>
                            <a:srgbClr val="FF0000"/>
                          </a:solidFill>
                        </a:rPr>
                        <a:t>the</a:t>
                      </a:r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4000" dirty="0" err="1" smtClean="0">
                          <a:solidFill>
                            <a:srgbClr val="FF0000"/>
                          </a:solidFill>
                        </a:rPr>
                        <a:t>tree</a:t>
                      </a:r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.</a:t>
                      </a:r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684033">
                <a:tc>
                  <a:txBody>
                    <a:bodyPr/>
                    <a:lstStyle/>
                    <a:p>
                      <a:r>
                        <a:rPr lang="cs-CZ" sz="4000" dirty="0" err="1" smtClean="0">
                          <a:solidFill>
                            <a:srgbClr val="FF0000"/>
                          </a:solidFill>
                        </a:rPr>
                        <a:t>The</a:t>
                      </a:r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4000" smtClean="0">
                          <a:solidFill>
                            <a:srgbClr val="FF0000"/>
                          </a:solidFill>
                        </a:rPr>
                        <a:t>own </a:t>
                      </a:r>
                      <a:r>
                        <a:rPr lang="cs-CZ" sz="4000" dirty="0" err="1" smtClean="0">
                          <a:solidFill>
                            <a:srgbClr val="FF0000"/>
                          </a:solidFill>
                        </a:rPr>
                        <a:t>is</a:t>
                      </a:r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4000" dirty="0" err="1" smtClean="0">
                          <a:solidFill>
                            <a:srgbClr val="FF0000"/>
                          </a:solidFill>
                        </a:rPr>
                        <a:t>under</a:t>
                      </a:r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4000" dirty="0" err="1" smtClean="0">
                          <a:solidFill>
                            <a:srgbClr val="FF0000"/>
                          </a:solidFill>
                        </a:rPr>
                        <a:t>the</a:t>
                      </a:r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4000" dirty="0" err="1" smtClean="0">
                          <a:solidFill>
                            <a:srgbClr val="FF0000"/>
                          </a:solidFill>
                        </a:rPr>
                        <a:t>tree</a:t>
                      </a:r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.</a:t>
                      </a:r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684033">
                <a:tc>
                  <a:txBody>
                    <a:bodyPr/>
                    <a:lstStyle/>
                    <a:p>
                      <a:r>
                        <a:rPr lang="cs-CZ" sz="4000" dirty="0" err="1" smtClean="0">
                          <a:solidFill>
                            <a:srgbClr val="FF0000"/>
                          </a:solidFill>
                        </a:rPr>
                        <a:t>The</a:t>
                      </a:r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4000" dirty="0" err="1" smtClean="0">
                          <a:solidFill>
                            <a:srgbClr val="FF0000"/>
                          </a:solidFill>
                        </a:rPr>
                        <a:t>bird</a:t>
                      </a:r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4000" dirty="0" err="1" smtClean="0">
                          <a:solidFill>
                            <a:srgbClr val="FF0000"/>
                          </a:solidFill>
                        </a:rPr>
                        <a:t>is</a:t>
                      </a:r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4000" dirty="0" err="1" smtClean="0">
                          <a:solidFill>
                            <a:srgbClr val="FF0000"/>
                          </a:solidFill>
                        </a:rPr>
                        <a:t>behind</a:t>
                      </a:r>
                      <a:r>
                        <a:rPr lang="cs-CZ" sz="4000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4000" baseline="0" dirty="0" err="1" smtClean="0">
                          <a:solidFill>
                            <a:srgbClr val="FF0000"/>
                          </a:solidFill>
                        </a:rPr>
                        <a:t>the</a:t>
                      </a:r>
                      <a:r>
                        <a:rPr lang="cs-CZ" sz="4000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4000" baseline="0" dirty="0" err="1" smtClean="0">
                          <a:solidFill>
                            <a:srgbClr val="FF0000"/>
                          </a:solidFill>
                        </a:rPr>
                        <a:t>tree</a:t>
                      </a:r>
                      <a:r>
                        <a:rPr lang="cs-CZ" sz="4000" baseline="0" dirty="0" smtClean="0">
                          <a:solidFill>
                            <a:srgbClr val="FF0000"/>
                          </a:solidFill>
                        </a:rPr>
                        <a:t>.</a:t>
                      </a:r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684033">
                <a:tc>
                  <a:txBody>
                    <a:bodyPr/>
                    <a:lstStyle/>
                    <a:p>
                      <a:r>
                        <a:rPr lang="cs-CZ" sz="4000" dirty="0" err="1" smtClean="0">
                          <a:solidFill>
                            <a:srgbClr val="FF0000"/>
                          </a:solidFill>
                        </a:rPr>
                        <a:t>The</a:t>
                      </a:r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4000" dirty="0" err="1" smtClean="0">
                          <a:solidFill>
                            <a:srgbClr val="FF0000"/>
                          </a:solidFill>
                        </a:rPr>
                        <a:t>frog</a:t>
                      </a:r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4000" dirty="0" err="1" smtClean="0">
                          <a:solidFill>
                            <a:srgbClr val="FF0000"/>
                          </a:solidFill>
                        </a:rPr>
                        <a:t>is</a:t>
                      </a:r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4000" dirty="0" err="1" smtClean="0">
                          <a:solidFill>
                            <a:srgbClr val="FF0000"/>
                          </a:solidFill>
                        </a:rPr>
                        <a:t>above</a:t>
                      </a:r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4000" dirty="0" err="1" smtClean="0">
                          <a:solidFill>
                            <a:srgbClr val="FF0000"/>
                          </a:solidFill>
                        </a:rPr>
                        <a:t>the</a:t>
                      </a:r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4000" dirty="0" err="1" smtClean="0">
                          <a:solidFill>
                            <a:srgbClr val="FF0000"/>
                          </a:solidFill>
                        </a:rPr>
                        <a:t>tree</a:t>
                      </a:r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.</a:t>
                      </a:r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684033">
                <a:tc>
                  <a:txBody>
                    <a:bodyPr/>
                    <a:lstStyle/>
                    <a:p>
                      <a:r>
                        <a:rPr lang="cs-CZ" sz="4000" dirty="0" err="1" smtClean="0">
                          <a:solidFill>
                            <a:srgbClr val="FF0000"/>
                          </a:solidFill>
                        </a:rPr>
                        <a:t>The</a:t>
                      </a:r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 hen </a:t>
                      </a:r>
                      <a:r>
                        <a:rPr lang="cs-CZ" sz="4000" dirty="0" err="1" smtClean="0">
                          <a:solidFill>
                            <a:srgbClr val="FF0000"/>
                          </a:solidFill>
                        </a:rPr>
                        <a:t>is</a:t>
                      </a:r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 in</a:t>
                      </a:r>
                      <a:r>
                        <a:rPr lang="cs-CZ" sz="4000" baseline="0" dirty="0" smtClean="0">
                          <a:solidFill>
                            <a:srgbClr val="FF0000"/>
                          </a:solidFill>
                        </a:rPr>
                        <a:t> front </a:t>
                      </a:r>
                      <a:r>
                        <a:rPr lang="cs-CZ" sz="4000" baseline="0" dirty="0" err="1" smtClean="0">
                          <a:solidFill>
                            <a:srgbClr val="FF0000"/>
                          </a:solidFill>
                        </a:rPr>
                        <a:t>of</a:t>
                      </a:r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4000" dirty="0" err="1" smtClean="0">
                          <a:solidFill>
                            <a:srgbClr val="FF0000"/>
                          </a:solidFill>
                        </a:rPr>
                        <a:t>the</a:t>
                      </a:r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4000" dirty="0" err="1" smtClean="0">
                          <a:solidFill>
                            <a:srgbClr val="FF0000"/>
                          </a:solidFill>
                        </a:rPr>
                        <a:t>grass</a:t>
                      </a:r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.</a:t>
                      </a:r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684033">
                <a:tc>
                  <a:txBody>
                    <a:bodyPr/>
                    <a:lstStyle/>
                    <a:p>
                      <a:r>
                        <a:rPr lang="cs-CZ" sz="4000" dirty="0" err="1" smtClean="0">
                          <a:solidFill>
                            <a:srgbClr val="FF0000"/>
                          </a:solidFill>
                        </a:rPr>
                        <a:t>The</a:t>
                      </a:r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4000" dirty="0" err="1" smtClean="0">
                          <a:solidFill>
                            <a:srgbClr val="FF0000"/>
                          </a:solidFill>
                        </a:rPr>
                        <a:t>cat</a:t>
                      </a:r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4000" dirty="0" err="1" smtClean="0">
                          <a:solidFill>
                            <a:srgbClr val="FF0000"/>
                          </a:solidFill>
                        </a:rPr>
                        <a:t>is</a:t>
                      </a:r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 on </a:t>
                      </a:r>
                      <a:r>
                        <a:rPr lang="cs-CZ" sz="4000" dirty="0" err="1" smtClean="0">
                          <a:solidFill>
                            <a:srgbClr val="FF0000"/>
                          </a:solidFill>
                        </a:rPr>
                        <a:t>the</a:t>
                      </a:r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4000" dirty="0" err="1" smtClean="0">
                          <a:solidFill>
                            <a:srgbClr val="FF0000"/>
                          </a:solidFill>
                        </a:rPr>
                        <a:t>grass</a:t>
                      </a:r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.</a:t>
                      </a:r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08355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2314600" cy="1143000"/>
          </a:xfrm>
          <a:solidFill>
            <a:schemeClr val="accent3"/>
          </a:solidFill>
        </p:spPr>
        <p:txBody>
          <a:bodyPr/>
          <a:lstStyle/>
          <a:p>
            <a:pPr algn="l"/>
            <a:r>
              <a:rPr lang="cs-CZ" dirty="0" smtClean="0">
                <a:solidFill>
                  <a:srgbClr val="FF0000"/>
                </a:solidFill>
              </a:rPr>
              <a:t>ANSWER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fish</a:t>
            </a:r>
            <a:r>
              <a:rPr lang="cs-CZ" dirty="0" smtClean="0"/>
              <a:t>?</a:t>
            </a:r>
          </a:p>
          <a:p>
            <a:r>
              <a:rPr lang="cs-CZ" dirty="0" err="1"/>
              <a:t>Where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own</a:t>
            </a:r>
            <a:r>
              <a:rPr lang="cs-CZ" dirty="0" smtClean="0"/>
              <a:t>?</a:t>
            </a:r>
          </a:p>
          <a:p>
            <a:r>
              <a:rPr lang="cs-CZ" dirty="0" err="1"/>
              <a:t>Where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frog</a:t>
            </a:r>
            <a:r>
              <a:rPr lang="cs-CZ" dirty="0" smtClean="0"/>
              <a:t>?</a:t>
            </a:r>
          </a:p>
          <a:p>
            <a:r>
              <a:rPr lang="cs-CZ" dirty="0" err="1"/>
              <a:t>Where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cat</a:t>
            </a:r>
            <a:endParaRPr lang="cs-CZ" sz="2800" dirty="0" smtClean="0"/>
          </a:p>
          <a:p>
            <a:r>
              <a:rPr lang="cs-CZ" dirty="0" err="1"/>
              <a:t>Where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ladybird</a:t>
            </a:r>
            <a:r>
              <a:rPr lang="cs-CZ" dirty="0" smtClean="0"/>
              <a:t>?</a:t>
            </a:r>
          </a:p>
          <a:p>
            <a:r>
              <a:rPr lang="cs-CZ" dirty="0" err="1"/>
              <a:t>Where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hen?</a:t>
            </a:r>
          </a:p>
          <a:p>
            <a:r>
              <a:rPr lang="cs-CZ" dirty="0" err="1"/>
              <a:t>Where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bird</a:t>
            </a:r>
            <a:r>
              <a:rPr lang="cs-CZ" dirty="0" smtClean="0"/>
              <a:t>?</a:t>
            </a:r>
          </a:p>
          <a:p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8311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http://openclipart.org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archiv autora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</TotalTime>
  <Words>304</Words>
  <Application>Microsoft Office PowerPoint</Application>
  <PresentationFormat>Předvádění na obrazovce (4:3)</PresentationFormat>
  <Paragraphs>64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1_Motiv systému Office</vt:lpstr>
      <vt:lpstr>2_Motiv systému Office</vt:lpstr>
      <vt:lpstr>3_Motiv systému Office</vt:lpstr>
      <vt:lpstr>ANGLICKÝ JAZYK   Prepositions</vt:lpstr>
      <vt:lpstr>Prezentace aplikace PowerPoint</vt:lpstr>
      <vt:lpstr>Prezentace aplikace PowerPoint</vt:lpstr>
      <vt:lpstr>Prezentace aplikace PowerPoint</vt:lpstr>
      <vt:lpstr>ANSWER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Hedvika Matiášková</cp:lastModifiedBy>
  <cp:revision>21</cp:revision>
  <dcterms:created xsi:type="dcterms:W3CDTF">2012-06-27T08:54:30Z</dcterms:created>
  <dcterms:modified xsi:type="dcterms:W3CDTF">2013-04-18T10:18:51Z</dcterms:modified>
</cp:coreProperties>
</file>