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2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1284" y="-8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Vegetable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661248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531211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32_AJ8_16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Vegetable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slovní zásobou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20.11.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2487605"/>
              </p:ext>
            </p:extLst>
          </p:nvPr>
        </p:nvGraphicFramePr>
        <p:xfrm>
          <a:off x="179512" y="318771"/>
          <a:ext cx="8784976" cy="5976665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656184"/>
                <a:gridCol w="2808312"/>
                <a:gridCol w="1440160"/>
                <a:gridCol w="2880320"/>
              </a:tblGrid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Ovál 3"/>
          <p:cNvSpPr/>
          <p:nvPr/>
        </p:nvSpPr>
        <p:spPr>
          <a:xfrm>
            <a:off x="2032270" y="1561365"/>
            <a:ext cx="2420237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 </a:t>
            </a:r>
            <a:r>
              <a:rPr lang="cs-CZ" sz="2800" b="1" dirty="0" err="1" smtClean="0">
                <a:solidFill>
                  <a:srgbClr val="FF0000"/>
                </a:solidFill>
              </a:rPr>
              <a:t>potato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300192" y="406969"/>
            <a:ext cx="2557490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radish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300192" y="1601207"/>
            <a:ext cx="2548983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an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onion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300192" y="2780927"/>
            <a:ext cx="2521565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 </a:t>
            </a:r>
            <a:r>
              <a:rPr lang="cs-CZ" sz="2800" b="1" dirty="0" err="1" smtClean="0">
                <a:solidFill>
                  <a:srgbClr val="FF0000"/>
                </a:solidFill>
              </a:rPr>
              <a:t>garlic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156176" y="4015955"/>
            <a:ext cx="2808312" cy="1044116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mushrooms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075250" y="5231680"/>
            <a:ext cx="2420235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beans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075250" y="4015955"/>
            <a:ext cx="2420235" cy="108012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 </a:t>
            </a:r>
            <a:r>
              <a:rPr lang="cs-CZ" sz="2800" b="1" dirty="0" err="1" smtClean="0">
                <a:solidFill>
                  <a:srgbClr val="FF0000"/>
                </a:solidFill>
              </a:rPr>
              <a:t>pepper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835696" y="2780928"/>
            <a:ext cx="2736304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 </a:t>
            </a:r>
            <a:r>
              <a:rPr lang="cs-CZ" sz="2800" b="1" dirty="0" err="1" smtClean="0">
                <a:solidFill>
                  <a:srgbClr val="FF0000"/>
                </a:solidFill>
              </a:rPr>
              <a:t>cucumber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051720" y="424591"/>
            <a:ext cx="2420236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 </a:t>
            </a:r>
            <a:r>
              <a:rPr lang="cs-CZ" sz="2800" b="1" dirty="0" err="1" smtClean="0">
                <a:solidFill>
                  <a:srgbClr val="FF0000"/>
                </a:solidFill>
              </a:rPr>
              <a:t>tomato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300193" y="5194018"/>
            <a:ext cx="2521564" cy="102734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 a </a:t>
            </a:r>
            <a:r>
              <a:rPr lang="cs-CZ" sz="2800" b="1" dirty="0" err="1" smtClean="0">
                <a:solidFill>
                  <a:srgbClr val="FF0000"/>
                </a:solidFill>
              </a:rPr>
              <a:t>cabbage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4" name="Picture 2" descr="F:\Obrázky\tomate_20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54" y="424591"/>
            <a:ext cx="1042326" cy="972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F:\Obrázky\nicubunu_Potato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54" y="1549561"/>
            <a:ext cx="1038478" cy="103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F:\Obrázky\mekonee_29_vegetables_set_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52470"/>
            <a:ext cx="493065" cy="1123298"/>
          </a:xfrm>
          <a:prstGeom prst="rect">
            <a:avLst/>
          </a:prstGeom>
          <a:noFill/>
          <a:scene3d>
            <a:camera prst="isometricLeftDown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Obrázky\mekonee_29_vegetables_set_1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90" y="4029767"/>
            <a:ext cx="811510" cy="948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F:\Obrázky\1349492461.png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56" y="5279064"/>
            <a:ext cx="712144" cy="772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F:\Obrázky\ravanello_architetto_fra_01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630" y="424591"/>
            <a:ext cx="872034" cy="1046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F:\Obrázky\Chrisdesign_Onion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850" y="1684421"/>
            <a:ext cx="1016570" cy="903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9" descr="F:\Obrázky\mekonee_29_garlic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2383" y="2856358"/>
            <a:ext cx="644992" cy="716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0" descr="F:\Obrázky\johnny_automatic_mushrooms_1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8297" y="4085840"/>
            <a:ext cx="1147017" cy="72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1" descr="F:\Obrázky\cabbage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046250"/>
            <a:ext cx="1090064" cy="1090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3592691" y="0"/>
            <a:ext cx="1872208" cy="707886"/>
          </a:xfrm>
          <a:prstGeom prst="rect">
            <a:avLst/>
          </a:prstGeom>
          <a:solidFill>
            <a:srgbClr val="FFFF00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rgbClr val="FF0000"/>
                </a:solidFill>
              </a:rPr>
              <a:t>Match</a:t>
            </a: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32" name="Obdélníkový popisek 31"/>
          <p:cNvSpPr/>
          <p:nvPr/>
        </p:nvSpPr>
        <p:spPr>
          <a:xfrm>
            <a:off x="6071839" y="1700808"/>
            <a:ext cx="2777685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to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6012160" y="5749709"/>
            <a:ext cx="2837364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on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6" name="Obdélníkový popisek 15"/>
          <p:cNvSpPr/>
          <p:nvPr/>
        </p:nvSpPr>
        <p:spPr>
          <a:xfrm>
            <a:off x="6012160" y="3183789"/>
            <a:ext cx="2750077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2"/>
                </a:solidFill>
              </a:rPr>
              <a:t>mber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6012160" y="540916"/>
            <a:ext cx="2804662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2"/>
                </a:solidFill>
              </a:rPr>
              <a:t>pper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6012160" y="4485275"/>
            <a:ext cx="2777685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2"/>
                </a:solidFill>
              </a:rPr>
              <a:t>bbage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334930" y="3212976"/>
            <a:ext cx="2868917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a ca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20" name="Obdélníkový popisek 19"/>
          <p:cNvSpPr/>
          <p:nvPr/>
        </p:nvSpPr>
        <p:spPr>
          <a:xfrm>
            <a:off x="323528" y="617296"/>
            <a:ext cx="2880320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a </a:t>
            </a:r>
            <a:r>
              <a:rPr lang="cs-CZ" sz="4400" b="1" dirty="0" err="1" smtClean="0">
                <a:solidFill>
                  <a:schemeClr val="tx2"/>
                </a:solidFill>
              </a:rPr>
              <a:t>cucu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21" name="Obdélníkový popisek 20"/>
          <p:cNvSpPr/>
          <p:nvPr/>
        </p:nvSpPr>
        <p:spPr>
          <a:xfrm>
            <a:off x="354112" y="5805264"/>
            <a:ext cx="2849736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a toma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22" name="Obdélníkový popisek 21"/>
          <p:cNvSpPr/>
          <p:nvPr/>
        </p:nvSpPr>
        <p:spPr>
          <a:xfrm>
            <a:off x="334930" y="1877819"/>
            <a:ext cx="2868917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a </a:t>
            </a:r>
            <a:r>
              <a:rPr lang="cs-CZ" sz="4400" b="1" dirty="0" err="1" smtClean="0">
                <a:solidFill>
                  <a:schemeClr val="tx2"/>
                </a:solidFill>
              </a:rPr>
              <a:t>pe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23" name="Obdélníkový popisek 22"/>
          <p:cNvSpPr/>
          <p:nvPr/>
        </p:nvSpPr>
        <p:spPr>
          <a:xfrm>
            <a:off x="334930" y="4509120"/>
            <a:ext cx="2868917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a oni</a:t>
            </a:r>
            <a:endParaRPr lang="cs-CZ" sz="4400" b="1" dirty="0">
              <a:solidFill>
                <a:schemeClr val="tx2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3203848" y="977336"/>
            <a:ext cx="2808312" cy="2595680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3247885" y="863639"/>
            <a:ext cx="2748633" cy="1374220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18" idx="1"/>
          </p:cNvCxnSpPr>
          <p:nvPr/>
        </p:nvCxnSpPr>
        <p:spPr>
          <a:xfrm>
            <a:off x="3203848" y="3484882"/>
            <a:ext cx="2808312" cy="1360433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247885" y="4742795"/>
            <a:ext cx="2779915" cy="1297840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endCxn id="32" idx="1"/>
          </p:cNvCxnSpPr>
          <p:nvPr/>
        </p:nvCxnSpPr>
        <p:spPr>
          <a:xfrm flipV="1">
            <a:off x="3263527" y="2060848"/>
            <a:ext cx="2808312" cy="4104456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836758"/>
          </a:xfrm>
          <a:solidFill>
            <a:srgbClr val="FFFF00"/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Write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words</a:t>
            </a:r>
            <a:r>
              <a:rPr lang="cs-CZ" b="1" dirty="0" smtClean="0">
                <a:solidFill>
                  <a:schemeClr val="tx2"/>
                </a:solidFill>
              </a:rPr>
              <a:t> and </a:t>
            </a:r>
            <a:r>
              <a:rPr lang="cs-CZ" b="1" dirty="0" err="1" smtClean="0">
                <a:solidFill>
                  <a:srgbClr val="FF0000"/>
                </a:solidFill>
              </a:rPr>
              <a:t>draw</a:t>
            </a:r>
            <a:r>
              <a:rPr lang="cs-CZ" b="1" dirty="0" smtClean="0">
                <a:solidFill>
                  <a:schemeClr val="tx2"/>
                </a:solidFill>
              </a:rPr>
              <a:t> a </a:t>
            </a:r>
            <a:r>
              <a:rPr lang="cs-CZ" b="1" dirty="0" err="1" smtClean="0">
                <a:solidFill>
                  <a:schemeClr val="tx2"/>
                </a:solidFill>
              </a:rPr>
              <a:t>picture</a:t>
            </a:r>
            <a:endParaRPr lang="cs-CZ" b="1" dirty="0">
              <a:solidFill>
                <a:schemeClr val="tx2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50164"/>
              </p:ext>
            </p:extLst>
          </p:nvPr>
        </p:nvGraphicFramePr>
        <p:xfrm>
          <a:off x="467544" y="1124744"/>
          <a:ext cx="8208912" cy="532859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480720"/>
                <a:gridCol w="1728192"/>
              </a:tblGrid>
              <a:tr h="1065718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</a:t>
            </a: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://openclipart.org 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260</Words>
  <Application>Microsoft Office PowerPoint</Application>
  <PresentationFormat>Předvádění na obrazovce (4:3)</PresentationFormat>
  <Paragraphs>66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ANGLICKÝ JAZYK    Vegetable</vt:lpstr>
      <vt:lpstr>Prezentace aplikace PowerPoint</vt:lpstr>
      <vt:lpstr>Prezentace aplikace PowerPoint</vt:lpstr>
      <vt:lpstr>Prezentace aplikace PowerPoint</vt:lpstr>
      <vt:lpstr>Write words and draw a picture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Hedvika Matiášková</cp:lastModifiedBy>
  <cp:revision>40</cp:revision>
  <dcterms:created xsi:type="dcterms:W3CDTF">2012-06-27T08:54:30Z</dcterms:created>
  <dcterms:modified xsi:type="dcterms:W3CDTF">2013-05-30T10:29:01Z</dcterms:modified>
</cp:coreProperties>
</file>