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0"/>
  </p:notesMasterIdLst>
  <p:sldIdLst>
    <p:sldId id="257" r:id="rId4"/>
    <p:sldId id="258" r:id="rId5"/>
    <p:sldId id="263" r:id="rId6"/>
    <p:sldId id="264" r:id="rId7"/>
    <p:sldId id="265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81" d="100"/>
          <a:sy n="81" d="100"/>
        </p:scale>
        <p:origin x="-83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87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1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96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26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8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00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3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74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6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68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00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923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55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278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77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95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785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482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601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56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627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583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91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108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4367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5259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381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50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59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773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699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947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89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2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844824"/>
            <a:ext cx="7772400" cy="2628292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40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>ANGLICKÝ JAZYK</a:t>
            </a:r>
            <a:br>
              <a:rPr lang="cs-CZ" sz="40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</a:br>
            <a:r>
              <a:rPr lang="cs-CZ" sz="40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/>
            </a:r>
            <a:br>
              <a:rPr lang="cs-CZ" sz="40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</a:br>
            <a:r>
              <a:rPr lang="cs-CZ" sz="4000" b="1" kern="0" dirty="0" err="1">
                <a:solidFill>
                  <a:srgbClr val="FF0000"/>
                </a:solidFill>
                <a:latin typeface="Arial" pitchFamily="34"/>
                <a:cs typeface="Arial" pitchFamily="34"/>
              </a:rPr>
              <a:t>Count</a:t>
            </a:r>
            <a:r>
              <a:rPr lang="cs-CZ" sz="40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> to a </a:t>
            </a:r>
            <a:r>
              <a:rPr lang="cs-CZ" sz="4000" b="1" kern="0" dirty="0" err="1" smtClean="0">
                <a:solidFill>
                  <a:srgbClr val="FF0000"/>
                </a:solidFill>
                <a:latin typeface="Arial" pitchFamily="34"/>
                <a:cs typeface="Arial" pitchFamily="34"/>
              </a:rPr>
              <a:t>hundred</a:t>
            </a:r>
            <a:r>
              <a:rPr lang="cs-CZ" sz="40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/>
            </a:r>
            <a:br>
              <a:rPr lang="cs-CZ" sz="40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</a:br>
            <a:r>
              <a:rPr lang="cs-CZ" sz="32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/>
            </a:r>
            <a:br>
              <a:rPr lang="cs-CZ" sz="32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Jana </a:t>
            </a:r>
            <a:r>
              <a:rPr lang="cs-CZ" sz="2000" dirty="0" err="1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Rodingerová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5580183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32_AJ9_06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ANGLICKÝ 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Count</a:t>
                      </a: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 to a </a:t>
                      </a:r>
                      <a:r>
                        <a:rPr kumimoji="0" lang="cs-CZ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hundred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Jana </a:t>
                      </a:r>
                      <a:r>
                        <a:rPr lang="cs-CZ" sz="1100" dirty="0" err="1" smtClean="0">
                          <a:latin typeface="Arial" pitchFamily="34" charset="0"/>
                          <a:cs typeface="Arial" pitchFamily="34" charset="0"/>
                        </a:rPr>
                        <a:t>Rodingerová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Procvičování čísel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0 - 100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Orientace v číselné řadě a početních operacích s čísly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angličtina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Procvičení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12.01.2013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584904"/>
              </p:ext>
            </p:extLst>
          </p:nvPr>
        </p:nvGraphicFramePr>
        <p:xfrm>
          <a:off x="457200" y="1268760"/>
          <a:ext cx="8219256" cy="504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19256"/>
              </a:tblGrid>
              <a:tr h="63007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Nineteen</a:t>
                      </a:r>
                      <a:r>
                        <a:rPr lang="cs-CZ" sz="2400" dirty="0" smtClean="0"/>
                        <a:t>              plus       </a:t>
                      </a:r>
                      <a:r>
                        <a:rPr lang="cs-CZ" sz="2400" dirty="0" err="1" smtClean="0"/>
                        <a:t>eight</a:t>
                      </a:r>
                      <a:r>
                        <a:rPr lang="cs-CZ" sz="2400" dirty="0" smtClean="0"/>
                        <a:t>       </a:t>
                      </a:r>
                      <a:r>
                        <a:rPr lang="cs-CZ" sz="2400" dirty="0" err="1" smtClean="0"/>
                        <a:t>is</a:t>
                      </a:r>
                      <a:endParaRPr lang="cs-CZ" sz="2400" dirty="0"/>
                    </a:p>
                  </a:txBody>
                  <a:tcPr anchor="b"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Twenty</a:t>
                      </a:r>
                      <a:r>
                        <a:rPr lang="cs-CZ" sz="2400" dirty="0" smtClean="0"/>
                        <a:t> – </a:t>
                      </a:r>
                      <a:r>
                        <a:rPr lang="cs-CZ" sz="2400" dirty="0" err="1" smtClean="0"/>
                        <a:t>five</a:t>
                      </a:r>
                      <a:r>
                        <a:rPr lang="cs-CZ" sz="2400" dirty="0" smtClean="0"/>
                        <a:t>       plus       </a:t>
                      </a:r>
                      <a:r>
                        <a:rPr lang="cs-CZ" sz="2400" dirty="0" err="1" smtClean="0"/>
                        <a:t>four</a:t>
                      </a:r>
                      <a:r>
                        <a:rPr lang="cs-CZ" sz="2400" dirty="0" smtClean="0"/>
                        <a:t>         </a:t>
                      </a:r>
                      <a:endParaRPr lang="cs-CZ" sz="2400" dirty="0"/>
                    </a:p>
                  </a:txBody>
                  <a:tcPr anchor="b"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Sixty – </a:t>
                      </a:r>
                      <a:r>
                        <a:rPr lang="cs-CZ" sz="2400" dirty="0" err="1" smtClean="0"/>
                        <a:t>seven</a:t>
                      </a:r>
                      <a:r>
                        <a:rPr lang="cs-CZ" sz="2400" dirty="0" smtClean="0"/>
                        <a:t>        plus       </a:t>
                      </a:r>
                      <a:r>
                        <a:rPr lang="cs-CZ" sz="2400" dirty="0" err="1" smtClean="0"/>
                        <a:t>five</a:t>
                      </a:r>
                      <a:endParaRPr lang="cs-CZ" sz="2400" dirty="0"/>
                    </a:p>
                  </a:txBody>
                  <a:tcPr anchor="b"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Seventy</a:t>
                      </a:r>
                      <a:r>
                        <a:rPr lang="cs-CZ" sz="2400" dirty="0" smtClean="0"/>
                        <a:t> –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two</a:t>
                      </a:r>
                      <a:r>
                        <a:rPr lang="cs-CZ" sz="2400" baseline="0" dirty="0" smtClean="0"/>
                        <a:t>      plus       </a:t>
                      </a:r>
                      <a:r>
                        <a:rPr lang="cs-CZ" sz="2400" baseline="0" dirty="0" err="1" smtClean="0"/>
                        <a:t>nine</a:t>
                      </a:r>
                      <a:endParaRPr lang="cs-CZ" sz="2400" dirty="0"/>
                    </a:p>
                  </a:txBody>
                  <a:tcPr anchor="b"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Thirty</a:t>
                      </a:r>
                      <a:r>
                        <a:rPr lang="cs-CZ" sz="2400" dirty="0" smtClean="0"/>
                        <a:t> – </a:t>
                      </a:r>
                      <a:r>
                        <a:rPr lang="cs-CZ" sz="2400" dirty="0" err="1" smtClean="0"/>
                        <a:t>eight</a:t>
                      </a:r>
                      <a:r>
                        <a:rPr lang="cs-CZ" sz="2400" dirty="0" smtClean="0"/>
                        <a:t>        plus       </a:t>
                      </a:r>
                      <a:r>
                        <a:rPr lang="cs-CZ" sz="2400" dirty="0" err="1" smtClean="0"/>
                        <a:t>four</a:t>
                      </a:r>
                      <a:endParaRPr lang="cs-CZ" sz="2400" dirty="0"/>
                    </a:p>
                  </a:txBody>
                  <a:tcPr anchor="b"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Fourty</a:t>
                      </a:r>
                      <a:r>
                        <a:rPr lang="cs-CZ" sz="2400" dirty="0" smtClean="0"/>
                        <a:t> -  </a:t>
                      </a:r>
                      <a:r>
                        <a:rPr lang="cs-CZ" sz="2400" dirty="0" err="1" smtClean="0"/>
                        <a:t>six</a:t>
                      </a:r>
                      <a:r>
                        <a:rPr lang="cs-CZ" sz="2400" dirty="0" smtClean="0"/>
                        <a:t>           plus       </a:t>
                      </a:r>
                      <a:r>
                        <a:rPr lang="cs-CZ" sz="2400" dirty="0" err="1" smtClean="0"/>
                        <a:t>seven</a:t>
                      </a:r>
                      <a:endParaRPr lang="cs-CZ" sz="2400" dirty="0"/>
                    </a:p>
                  </a:txBody>
                  <a:tcPr anchor="b"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Seventy</a:t>
                      </a:r>
                      <a:r>
                        <a:rPr lang="cs-CZ" sz="2400" baseline="0" dirty="0" smtClean="0"/>
                        <a:t> – </a:t>
                      </a:r>
                      <a:r>
                        <a:rPr lang="cs-CZ" sz="2400" baseline="0" dirty="0" err="1" smtClean="0"/>
                        <a:t>three</a:t>
                      </a:r>
                      <a:r>
                        <a:rPr lang="cs-CZ" sz="2400" baseline="0" dirty="0" smtClean="0"/>
                        <a:t>    plus       </a:t>
                      </a:r>
                      <a:r>
                        <a:rPr lang="cs-CZ" sz="2400" baseline="0" dirty="0" err="1" smtClean="0"/>
                        <a:t>twelve</a:t>
                      </a:r>
                      <a:endParaRPr lang="cs-CZ" sz="2400" dirty="0"/>
                    </a:p>
                  </a:txBody>
                  <a:tcPr anchor="b"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Eighty</a:t>
                      </a:r>
                      <a:r>
                        <a:rPr lang="cs-CZ" sz="2400" dirty="0" smtClean="0"/>
                        <a:t> – </a:t>
                      </a:r>
                      <a:r>
                        <a:rPr lang="cs-CZ" sz="2400" dirty="0" err="1" smtClean="0"/>
                        <a:t>four</a:t>
                      </a:r>
                      <a:r>
                        <a:rPr lang="cs-CZ" sz="2400" dirty="0" smtClean="0"/>
                        <a:t>         plus       </a:t>
                      </a:r>
                      <a:r>
                        <a:rPr lang="cs-CZ" sz="2400" dirty="0" err="1" smtClean="0"/>
                        <a:t>eleven</a:t>
                      </a:r>
                      <a:endParaRPr lang="cs-CZ" sz="2400" dirty="0"/>
                    </a:p>
                  </a:txBody>
                  <a:tcPr anchor="b"/>
                </a:tc>
              </a:tr>
            </a:tbl>
          </a:graphicData>
        </a:graphic>
      </p:graphicFrame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Nadpis 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>
                <a:solidFill>
                  <a:schemeClr val="bg1"/>
                </a:solidFill>
              </a:rPr>
              <a:t>COUNT</a:t>
            </a:r>
          </a:p>
        </p:txBody>
      </p:sp>
    </p:spTree>
    <p:extLst>
      <p:ext uri="{BB962C8B-B14F-4D97-AF65-F5344CB8AC3E}">
        <p14:creationId xmlns:p14="http://schemas.microsoft.com/office/powerpoint/2010/main" val="147883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err="1" smtClean="0"/>
              <a:t>Twenty</a:t>
            </a:r>
            <a:r>
              <a:rPr lang="cs-CZ" sz="2000" dirty="0" smtClean="0"/>
              <a:t>   minus   </a:t>
            </a:r>
            <a:r>
              <a:rPr lang="cs-CZ" sz="2000" dirty="0" err="1" smtClean="0"/>
              <a:t>three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two</a:t>
            </a:r>
            <a:r>
              <a:rPr lang="cs-CZ" sz="2000" dirty="0" smtClean="0"/>
              <a:t>   minus   </a:t>
            </a:r>
            <a:r>
              <a:rPr lang="cs-CZ" sz="2000" dirty="0" err="1" smtClean="0"/>
              <a:t>sixteen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eighteen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forty</a:t>
            </a:r>
            <a:r>
              <a:rPr lang="cs-CZ" sz="2000" dirty="0" smtClean="0"/>
              <a:t>   minus   </a:t>
            </a:r>
            <a:r>
              <a:rPr lang="cs-CZ" sz="2000" dirty="0" err="1" smtClean="0"/>
              <a:t>eleven</a:t>
            </a:r>
            <a:r>
              <a:rPr lang="cs-CZ" sz="2000" dirty="0" smtClean="0"/>
              <a:t>   plus   _____________   =    </a:t>
            </a:r>
            <a:r>
              <a:rPr lang="cs-CZ" sz="2000" dirty="0" err="1" smtClean="0"/>
              <a:t>hundred</a:t>
            </a: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r>
              <a:rPr lang="cs-CZ" sz="2000" dirty="0" err="1" smtClean="0"/>
              <a:t>Fourteen</a:t>
            </a:r>
            <a:r>
              <a:rPr lang="cs-CZ" sz="2000" dirty="0" smtClean="0"/>
              <a:t>   minus   </a:t>
            </a:r>
            <a:r>
              <a:rPr lang="cs-CZ" sz="2000" dirty="0" err="1" smtClean="0"/>
              <a:t>two</a:t>
            </a:r>
            <a:r>
              <a:rPr lang="cs-CZ" sz="2000" dirty="0" smtClean="0"/>
              <a:t>   plus   ten   minus   </a:t>
            </a:r>
            <a:r>
              <a:rPr lang="cs-CZ" sz="2000" dirty="0" err="1" smtClean="0"/>
              <a:t>eleven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sixty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twenty</a:t>
            </a:r>
            <a:r>
              <a:rPr lang="cs-CZ" sz="2000" dirty="0" smtClean="0"/>
              <a:t>   minus   _______________   =    </a:t>
            </a:r>
            <a:r>
              <a:rPr lang="cs-CZ" sz="2000" dirty="0" err="1" smtClean="0"/>
              <a:t>seventy</a:t>
            </a: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r>
              <a:rPr lang="cs-CZ" sz="2000" dirty="0" err="1" smtClean="0"/>
              <a:t>Ninety</a:t>
            </a:r>
            <a:r>
              <a:rPr lang="cs-CZ" sz="2000" dirty="0" smtClean="0"/>
              <a:t> – </a:t>
            </a:r>
            <a:r>
              <a:rPr lang="cs-CZ" sz="2000" dirty="0" err="1" smtClean="0"/>
              <a:t>nine</a:t>
            </a:r>
            <a:r>
              <a:rPr lang="cs-CZ" sz="2000" dirty="0" smtClean="0"/>
              <a:t>   minus   </a:t>
            </a:r>
            <a:r>
              <a:rPr lang="cs-CZ" sz="2000" dirty="0" err="1" smtClean="0"/>
              <a:t>thirty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eleven</a:t>
            </a:r>
            <a:r>
              <a:rPr lang="cs-CZ" sz="2000" dirty="0" smtClean="0"/>
              <a:t>   minus   </a:t>
            </a:r>
            <a:r>
              <a:rPr lang="cs-CZ" sz="2000" dirty="0" err="1" smtClean="0"/>
              <a:t>seventy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three</a:t>
            </a:r>
            <a:r>
              <a:rPr lang="cs-CZ" sz="2000" dirty="0" smtClean="0"/>
              <a:t>   minus    </a:t>
            </a:r>
            <a:r>
              <a:rPr lang="cs-CZ" sz="2000" dirty="0" err="1" smtClean="0"/>
              <a:t>eight</a:t>
            </a:r>
            <a:r>
              <a:rPr lang="cs-CZ" sz="2000" dirty="0" smtClean="0"/>
              <a:t>   plus   _______________   =    </a:t>
            </a:r>
            <a:r>
              <a:rPr lang="cs-CZ" sz="2000" dirty="0" err="1" smtClean="0"/>
              <a:t>twenty</a:t>
            </a: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r>
              <a:rPr lang="cs-CZ" sz="2000" dirty="0" smtClean="0"/>
              <a:t>Sixty   minus   </a:t>
            </a:r>
            <a:r>
              <a:rPr lang="cs-CZ" sz="2000" dirty="0" err="1" smtClean="0"/>
              <a:t>fifty</a:t>
            </a:r>
            <a:r>
              <a:rPr lang="cs-CZ" sz="2000" dirty="0" smtClean="0"/>
              <a:t>   plus   ten   minus   </a:t>
            </a:r>
            <a:r>
              <a:rPr lang="cs-CZ" sz="2000" dirty="0" err="1" smtClean="0"/>
              <a:t>twenty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fifteen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three</a:t>
            </a:r>
            <a:r>
              <a:rPr lang="cs-CZ" sz="2000" dirty="0"/>
              <a:t> </a:t>
            </a:r>
            <a:r>
              <a:rPr lang="cs-CZ" sz="2000" dirty="0" smtClean="0"/>
              <a:t>   minus    </a:t>
            </a:r>
            <a:r>
              <a:rPr lang="cs-CZ" sz="2000" dirty="0" err="1" smtClean="0"/>
              <a:t>four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six</a:t>
            </a:r>
            <a:r>
              <a:rPr lang="cs-CZ" sz="2000" dirty="0" smtClean="0"/>
              <a:t>    =   _____________________</a:t>
            </a:r>
          </a:p>
          <a:p>
            <a:pPr marL="0" indent="0">
              <a:buNone/>
            </a:pPr>
            <a:endParaRPr lang="cs-CZ" sz="2000" dirty="0" smtClean="0"/>
          </a:p>
          <a:p>
            <a:r>
              <a:rPr lang="cs-CZ" sz="2000" dirty="0" err="1" smtClean="0"/>
              <a:t>Fifteen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three</a:t>
            </a:r>
            <a:r>
              <a:rPr lang="cs-CZ" sz="2000" dirty="0" smtClean="0"/>
              <a:t>   minus   </a:t>
            </a:r>
            <a:r>
              <a:rPr lang="cs-CZ" sz="2000" dirty="0" err="1" smtClean="0"/>
              <a:t>two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four</a:t>
            </a:r>
            <a:r>
              <a:rPr lang="cs-CZ" sz="2000" dirty="0" smtClean="0"/>
              <a:t>   minus   </a:t>
            </a:r>
            <a:r>
              <a:rPr lang="cs-CZ" sz="2000" dirty="0" err="1" smtClean="0"/>
              <a:t>eleven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eighty</a:t>
            </a:r>
            <a:r>
              <a:rPr lang="cs-CZ" sz="2000" dirty="0" smtClean="0"/>
              <a:t>   plus   </a:t>
            </a:r>
            <a:r>
              <a:rPr lang="cs-CZ" sz="2000" dirty="0" err="1" smtClean="0"/>
              <a:t>twenty</a:t>
            </a:r>
            <a:r>
              <a:rPr lang="cs-CZ" sz="2000" dirty="0" smtClean="0"/>
              <a:t> – </a:t>
            </a:r>
            <a:r>
              <a:rPr lang="cs-CZ" sz="2000" dirty="0" err="1" smtClean="0"/>
              <a:t>three</a:t>
            </a:r>
            <a:r>
              <a:rPr lang="cs-CZ" sz="2000"/>
              <a:t> </a:t>
            </a:r>
            <a:r>
              <a:rPr lang="cs-CZ" sz="2000" smtClean="0"/>
              <a:t>  =   _______________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Nadpis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>
                <a:solidFill>
                  <a:schemeClr val="bg1"/>
                </a:solidFill>
              </a:rPr>
              <a:t>COUNT</a:t>
            </a:r>
          </a:p>
        </p:txBody>
      </p:sp>
    </p:spTree>
    <p:extLst>
      <p:ext uri="{BB962C8B-B14F-4D97-AF65-F5344CB8AC3E}">
        <p14:creationId xmlns:p14="http://schemas.microsoft.com/office/powerpoint/2010/main" val="211173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FIND  WORD  AND  TRANSLATE</a:t>
            </a:r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0810490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  <a:gridCol w="411480"/>
              </a:tblGrid>
              <a:tr h="55436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F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G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J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55436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2924944"/>
            <a:ext cx="849694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TWENTY, FOURTY-TWO, NINETEEN, NINETY-FIVE, TWENTY, SEVENTY-FOUR</a:t>
            </a:r>
          </a:p>
          <a:p>
            <a:endParaRPr lang="cs-CZ" dirty="0"/>
          </a:p>
          <a:p>
            <a:r>
              <a:rPr lang="cs-CZ" dirty="0" smtClean="0"/>
              <a:t>________________________________</a:t>
            </a:r>
          </a:p>
          <a:p>
            <a:endParaRPr lang="cs-CZ" dirty="0"/>
          </a:p>
          <a:p>
            <a:r>
              <a:rPr lang="cs-CZ" dirty="0" smtClean="0"/>
              <a:t>FOURTY-SEVEN, SEVENTY-FOUR, EIGHTY-FOUR, FOURTY-FIVE, TWELVE, FOURTEEN, SIXTY-SEVEN</a:t>
            </a:r>
          </a:p>
          <a:p>
            <a:endParaRPr lang="cs-CZ" dirty="0"/>
          </a:p>
          <a:p>
            <a:r>
              <a:rPr lang="cs-CZ" dirty="0" smtClean="0"/>
              <a:t>________________________________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FOURTY-TWO, NINETEEN, NINETY-FIVE, ELEVEN, FOURTEEN,FOURTY-THREE, SIXTY-SEVEN</a:t>
            </a:r>
          </a:p>
          <a:p>
            <a:endParaRPr lang="cs-CZ" dirty="0"/>
          </a:p>
          <a:p>
            <a:r>
              <a:rPr lang="cs-CZ" dirty="0" smtClean="0"/>
              <a:t>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155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Archiv autora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425</Words>
  <Application>Microsoft Office PowerPoint</Application>
  <PresentationFormat>Předvádění na obrazovce (4:3)</PresentationFormat>
  <Paragraphs>117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1_Motiv systému Office</vt:lpstr>
      <vt:lpstr>2_Motiv systému Office</vt:lpstr>
      <vt:lpstr>3_Motiv systému Office</vt:lpstr>
      <vt:lpstr>ANGLICKÝ JAZYK  Count to a hundred   </vt:lpstr>
      <vt:lpstr>Prezentace aplikace PowerPoint</vt:lpstr>
      <vt:lpstr>COUNT</vt:lpstr>
      <vt:lpstr>COUNT</vt:lpstr>
      <vt:lpstr>FIND  WORD  AND  TRANSLATE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</dc:title>
  <dc:creator>franzova</dc:creator>
  <cp:lastModifiedBy>Hedvika Matiášková</cp:lastModifiedBy>
  <cp:revision>23</cp:revision>
  <dcterms:created xsi:type="dcterms:W3CDTF">2012-06-27T08:54:30Z</dcterms:created>
  <dcterms:modified xsi:type="dcterms:W3CDTF">2013-04-24T09:22:58Z</dcterms:modified>
</cp:coreProperties>
</file>