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2"/>
  </p:notesMasterIdLst>
  <p:sldIdLst>
    <p:sldId id="257" r:id="rId4"/>
    <p:sldId id="258" r:id="rId5"/>
    <p:sldId id="264" r:id="rId6"/>
    <p:sldId id="262" r:id="rId7"/>
    <p:sldId id="266" r:id="rId8"/>
    <p:sldId id="260" r:id="rId9"/>
    <p:sldId id="265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9" autoAdjust="0"/>
    <p:restoredTop sz="94660"/>
  </p:normalViewPr>
  <p:slideViewPr>
    <p:cSldViewPr showGuides="1">
      <p:cViewPr>
        <p:scale>
          <a:sx n="66" d="100"/>
          <a:sy n="66" d="100"/>
        </p:scale>
        <p:origin x="-1458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28.1.2013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876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912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61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20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4267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281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63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3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744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764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91686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006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923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550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278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776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958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7857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9482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60129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56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2707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3583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389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51088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9436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52592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38106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1504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95999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27730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6996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947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06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889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72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lvl="0">
              <a:lnSpc>
                <a:spcPct val="90000"/>
              </a:lnSpc>
              <a:spcBef>
                <a:spcPts val="0"/>
              </a:spcBef>
            </a:pP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ANGLICKÝ JAZYK</a:t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/>
            </a:r>
            <a:b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</a:br>
            <a:r>
              <a:rPr lang="cs-CZ" sz="5400" b="1" kern="0" dirty="0">
                <a:solidFill>
                  <a:srgbClr val="FF0000"/>
                </a:solidFill>
                <a:latin typeface="Arial" pitchFamily="34"/>
                <a:cs typeface="Arial" pitchFamily="34"/>
              </a:rPr>
              <a:t> </a:t>
            </a:r>
            <a:r>
              <a:rPr lang="cs-CZ" sz="5400" b="1" kern="0" dirty="0" err="1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Vocabulary</a:t>
            </a:r>
            <a:r>
              <a:rPr lang="cs-CZ" sz="5400" b="1" kern="0" dirty="0" smtClean="0">
                <a:solidFill>
                  <a:srgbClr val="FF0000"/>
                </a:solidFill>
                <a:latin typeface="Arial" pitchFamily="34"/>
                <a:cs typeface="Arial" pitchFamily="34"/>
              </a:rPr>
              <a:t> test</a:t>
            </a:r>
            <a:endParaRPr lang="cs-CZ" sz="3600" b="1" kern="0" dirty="0">
              <a:solidFill>
                <a:srgbClr val="FF0000"/>
              </a:solidFill>
              <a:latin typeface="Arial" pitchFamily="34"/>
              <a:cs typeface="Arial" pitchFamily="34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5157192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Jana </a:t>
            </a:r>
            <a:r>
              <a:rPr lang="cs-CZ" sz="2000" dirty="0" err="1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Rodingerová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570897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32_AJ9_19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ANGLICKÝ 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Vocabulary</a:t>
                      </a: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 test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Jana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Rodingerová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Procvičení slovní zásoby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pojmenování obrázků a překladech slov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angličtina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24.01.2013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2"/>
          </a:solidFill>
        </p:spPr>
        <p:txBody>
          <a:bodyPr/>
          <a:lstStyle/>
          <a:p>
            <a:r>
              <a:rPr lang="cs-CZ" b="1" dirty="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t>Přelož  slova  a zkontroluj.</a:t>
            </a:r>
            <a:endParaRPr lang="cs-CZ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1897993"/>
              </p:ext>
            </p:extLst>
          </p:nvPr>
        </p:nvGraphicFramePr>
        <p:xfrm>
          <a:off x="457200" y="1052512"/>
          <a:ext cx="8229600" cy="568885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4114800"/>
                <a:gridCol w="4114800"/>
              </a:tblGrid>
              <a:tr h="189628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89628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189628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Ovál 5"/>
          <p:cNvSpPr/>
          <p:nvPr/>
        </p:nvSpPr>
        <p:spPr>
          <a:xfrm>
            <a:off x="611560" y="1123594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</a:rPr>
              <a:t>kitchen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2009371" y="5830450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číslo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574981" y="5013176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</a:rPr>
              <a:t>number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825757" y="3864530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lavice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601621" y="3068960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</a:rPr>
              <a:t>desk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156176" y="3861048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barva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716016" y="3068960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</a:rPr>
              <a:t>colour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6" name="Ovál 15"/>
          <p:cNvSpPr/>
          <p:nvPr/>
        </p:nvSpPr>
        <p:spPr>
          <a:xfrm>
            <a:off x="6156176" y="1915682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poslouchej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7" name="Ovál 16"/>
          <p:cNvSpPr/>
          <p:nvPr/>
        </p:nvSpPr>
        <p:spPr>
          <a:xfrm>
            <a:off x="4716016" y="1144689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</a:rPr>
              <a:t>listen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8" name="Ovál 17"/>
          <p:cNvSpPr/>
          <p:nvPr/>
        </p:nvSpPr>
        <p:spPr>
          <a:xfrm>
            <a:off x="1988096" y="1947516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kuchyň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9" name="Ovál 18"/>
          <p:cNvSpPr/>
          <p:nvPr/>
        </p:nvSpPr>
        <p:spPr>
          <a:xfrm>
            <a:off x="4733482" y="4987629"/>
            <a:ext cx="2448272" cy="79208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err="1" smtClean="0">
                <a:solidFill>
                  <a:schemeClr val="bg2">
                    <a:lumMod val="10000"/>
                  </a:schemeClr>
                </a:solidFill>
              </a:rPr>
              <a:t>count</a:t>
            </a:r>
            <a:endParaRPr lang="cs-CZ" sz="28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20" name="Ovál 19"/>
          <p:cNvSpPr/>
          <p:nvPr/>
        </p:nvSpPr>
        <p:spPr>
          <a:xfrm>
            <a:off x="6156176" y="5823260"/>
            <a:ext cx="2448272" cy="792088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accent2">
                    <a:lumMod val="75000"/>
                  </a:schemeClr>
                </a:solidFill>
              </a:rPr>
              <a:t>počítej</a:t>
            </a:r>
            <a:endParaRPr lang="cs-CZ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297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467544" y="260648"/>
            <a:ext cx="8280920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>
                <a:solidFill>
                  <a:schemeClr val="bg1"/>
                </a:solidFill>
              </a:rPr>
              <a:t>Napiš číslo </a:t>
            </a:r>
            <a:r>
              <a:rPr lang="cs-CZ" sz="4000" dirty="0" smtClean="0">
                <a:solidFill>
                  <a:schemeClr val="bg1"/>
                </a:solidFill>
              </a:rPr>
              <a:t>českého </a:t>
            </a:r>
            <a:r>
              <a:rPr lang="cs-CZ" sz="4000" dirty="0">
                <a:solidFill>
                  <a:schemeClr val="bg1"/>
                </a:solidFill>
              </a:rPr>
              <a:t>slova k</a:t>
            </a:r>
            <a:r>
              <a:rPr lang="cs-CZ" sz="4000" dirty="0" smtClean="0">
                <a:solidFill>
                  <a:schemeClr val="bg1"/>
                </a:solidFill>
              </a:rPr>
              <a:t> anglickému.</a:t>
            </a:r>
            <a:endParaRPr lang="cs-CZ" sz="4000" dirty="0">
              <a:solidFill>
                <a:schemeClr val="bg1"/>
              </a:solidFill>
            </a:endParaRPr>
          </a:p>
        </p:txBody>
      </p:sp>
      <p:graphicFrame>
        <p:nvGraphicFramePr>
          <p:cNvPr id="3" name="Zástupný symbol pro obsah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5417683"/>
              </p:ext>
            </p:extLst>
          </p:nvPr>
        </p:nvGraphicFramePr>
        <p:xfrm>
          <a:off x="457200" y="1268757"/>
          <a:ext cx="8291264" cy="51845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45632"/>
                <a:gridCol w="4145632"/>
              </a:tblGrid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slon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bathroom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ruka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grandma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kráva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elephant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koupelna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hand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babička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cow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17" name="Sedmiúhelník 16"/>
          <p:cNvSpPr/>
          <p:nvPr/>
        </p:nvSpPr>
        <p:spPr>
          <a:xfrm>
            <a:off x="570234" y="138015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</a:t>
            </a:r>
            <a:endParaRPr lang="cs-CZ" sz="2400" b="1" dirty="0"/>
          </a:p>
        </p:txBody>
      </p:sp>
      <p:sp>
        <p:nvSpPr>
          <p:cNvPr id="25" name="Sedmiúhelník 24"/>
          <p:cNvSpPr/>
          <p:nvPr/>
        </p:nvSpPr>
        <p:spPr>
          <a:xfrm>
            <a:off x="519741" y="235991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26" name="Sedmiúhelník 25"/>
          <p:cNvSpPr/>
          <p:nvPr/>
        </p:nvSpPr>
        <p:spPr>
          <a:xfrm>
            <a:off x="525589" y="342900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27" name="Sedmiúhelník 26"/>
          <p:cNvSpPr/>
          <p:nvPr/>
        </p:nvSpPr>
        <p:spPr>
          <a:xfrm>
            <a:off x="519741" y="443711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28" name="Sedmiúhelník 27"/>
          <p:cNvSpPr/>
          <p:nvPr/>
        </p:nvSpPr>
        <p:spPr>
          <a:xfrm>
            <a:off x="519741" y="5517231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29" name="Sedmiúhelník 28"/>
          <p:cNvSpPr/>
          <p:nvPr/>
        </p:nvSpPr>
        <p:spPr>
          <a:xfrm>
            <a:off x="4646789" y="551723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30" name="Sedmiúhelník 29"/>
          <p:cNvSpPr/>
          <p:nvPr/>
        </p:nvSpPr>
        <p:spPr>
          <a:xfrm>
            <a:off x="4666894" y="443711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31" name="Sedmiúhelník 30"/>
          <p:cNvSpPr/>
          <p:nvPr/>
        </p:nvSpPr>
        <p:spPr>
          <a:xfrm>
            <a:off x="4689499" y="342900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32" name="Sedmiúhelník 31"/>
          <p:cNvSpPr/>
          <p:nvPr/>
        </p:nvSpPr>
        <p:spPr>
          <a:xfrm>
            <a:off x="4652380" y="235991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33" name="Sedmiúhelník 32"/>
          <p:cNvSpPr/>
          <p:nvPr/>
        </p:nvSpPr>
        <p:spPr>
          <a:xfrm>
            <a:off x="4689499" y="138015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90835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67544" y="260648"/>
            <a:ext cx="8280920" cy="707886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solidFill>
                  <a:schemeClr val="bg1"/>
                </a:solidFill>
              </a:rPr>
              <a:t>Napiš číslo anglického slova </a:t>
            </a:r>
            <a:r>
              <a:rPr lang="cs-CZ" sz="4000" dirty="0">
                <a:solidFill>
                  <a:schemeClr val="bg1"/>
                </a:solidFill>
              </a:rPr>
              <a:t>k</a:t>
            </a:r>
            <a:r>
              <a:rPr lang="cs-CZ" sz="4000" dirty="0" smtClean="0">
                <a:solidFill>
                  <a:schemeClr val="bg1"/>
                </a:solidFill>
              </a:rPr>
              <a:t> českému.</a:t>
            </a:r>
            <a:endParaRPr lang="cs-CZ" sz="4000" dirty="0">
              <a:solidFill>
                <a:schemeClr val="bg1"/>
              </a:solidFill>
            </a:endParaRPr>
          </a:p>
        </p:txBody>
      </p:sp>
      <p:graphicFrame>
        <p:nvGraphicFramePr>
          <p:cNvPr id="6" name="Zástupný symbol pro obsah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106533"/>
              </p:ext>
            </p:extLst>
          </p:nvPr>
        </p:nvGraphicFramePr>
        <p:xfrm>
          <a:off x="457200" y="1268757"/>
          <a:ext cx="8291264" cy="51845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145632"/>
                <a:gridCol w="4145632"/>
              </a:tblGrid>
              <a:tr h="1036916"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girl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bratr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cook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třída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brother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fialová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purple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dívka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  <a:tr h="1036916">
                <a:tc>
                  <a:txBody>
                    <a:bodyPr/>
                    <a:lstStyle/>
                    <a:p>
                      <a:r>
                        <a:rPr lang="cs-CZ" sz="3600" b="0" dirty="0" err="1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classroom</a:t>
                      </a:r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  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r>
                        <a:rPr lang="cs-CZ" sz="3600" b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vařit</a:t>
                      </a:r>
                      <a:endParaRPr lang="cs-CZ" sz="3600" b="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 anchor="b"/>
                </a:tc>
              </a:tr>
            </a:tbl>
          </a:graphicData>
        </a:graphic>
      </p:graphicFrame>
      <p:sp>
        <p:nvSpPr>
          <p:cNvPr id="7" name="Sedmiúhelník 6"/>
          <p:cNvSpPr/>
          <p:nvPr/>
        </p:nvSpPr>
        <p:spPr>
          <a:xfrm>
            <a:off x="570234" y="138015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3</a:t>
            </a:r>
          </a:p>
        </p:txBody>
      </p:sp>
      <p:sp>
        <p:nvSpPr>
          <p:cNvPr id="8" name="Sedmiúhelník 7"/>
          <p:cNvSpPr/>
          <p:nvPr/>
        </p:nvSpPr>
        <p:spPr>
          <a:xfrm>
            <a:off x="519741" y="235991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9" name="Sedmiúhelník 8"/>
          <p:cNvSpPr/>
          <p:nvPr/>
        </p:nvSpPr>
        <p:spPr>
          <a:xfrm>
            <a:off x="525589" y="342900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5</a:t>
            </a:r>
          </a:p>
        </p:txBody>
      </p:sp>
      <p:sp>
        <p:nvSpPr>
          <p:cNvPr id="10" name="Sedmiúhelník 9"/>
          <p:cNvSpPr/>
          <p:nvPr/>
        </p:nvSpPr>
        <p:spPr>
          <a:xfrm>
            <a:off x="519741" y="443711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2</a:t>
            </a:r>
          </a:p>
        </p:txBody>
      </p:sp>
      <p:sp>
        <p:nvSpPr>
          <p:cNvPr id="11" name="Sedmiúhelník 10"/>
          <p:cNvSpPr/>
          <p:nvPr/>
        </p:nvSpPr>
        <p:spPr>
          <a:xfrm>
            <a:off x="519741" y="5517231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4</a:t>
            </a:r>
          </a:p>
        </p:txBody>
      </p:sp>
      <p:sp>
        <p:nvSpPr>
          <p:cNvPr id="12" name="Sedmiúhelník 11"/>
          <p:cNvSpPr/>
          <p:nvPr/>
        </p:nvSpPr>
        <p:spPr>
          <a:xfrm>
            <a:off x="4646789" y="551723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13" name="Sedmiúhelník 12"/>
          <p:cNvSpPr/>
          <p:nvPr/>
        </p:nvSpPr>
        <p:spPr>
          <a:xfrm>
            <a:off x="4666894" y="443711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14" name="Sedmiúhelník 13"/>
          <p:cNvSpPr/>
          <p:nvPr/>
        </p:nvSpPr>
        <p:spPr>
          <a:xfrm>
            <a:off x="4689499" y="342900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15" name="Sedmiúhelník 14"/>
          <p:cNvSpPr/>
          <p:nvPr/>
        </p:nvSpPr>
        <p:spPr>
          <a:xfrm>
            <a:off x="4652380" y="235991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16" name="Sedmiúhelník 15"/>
          <p:cNvSpPr/>
          <p:nvPr/>
        </p:nvSpPr>
        <p:spPr>
          <a:xfrm>
            <a:off x="4689499" y="138015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37492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0609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Doplň číslo nebo slovo.</a:t>
            </a:r>
            <a:endParaRPr lang="cs-CZ" sz="40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31968124"/>
              </p:ext>
            </p:extLst>
          </p:nvPr>
        </p:nvGraphicFramePr>
        <p:xfrm>
          <a:off x="179512" y="980728"/>
          <a:ext cx="8784976" cy="58772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72208"/>
                <a:gridCol w="5328592"/>
                <a:gridCol w="1584176"/>
              </a:tblGrid>
              <a:tr h="839610"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  <a:tc rowSpan="7">
                  <a:txBody>
                    <a:bodyPr/>
                    <a:lstStyle/>
                    <a:p>
                      <a:endParaRPr lang="cs-CZ" sz="4400" dirty="0" smtClean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2"/>
                          </a:solidFill>
                        </a:rPr>
                        <a:t>SOCKS</a:t>
                      </a:r>
                      <a:endParaRPr lang="cs-CZ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</a:tr>
              <a:tr h="83961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2"/>
                          </a:solidFill>
                        </a:rPr>
                        <a:t>CHEESSE</a:t>
                      </a:r>
                      <a:endParaRPr lang="cs-CZ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</a:tr>
              <a:tr h="839610"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</a:tr>
              <a:tr h="839610"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2"/>
                          </a:solidFill>
                        </a:rPr>
                        <a:t>A</a:t>
                      </a:r>
                      <a:r>
                        <a:rPr lang="cs-CZ" sz="2800" baseline="0" dirty="0" smtClean="0">
                          <a:solidFill>
                            <a:schemeClr val="tx2"/>
                          </a:solidFill>
                        </a:rPr>
                        <a:t> FRIDGE</a:t>
                      </a:r>
                      <a:endParaRPr lang="cs-CZ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</a:tr>
              <a:tr h="839610"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</a:tr>
              <a:tr h="839610"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2"/>
                          </a:solidFill>
                        </a:rPr>
                        <a:t>A PEPPER</a:t>
                      </a:r>
                      <a:endParaRPr lang="cs-CZ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/>
                </a:tc>
              </a:tr>
              <a:tr h="839610">
                <a:tc>
                  <a:txBody>
                    <a:bodyPr/>
                    <a:lstStyle/>
                    <a:p>
                      <a:endParaRPr lang="cs-CZ" sz="44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800" dirty="0" smtClean="0">
                          <a:solidFill>
                            <a:schemeClr val="tx2"/>
                          </a:solidFill>
                        </a:rPr>
                        <a:t>A DRESS</a:t>
                      </a:r>
                      <a:endParaRPr lang="cs-CZ" sz="2800" dirty="0">
                        <a:solidFill>
                          <a:schemeClr val="tx2"/>
                        </a:solidFill>
                      </a:endParaRPr>
                    </a:p>
                  </a:txBody>
                  <a:tcPr anchor="b"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pic>
        <p:nvPicPr>
          <p:cNvPr id="2056" name="Picture 8" descr="D:\Obrázky\stažené_dum\Machovka_Armchai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918" y="5609509"/>
            <a:ext cx="85725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D:\Obrázky\stažené_dum\mcol_saus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89" y="5887455"/>
            <a:ext cx="723164" cy="65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F:\Obrázky\Monster_Shoes_by_Merlin2525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4107" y="4833399"/>
            <a:ext cx="1262295" cy="448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F:\Obrázky\rg1024_Monkey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146" y="1201990"/>
            <a:ext cx="1157288" cy="119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F:\Obrázky\secretlondon_Jeans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971" y="5754520"/>
            <a:ext cx="576262" cy="1103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:\Obrázky\SteveLambert_Giraffe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7618" y="5040528"/>
            <a:ext cx="1267875" cy="163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F:\Obrázky\vestito_rosa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0476" y="1158163"/>
            <a:ext cx="842981" cy="133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F:\Obrázky\Gerald_G_Simple_Fruit_(FF_Menu)_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435" y="1300767"/>
            <a:ext cx="68580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F:\Obrázky\mekonee_29_vegetables_set_13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5255" y="3107765"/>
            <a:ext cx="7334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F:\Obrázky\Anonymous_Architetto_--_Calzettoni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2848" y="3274452"/>
            <a:ext cx="857250" cy="771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4" descr="F:\Obrázky\Gerald_G_Simple_Fruit_(FF_Menu)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9507" y="3725586"/>
            <a:ext cx="7715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5" descr="F:\Obrázky\mekonee_29_vegetables_set_4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945" y="4522164"/>
            <a:ext cx="241903" cy="1036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D:\Obrázky\stažené_dum\Machovka_chees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301" y="3116503"/>
            <a:ext cx="857250" cy="55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D:\Obrázky\stažené_dum\1334745229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451" y="1567209"/>
            <a:ext cx="673824" cy="131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Sedmiúhelník 17"/>
          <p:cNvSpPr/>
          <p:nvPr/>
        </p:nvSpPr>
        <p:spPr>
          <a:xfrm>
            <a:off x="243180" y="104839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</a:t>
            </a:r>
            <a:endParaRPr lang="cs-CZ" sz="2400" b="1" dirty="0"/>
          </a:p>
        </p:txBody>
      </p:sp>
      <p:sp>
        <p:nvSpPr>
          <p:cNvPr id="38" name="Sedmiúhelník 37"/>
          <p:cNvSpPr/>
          <p:nvPr/>
        </p:nvSpPr>
        <p:spPr>
          <a:xfrm>
            <a:off x="243180" y="1912094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39" name="Sedmiúhelník 38"/>
          <p:cNvSpPr/>
          <p:nvPr/>
        </p:nvSpPr>
        <p:spPr>
          <a:xfrm>
            <a:off x="245422" y="273998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8</a:t>
            </a:r>
          </a:p>
        </p:txBody>
      </p:sp>
      <p:sp>
        <p:nvSpPr>
          <p:cNvPr id="40" name="Sedmiúhelník 39"/>
          <p:cNvSpPr/>
          <p:nvPr/>
        </p:nvSpPr>
        <p:spPr>
          <a:xfrm>
            <a:off x="243180" y="363806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3</a:t>
            </a:r>
          </a:p>
        </p:txBody>
      </p:sp>
      <p:sp>
        <p:nvSpPr>
          <p:cNvPr id="41" name="Sedmiúhelník 40"/>
          <p:cNvSpPr/>
          <p:nvPr/>
        </p:nvSpPr>
        <p:spPr>
          <a:xfrm>
            <a:off x="6838233" y="6198673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7</a:t>
            </a:r>
          </a:p>
        </p:txBody>
      </p:sp>
      <p:sp>
        <p:nvSpPr>
          <p:cNvPr id="42" name="Sedmiúhelník 41"/>
          <p:cNvSpPr/>
          <p:nvPr/>
        </p:nvSpPr>
        <p:spPr>
          <a:xfrm>
            <a:off x="6195953" y="5128807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2</a:t>
            </a:r>
          </a:p>
        </p:txBody>
      </p:sp>
      <p:sp>
        <p:nvSpPr>
          <p:cNvPr id="43" name="Sedmiúhelník 42"/>
          <p:cNvSpPr/>
          <p:nvPr/>
        </p:nvSpPr>
        <p:spPr>
          <a:xfrm>
            <a:off x="4951308" y="6383027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6</a:t>
            </a:r>
            <a:endParaRPr lang="cs-CZ" sz="2400" b="1" dirty="0"/>
          </a:p>
        </p:txBody>
      </p:sp>
      <p:sp>
        <p:nvSpPr>
          <p:cNvPr id="44" name="Sedmiúhelník 43"/>
          <p:cNvSpPr/>
          <p:nvPr/>
        </p:nvSpPr>
        <p:spPr>
          <a:xfrm>
            <a:off x="4684586" y="528288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3</a:t>
            </a:r>
            <a:endParaRPr lang="cs-CZ" sz="2400" b="1" dirty="0"/>
          </a:p>
        </p:txBody>
      </p:sp>
      <p:sp>
        <p:nvSpPr>
          <p:cNvPr id="45" name="Sedmiúhelník 44"/>
          <p:cNvSpPr/>
          <p:nvPr/>
        </p:nvSpPr>
        <p:spPr>
          <a:xfrm>
            <a:off x="3601523" y="6383027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46" name="Sedmiúhelník 45"/>
          <p:cNvSpPr/>
          <p:nvPr/>
        </p:nvSpPr>
        <p:spPr>
          <a:xfrm>
            <a:off x="2307558" y="523227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9</a:t>
            </a:r>
          </a:p>
        </p:txBody>
      </p:sp>
      <p:sp>
        <p:nvSpPr>
          <p:cNvPr id="47" name="Sedmiúhelník 46"/>
          <p:cNvSpPr/>
          <p:nvPr/>
        </p:nvSpPr>
        <p:spPr>
          <a:xfrm>
            <a:off x="3205026" y="4372598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48" name="Sedmiúhelník 47"/>
          <p:cNvSpPr/>
          <p:nvPr/>
        </p:nvSpPr>
        <p:spPr>
          <a:xfrm>
            <a:off x="2307558" y="3755280"/>
            <a:ext cx="755465" cy="434855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13</a:t>
            </a:r>
            <a:endParaRPr lang="cs-CZ" sz="2400" b="1" dirty="0"/>
          </a:p>
        </p:txBody>
      </p:sp>
      <p:sp>
        <p:nvSpPr>
          <p:cNvPr id="49" name="Sedmiúhelník 48"/>
          <p:cNvSpPr/>
          <p:nvPr/>
        </p:nvSpPr>
        <p:spPr>
          <a:xfrm>
            <a:off x="4951308" y="4045976"/>
            <a:ext cx="617372" cy="536860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10</a:t>
            </a:r>
            <a:endParaRPr lang="cs-CZ" sz="2400" b="1" dirty="0"/>
          </a:p>
        </p:txBody>
      </p:sp>
      <p:sp>
        <p:nvSpPr>
          <p:cNvPr id="50" name="Sedmiúhelník 49"/>
          <p:cNvSpPr/>
          <p:nvPr/>
        </p:nvSpPr>
        <p:spPr>
          <a:xfrm>
            <a:off x="6375972" y="4154211"/>
            <a:ext cx="644125" cy="468656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14</a:t>
            </a:r>
            <a:endParaRPr lang="cs-CZ" sz="2400" b="1" dirty="0"/>
          </a:p>
        </p:txBody>
      </p:sp>
      <p:sp>
        <p:nvSpPr>
          <p:cNvPr id="51" name="Sedmiúhelník 50"/>
          <p:cNvSpPr/>
          <p:nvPr/>
        </p:nvSpPr>
        <p:spPr>
          <a:xfrm>
            <a:off x="6086415" y="1968082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5</a:t>
            </a:r>
            <a:endParaRPr lang="cs-CZ" sz="2400" b="1" dirty="0"/>
          </a:p>
        </p:txBody>
      </p:sp>
      <p:sp>
        <p:nvSpPr>
          <p:cNvPr id="52" name="Sedmiúhelník 51"/>
          <p:cNvSpPr/>
          <p:nvPr/>
        </p:nvSpPr>
        <p:spPr>
          <a:xfrm>
            <a:off x="4951308" y="2562494"/>
            <a:ext cx="672149" cy="504112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12</a:t>
            </a:r>
            <a:endParaRPr lang="cs-CZ" sz="2400" b="1" dirty="0"/>
          </a:p>
        </p:txBody>
      </p:sp>
      <p:sp>
        <p:nvSpPr>
          <p:cNvPr id="53" name="Sedmiúhelník 52"/>
          <p:cNvSpPr/>
          <p:nvPr/>
        </p:nvSpPr>
        <p:spPr>
          <a:xfrm>
            <a:off x="3781543" y="3015930"/>
            <a:ext cx="718449" cy="520460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11</a:t>
            </a:r>
            <a:endParaRPr lang="cs-CZ" sz="2400" b="1" dirty="0"/>
          </a:p>
        </p:txBody>
      </p:sp>
      <p:sp>
        <p:nvSpPr>
          <p:cNvPr id="54" name="Sedmiúhelník 53"/>
          <p:cNvSpPr/>
          <p:nvPr/>
        </p:nvSpPr>
        <p:spPr>
          <a:xfrm>
            <a:off x="2599509" y="243220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8</a:t>
            </a:r>
          </a:p>
        </p:txBody>
      </p:sp>
      <p:sp>
        <p:nvSpPr>
          <p:cNvPr id="55" name="Sedmiúhelník 54"/>
          <p:cNvSpPr/>
          <p:nvPr/>
        </p:nvSpPr>
        <p:spPr>
          <a:xfrm>
            <a:off x="245422" y="4459557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7</a:t>
            </a:r>
            <a:endParaRPr lang="cs-CZ" sz="2400" b="1" dirty="0"/>
          </a:p>
        </p:txBody>
      </p:sp>
      <p:sp>
        <p:nvSpPr>
          <p:cNvPr id="56" name="Sedmiúhelník 55"/>
          <p:cNvSpPr/>
          <p:nvPr/>
        </p:nvSpPr>
        <p:spPr>
          <a:xfrm>
            <a:off x="243180" y="5263853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57" name="Sedmiúhelník 56"/>
          <p:cNvSpPr/>
          <p:nvPr/>
        </p:nvSpPr>
        <p:spPr>
          <a:xfrm>
            <a:off x="245422" y="6129927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2</a:t>
            </a:r>
          </a:p>
        </p:txBody>
      </p:sp>
      <p:sp>
        <p:nvSpPr>
          <p:cNvPr id="58" name="Sedmiúhelník 57"/>
          <p:cNvSpPr/>
          <p:nvPr/>
        </p:nvSpPr>
        <p:spPr>
          <a:xfrm>
            <a:off x="7475655" y="6056406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59" name="Sedmiúhelník 58"/>
          <p:cNvSpPr/>
          <p:nvPr/>
        </p:nvSpPr>
        <p:spPr>
          <a:xfrm>
            <a:off x="7461501" y="5232271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6</a:t>
            </a:r>
          </a:p>
        </p:txBody>
      </p:sp>
      <p:sp>
        <p:nvSpPr>
          <p:cNvPr id="60" name="Sedmiúhelník 59"/>
          <p:cNvSpPr/>
          <p:nvPr/>
        </p:nvSpPr>
        <p:spPr>
          <a:xfrm>
            <a:off x="7472512" y="4392210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61" name="Sedmiúhelník 60"/>
          <p:cNvSpPr/>
          <p:nvPr/>
        </p:nvSpPr>
        <p:spPr>
          <a:xfrm>
            <a:off x="7457965" y="3569883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  <p:sp>
        <p:nvSpPr>
          <p:cNvPr id="62" name="Sedmiúhelník 61"/>
          <p:cNvSpPr/>
          <p:nvPr/>
        </p:nvSpPr>
        <p:spPr>
          <a:xfrm>
            <a:off x="7472512" y="2739985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4</a:t>
            </a:r>
            <a:endParaRPr lang="cs-CZ" sz="2400" b="1" dirty="0"/>
          </a:p>
        </p:txBody>
      </p:sp>
      <p:sp>
        <p:nvSpPr>
          <p:cNvPr id="63" name="Sedmiúhelník 62"/>
          <p:cNvSpPr/>
          <p:nvPr/>
        </p:nvSpPr>
        <p:spPr>
          <a:xfrm>
            <a:off x="7457965" y="1941984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/>
              <a:t>9</a:t>
            </a:r>
          </a:p>
        </p:txBody>
      </p:sp>
      <p:sp>
        <p:nvSpPr>
          <p:cNvPr id="64" name="Sedmiúhelník 63"/>
          <p:cNvSpPr/>
          <p:nvPr/>
        </p:nvSpPr>
        <p:spPr>
          <a:xfrm>
            <a:off x="7448285" y="1038679"/>
            <a:ext cx="360040" cy="326621"/>
          </a:xfrm>
          <a:prstGeom prst="heptagon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339717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/>
                </a:solidFill>
              </a:rPr>
              <a:t>KTERÁ BARVA PATŘÍ KE SLOVU?</a:t>
            </a:r>
            <a:endParaRPr lang="cs-CZ" b="1" dirty="0">
              <a:solidFill>
                <a:schemeClr val="tx2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6812994"/>
              </p:ext>
            </p:extLst>
          </p:nvPr>
        </p:nvGraphicFramePr>
        <p:xfrm>
          <a:off x="457200" y="1052737"/>
          <a:ext cx="8229600" cy="55453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2736303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1800" dirty="0" smtClean="0">
                          <a:solidFill>
                            <a:srgbClr val="C00000"/>
                          </a:solidFill>
                        </a:rPr>
                        <a:t>RED</a:t>
                      </a:r>
                      <a:r>
                        <a:rPr lang="cs-CZ" sz="1800" baseline="0" dirty="0" smtClean="0">
                          <a:solidFill>
                            <a:srgbClr val="C00000"/>
                          </a:solidFill>
                        </a:rPr>
                        <a:t>        BLUE        BLACK</a:t>
                      </a:r>
                      <a:endParaRPr lang="cs-CZ" sz="18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sz="1800" dirty="0" smtClean="0">
                          <a:solidFill>
                            <a:srgbClr val="C00000"/>
                          </a:solidFill>
                        </a:rPr>
                        <a:t>GREEN </a:t>
                      </a:r>
                      <a:r>
                        <a:rPr lang="cs-CZ" sz="1800" baseline="0" dirty="0" smtClean="0">
                          <a:solidFill>
                            <a:srgbClr val="C00000"/>
                          </a:solidFill>
                        </a:rPr>
                        <a:t>  </a:t>
                      </a:r>
                      <a:r>
                        <a:rPr lang="cs-CZ" sz="1800" dirty="0" smtClean="0">
                          <a:solidFill>
                            <a:srgbClr val="C00000"/>
                          </a:solidFill>
                        </a:rPr>
                        <a:t>ORANGE   BROWN</a:t>
                      </a:r>
                      <a:endParaRPr lang="cs-CZ" sz="1800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dirty="0" smtClean="0">
                          <a:solidFill>
                            <a:srgbClr val="C00000"/>
                          </a:solidFill>
                        </a:rPr>
                        <a:t>YELLOW     WHITE       RED</a:t>
                      </a:r>
                      <a:endParaRPr lang="cs-CZ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2809032"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GREEN</a:t>
                      </a:r>
                      <a:r>
                        <a:rPr lang="cs-CZ" b="1" baseline="0" dirty="0" smtClean="0">
                          <a:solidFill>
                            <a:srgbClr val="C00000"/>
                          </a:solidFill>
                        </a:rPr>
                        <a:t>     GREY     ORANGE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YELLOW    BLUE     WHITE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r>
                        <a:rPr lang="cs-CZ" b="1" dirty="0" smtClean="0">
                          <a:solidFill>
                            <a:srgbClr val="C00000"/>
                          </a:solidFill>
                        </a:rPr>
                        <a:t>BLACK    YELLOW    GREEN</a:t>
                      </a:r>
                      <a:endParaRPr lang="cs-CZ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Obdélník 2"/>
          <p:cNvSpPr/>
          <p:nvPr/>
        </p:nvSpPr>
        <p:spPr>
          <a:xfrm>
            <a:off x="755576" y="1313148"/>
            <a:ext cx="2160240" cy="50405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AN APPLE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55576" y="407707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 MOUSE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525416" y="4077072"/>
            <a:ext cx="2160240" cy="50405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AN EGG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228184" y="4077072"/>
            <a:ext cx="2160240" cy="50405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 PEAR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25416" y="1313148"/>
            <a:ext cx="2160240" cy="5040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A HORSE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228184" y="1313148"/>
            <a:ext cx="2160240" cy="50405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WINTER</a:t>
            </a:r>
            <a:endParaRPr lang="cs-CZ" sz="2800" b="1" dirty="0">
              <a:solidFill>
                <a:schemeClr val="tx1"/>
              </a:solidFill>
            </a:endParaRPr>
          </a:p>
        </p:txBody>
      </p:sp>
      <p:cxnSp>
        <p:nvCxnSpPr>
          <p:cNvPr id="20" name="Přímá spojnice se šipkou 19"/>
          <p:cNvCxnSpPr/>
          <p:nvPr/>
        </p:nvCxnSpPr>
        <p:spPr>
          <a:xfrm>
            <a:off x="1979712" y="4602517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1938058" y="4627805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1189989" y="4581128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/>
          <p:nvPr/>
        </p:nvCxnSpPr>
        <p:spPr>
          <a:xfrm>
            <a:off x="1855940" y="1843878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 flipH="1">
            <a:off x="1814286" y="1869166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se šipkou 43"/>
          <p:cNvCxnSpPr/>
          <p:nvPr/>
        </p:nvCxnSpPr>
        <p:spPr>
          <a:xfrm flipH="1">
            <a:off x="1066217" y="1822489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se šipkou 44"/>
          <p:cNvCxnSpPr/>
          <p:nvPr/>
        </p:nvCxnSpPr>
        <p:spPr>
          <a:xfrm>
            <a:off x="4625780" y="1852087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se šipkou 45"/>
          <p:cNvCxnSpPr/>
          <p:nvPr/>
        </p:nvCxnSpPr>
        <p:spPr>
          <a:xfrm flipH="1">
            <a:off x="4584126" y="1877375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se šipkou 46"/>
          <p:cNvCxnSpPr/>
          <p:nvPr/>
        </p:nvCxnSpPr>
        <p:spPr>
          <a:xfrm flipH="1">
            <a:off x="3836057" y="1830698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se šipkou 50"/>
          <p:cNvCxnSpPr/>
          <p:nvPr/>
        </p:nvCxnSpPr>
        <p:spPr>
          <a:xfrm>
            <a:off x="7349958" y="1843384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se šipkou 51"/>
          <p:cNvCxnSpPr/>
          <p:nvPr/>
        </p:nvCxnSpPr>
        <p:spPr>
          <a:xfrm flipH="1">
            <a:off x="7308304" y="1868672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se šipkou 52"/>
          <p:cNvCxnSpPr/>
          <p:nvPr/>
        </p:nvCxnSpPr>
        <p:spPr>
          <a:xfrm flipH="1">
            <a:off x="6560235" y="1821995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se šipkou 53"/>
          <p:cNvCxnSpPr/>
          <p:nvPr/>
        </p:nvCxnSpPr>
        <p:spPr>
          <a:xfrm>
            <a:off x="4667434" y="4601454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se šipkou 54"/>
          <p:cNvCxnSpPr/>
          <p:nvPr/>
        </p:nvCxnSpPr>
        <p:spPr>
          <a:xfrm flipH="1">
            <a:off x="4625780" y="4626742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se šipkou 55"/>
          <p:cNvCxnSpPr/>
          <p:nvPr/>
        </p:nvCxnSpPr>
        <p:spPr>
          <a:xfrm flipH="1">
            <a:off x="3877711" y="4580065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se šipkou 56"/>
          <p:cNvCxnSpPr/>
          <p:nvPr/>
        </p:nvCxnSpPr>
        <p:spPr>
          <a:xfrm>
            <a:off x="7328548" y="4601454"/>
            <a:ext cx="643516" cy="10853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se šipkou 57"/>
          <p:cNvCxnSpPr/>
          <p:nvPr/>
        </p:nvCxnSpPr>
        <p:spPr>
          <a:xfrm flipH="1">
            <a:off x="7286894" y="4626742"/>
            <a:ext cx="21410" cy="101837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se šipkou 58"/>
          <p:cNvCxnSpPr/>
          <p:nvPr/>
        </p:nvCxnSpPr>
        <p:spPr>
          <a:xfrm flipH="1">
            <a:off x="6538825" y="4580065"/>
            <a:ext cx="769480" cy="106505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2905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92500" lnSpcReduction="1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http://openclipart.org </a:t>
            </a: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archiv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348</Words>
  <Application>Microsoft Office PowerPoint</Application>
  <PresentationFormat>Předvádění na obrazovce (4:3)</PresentationFormat>
  <Paragraphs>174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1_Motiv systému Office</vt:lpstr>
      <vt:lpstr>2_Motiv systému Office</vt:lpstr>
      <vt:lpstr>3_Motiv systému Office</vt:lpstr>
      <vt:lpstr>ANGLICKÝ JAZYK   Vocabulary test</vt:lpstr>
      <vt:lpstr>Prezentace aplikace PowerPoint</vt:lpstr>
      <vt:lpstr>Přelož  slova  a zkontroluj.</vt:lpstr>
      <vt:lpstr>Prezentace aplikace PowerPoint</vt:lpstr>
      <vt:lpstr>Prezentace aplikace PowerPoint</vt:lpstr>
      <vt:lpstr>Doplň číslo nebo slovo.</vt:lpstr>
      <vt:lpstr>KTERÁ BARVA PATŘÍ KE SLOVU?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franzova</cp:lastModifiedBy>
  <cp:revision>58</cp:revision>
  <dcterms:created xsi:type="dcterms:W3CDTF">2012-06-27T08:54:30Z</dcterms:created>
  <dcterms:modified xsi:type="dcterms:W3CDTF">2013-01-28T11:05:44Z</dcterms:modified>
</cp:coreProperties>
</file>