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0"/>
  </p:notesMasterIdLst>
  <p:sldIdLst>
    <p:sldId id="257" r:id="rId4"/>
    <p:sldId id="258" r:id="rId5"/>
    <p:sldId id="260" r:id="rId6"/>
    <p:sldId id="264" r:id="rId7"/>
    <p:sldId id="262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72" autoAdjust="0"/>
    <p:restoredTop sz="94660"/>
  </p:normalViewPr>
  <p:slideViewPr>
    <p:cSldViewPr showGuides="1">
      <p:cViewPr>
        <p:scale>
          <a:sx n="66" d="100"/>
          <a:sy n="66" d="100"/>
        </p:scale>
        <p:origin x="-1626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20.11.2012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hyperlink" Target="http://openclipart.org/detail/166779/horse---cheval-by-presquesage" TargetMode="External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penclipart.org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</a:pP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ANGLICKÝ JAZYK</a:t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/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  </a:t>
            </a:r>
            <a:r>
              <a:rPr lang="cs-CZ" sz="5400" b="1" kern="0" dirty="0" smtClean="0">
                <a:solidFill>
                  <a:srgbClr val="FF0000"/>
                </a:solidFill>
                <a:latin typeface="Arial" pitchFamily="34"/>
                <a:cs typeface="Arial" pitchFamily="34"/>
              </a:rPr>
              <a:t>Řadové číslovky</a:t>
            </a:r>
            <a:endParaRPr lang="cs-CZ" sz="5400" b="1" kern="0" dirty="0">
              <a:solidFill>
                <a:srgbClr val="FF0000"/>
              </a:solidFill>
              <a:latin typeface="Arial" pitchFamily="34"/>
              <a:cs typeface="Arial" pitchFamily="34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</a:t>
            </a:r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: Mgr. </a:t>
            </a:r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Jana </a:t>
            </a:r>
            <a:r>
              <a:rPr lang="cs-CZ" sz="200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Rodingerová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3863874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32_AJ9_10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ANGLICKÝ 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Řadové číslovky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Mgr. Jana </a:t>
                      </a:r>
                      <a:r>
                        <a:rPr lang="cs-CZ" sz="1100" dirty="0" err="1" smtClean="0">
                          <a:latin typeface="Arial" pitchFamily="34" charset="0"/>
                          <a:cs typeface="Arial" pitchFamily="34" charset="0"/>
                        </a:rPr>
                        <a:t>Rodingerová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Výklad a procvičení nového učiva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v pořadí, umět pojmenovat řadovou číslovku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angličtina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 nových poznatků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17.11. 2012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Nadpis 1030"/>
          <p:cNvSpPr>
            <a:spLocks noGrp="1"/>
          </p:cNvSpPr>
          <p:nvPr>
            <p:ph type="title"/>
          </p:nvPr>
        </p:nvSpPr>
        <p:spPr>
          <a:xfrm>
            <a:off x="475076" y="198221"/>
            <a:ext cx="8084332" cy="634082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Prostuduj řadové číslovky a čti.</a:t>
            </a:r>
            <a:endParaRPr lang="cs-CZ" b="1" dirty="0">
              <a:solidFill>
                <a:schemeClr val="tx2"/>
              </a:solidFill>
            </a:endParaRPr>
          </a:p>
        </p:txBody>
      </p:sp>
      <p:graphicFrame>
        <p:nvGraphicFramePr>
          <p:cNvPr id="14" name="Zástupný symbol pro obsah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5821891"/>
              </p:ext>
            </p:extLst>
          </p:nvPr>
        </p:nvGraphicFramePr>
        <p:xfrm>
          <a:off x="479112" y="832300"/>
          <a:ext cx="8125336" cy="583706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062668"/>
                <a:gridCol w="4062668"/>
              </a:tblGrid>
              <a:tr h="5837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first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second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third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fourth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fifth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sixth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seventh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eight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ninth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  <a:tr h="5837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the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3200" b="1" dirty="0" err="1" smtClean="0">
                          <a:solidFill>
                            <a:srgbClr val="FF0000"/>
                          </a:solidFill>
                        </a:rPr>
                        <a:t>tenth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b"/>
                </a:tc>
              </a:tr>
            </a:tbl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166" y="2153624"/>
            <a:ext cx="549214" cy="3600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06" y="6068585"/>
            <a:ext cx="747958" cy="56469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05" y="2578872"/>
            <a:ext cx="627136" cy="48080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33" y="5595674"/>
            <a:ext cx="467657" cy="47291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453" y="3186857"/>
            <a:ext cx="407095" cy="46972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501" y="3827130"/>
            <a:ext cx="582989" cy="4534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511" y="4969450"/>
            <a:ext cx="649899" cy="46215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05" y="4459244"/>
            <a:ext cx="361372" cy="357357"/>
          </a:xfrm>
          <a:prstGeom prst="rect">
            <a:avLst/>
          </a:prstGeom>
        </p:spPr>
      </p:pic>
      <p:pic>
        <p:nvPicPr>
          <p:cNvPr id="2050" name="Picture 2" descr="#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364709"/>
            <a:ext cx="436819" cy="62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02" y="832303"/>
            <a:ext cx="737178" cy="53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71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Doplň podle vzoru.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bird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 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horse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cat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fish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pig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chicken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mouse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rabbit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</a:t>
            </a:r>
            <a:r>
              <a:rPr lang="cs-CZ" sz="3800" dirty="0" err="1" smtClean="0"/>
              <a:t>frog</a:t>
            </a:r>
            <a:r>
              <a:rPr lang="cs-CZ" sz="3800" dirty="0" smtClean="0"/>
              <a:t> </a:t>
            </a:r>
            <a:r>
              <a:rPr lang="cs-CZ" sz="3800" dirty="0" err="1" smtClean="0"/>
              <a:t>is</a:t>
            </a:r>
            <a:r>
              <a:rPr lang="cs-CZ" sz="3800" dirty="0" smtClean="0"/>
              <a:t>						.</a:t>
            </a:r>
          </a:p>
          <a:p>
            <a:r>
              <a:rPr lang="cs-CZ" sz="3800" dirty="0" err="1" smtClean="0"/>
              <a:t>The</a:t>
            </a:r>
            <a:r>
              <a:rPr lang="cs-CZ" sz="3800" dirty="0" smtClean="0"/>
              <a:t> dog </a:t>
            </a:r>
            <a:r>
              <a:rPr lang="cs-CZ" sz="3800" dirty="0" err="1" smtClean="0"/>
              <a:t>is</a:t>
            </a:r>
            <a:r>
              <a:rPr lang="cs-CZ" sz="3800" dirty="0" smtClean="0"/>
              <a:t>	</a:t>
            </a:r>
            <a:r>
              <a:rPr lang="cs-CZ" dirty="0" smtClean="0"/>
              <a:t>					.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42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Obdélník 1038"/>
          <p:cNvSpPr/>
          <p:nvPr/>
        </p:nvSpPr>
        <p:spPr>
          <a:xfrm>
            <a:off x="9051632" y="2468344"/>
            <a:ext cx="1847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50106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Doplň pořadí dle vzoru.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256584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dunkey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						.</a:t>
            </a:r>
          </a:p>
          <a:p>
            <a:r>
              <a:rPr lang="cs-CZ" dirty="0"/>
              <a:t> </a:t>
            </a:r>
            <a:endParaRPr lang="cs-CZ" dirty="0" smtClean="0"/>
          </a:p>
          <a:p>
            <a:r>
              <a:rPr lang="cs-CZ" dirty="0"/>
              <a:t> </a:t>
            </a:r>
            <a:endParaRPr lang="cs-CZ" dirty="0" smtClean="0"/>
          </a:p>
          <a:p>
            <a:r>
              <a:rPr lang="cs-CZ" dirty="0"/>
              <a:t> </a:t>
            </a:r>
            <a:endParaRPr lang="cs-CZ" dirty="0" smtClean="0"/>
          </a:p>
          <a:p>
            <a:r>
              <a:rPr lang="cs-CZ" dirty="0"/>
              <a:t> </a:t>
            </a:r>
            <a:endParaRPr lang="cs-CZ" dirty="0" smtClean="0"/>
          </a:p>
          <a:p>
            <a:r>
              <a:rPr lang="cs-CZ" dirty="0"/>
              <a:t> </a:t>
            </a:r>
          </a:p>
        </p:txBody>
      </p:sp>
      <p:pic>
        <p:nvPicPr>
          <p:cNvPr id="1026" name="Picture 2" descr="C:\Documents and Settings\ACER\Dokumenty\Downloads\TheStructorr_shee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35604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CER\Dokumenty\Downloads\nicubunu_Donkey_on_a_pla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83" y="1410594"/>
            <a:ext cx="1107270" cy="110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:\Documents and Settings\ACER\Dokumenty\Downloads\Butterfly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560" y="1592754"/>
            <a:ext cx="85725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Documents and Settings\ACER\Dokumenty\Downloads\Machovka_Happy_fish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45141"/>
            <a:ext cx="857250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Documents and Settings\ACER\Dokumenty\Downloads\do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498898"/>
            <a:ext cx="7334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Documents and Settings\ACER\Dokumenty\Downloads\TatsuoUeda_baby_elephan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41069"/>
            <a:ext cx="1368152" cy="97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35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http://openclipart.org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archiv autora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260</Words>
  <Application>Microsoft Office PowerPoint</Application>
  <PresentationFormat>Předvádění na obrazovce (4:3)</PresentationFormat>
  <Paragraphs>76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1_Motiv systému Office</vt:lpstr>
      <vt:lpstr>2_Motiv systému Office</vt:lpstr>
      <vt:lpstr>3_Motiv systému Office</vt:lpstr>
      <vt:lpstr>ANGLICKÝ JAZYK    Řadové číslovky</vt:lpstr>
      <vt:lpstr>Prezentace aplikace PowerPoint</vt:lpstr>
      <vt:lpstr>Prostuduj řadové číslovky a čti.</vt:lpstr>
      <vt:lpstr>Doplň podle vzoru.</vt:lpstr>
      <vt:lpstr>Doplň pořadí dle vzoru.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franzova</cp:lastModifiedBy>
  <cp:revision>28</cp:revision>
  <dcterms:created xsi:type="dcterms:W3CDTF">2012-06-27T08:54:30Z</dcterms:created>
  <dcterms:modified xsi:type="dcterms:W3CDTF">2012-11-20T09:13:10Z</dcterms:modified>
</cp:coreProperties>
</file>