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5" r:id="rId6"/>
    <p:sldId id="262" r:id="rId7"/>
    <p:sldId id="261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50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Month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in a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year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: Mgr.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606439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32_AJ9_12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Month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in a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year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 názvů označujících měsíce v roce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Prověření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prohloubení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6.11.2012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5" y="165760"/>
            <a:ext cx="3672409" cy="76234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Month</a:t>
            </a:r>
            <a:r>
              <a:rPr lang="cs-CZ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in a </a:t>
            </a:r>
            <a:r>
              <a:rPr lang="cs-CZ" b="1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year</a:t>
            </a:r>
            <a:endParaRPr lang="cs-CZ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928100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59" y="1802302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2687" y="2732053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58" y="3655383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2687" y="4578713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2686" y="5503172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56163" y="878972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39361" y="1797001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66114" y="2720331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90585" y="3539563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56791" y="4462893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11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56163" y="5354129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12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bdélník se zakulaceným příčným rohem 20"/>
          <p:cNvSpPr/>
          <p:nvPr/>
        </p:nvSpPr>
        <p:spPr>
          <a:xfrm>
            <a:off x="1547664" y="1102859"/>
            <a:ext cx="2592288" cy="605550"/>
          </a:xfrm>
          <a:prstGeom prst="round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2"/>
                </a:solidFill>
              </a:rPr>
              <a:t>January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2" name="Obdélník se zakulaceným příčným rohem 21"/>
          <p:cNvSpPr/>
          <p:nvPr/>
        </p:nvSpPr>
        <p:spPr>
          <a:xfrm>
            <a:off x="1601483" y="1989223"/>
            <a:ext cx="2592288" cy="576064"/>
          </a:xfrm>
          <a:prstGeom prst="round2Diag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2"/>
                </a:solidFill>
              </a:rPr>
              <a:t>February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3" name="Obdélník se zakulaceným příčným rohem 22"/>
          <p:cNvSpPr/>
          <p:nvPr/>
        </p:nvSpPr>
        <p:spPr>
          <a:xfrm>
            <a:off x="1547664" y="2914624"/>
            <a:ext cx="2592288" cy="624939"/>
          </a:xfrm>
          <a:prstGeom prst="round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2"/>
                </a:solidFill>
              </a:rPr>
              <a:t>March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4" name="Obdélník se zakulaceným příčným rohem 23"/>
          <p:cNvSpPr/>
          <p:nvPr/>
        </p:nvSpPr>
        <p:spPr>
          <a:xfrm>
            <a:off x="1573931" y="3885408"/>
            <a:ext cx="2664296" cy="577485"/>
          </a:xfrm>
          <a:prstGeom prst="round2Diag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2"/>
                </a:solidFill>
              </a:rPr>
              <a:t>April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5" name="Obdélník se zakulaceným příčným rohem 24"/>
          <p:cNvSpPr/>
          <p:nvPr/>
        </p:nvSpPr>
        <p:spPr>
          <a:xfrm>
            <a:off x="1630377" y="4812680"/>
            <a:ext cx="2664296" cy="577485"/>
          </a:xfrm>
          <a:prstGeom prst="round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May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6" name="Obdélník se zakulaceným příčným rohem 25"/>
          <p:cNvSpPr/>
          <p:nvPr/>
        </p:nvSpPr>
        <p:spPr>
          <a:xfrm>
            <a:off x="1630377" y="5682688"/>
            <a:ext cx="2664296" cy="610708"/>
          </a:xfrm>
          <a:prstGeom prst="round2Diag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June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7" name="Obdélník se zakulaceným příčným rohem 26"/>
          <p:cNvSpPr/>
          <p:nvPr/>
        </p:nvSpPr>
        <p:spPr>
          <a:xfrm>
            <a:off x="6052187" y="1102859"/>
            <a:ext cx="2448272" cy="540191"/>
          </a:xfrm>
          <a:prstGeom prst="round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July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8" name="Obdélník se zakulaceným příčným rohem 27"/>
          <p:cNvSpPr/>
          <p:nvPr/>
        </p:nvSpPr>
        <p:spPr>
          <a:xfrm>
            <a:off x="6084168" y="1989223"/>
            <a:ext cx="2448272" cy="527968"/>
          </a:xfrm>
          <a:prstGeom prst="round2Diag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August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9" name="Obdélník se zakulaceným příčným rohem 28"/>
          <p:cNvSpPr/>
          <p:nvPr/>
        </p:nvSpPr>
        <p:spPr>
          <a:xfrm>
            <a:off x="6084168" y="2876565"/>
            <a:ext cx="2448272" cy="610861"/>
          </a:xfrm>
          <a:prstGeom prst="round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2"/>
                </a:solidFill>
              </a:rPr>
              <a:t>September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30" name="Obdélník se zakulaceným příčným rohem 29"/>
          <p:cNvSpPr/>
          <p:nvPr/>
        </p:nvSpPr>
        <p:spPr>
          <a:xfrm>
            <a:off x="6084168" y="3828305"/>
            <a:ext cx="2448272" cy="536799"/>
          </a:xfrm>
          <a:prstGeom prst="round2Diag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2"/>
                </a:solidFill>
              </a:rPr>
              <a:t>October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31" name="Obdélník se zakulaceným příčným rohem 30"/>
          <p:cNvSpPr/>
          <p:nvPr/>
        </p:nvSpPr>
        <p:spPr>
          <a:xfrm>
            <a:off x="6084168" y="4623311"/>
            <a:ext cx="2448272" cy="602494"/>
          </a:xfrm>
          <a:prstGeom prst="round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2"/>
                </a:solidFill>
              </a:rPr>
              <a:t>November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1024" name="Obdélník se zakulaceným příčným rohem 1023"/>
          <p:cNvSpPr/>
          <p:nvPr/>
        </p:nvSpPr>
        <p:spPr>
          <a:xfrm>
            <a:off x="6084168" y="5573526"/>
            <a:ext cx="2448272" cy="703933"/>
          </a:xfrm>
          <a:prstGeom prst="round2Diag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2"/>
                </a:solidFill>
              </a:rPr>
              <a:t>December</a:t>
            </a:r>
            <a:endParaRPr lang="cs-CZ" sz="3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77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10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150813"/>
            <a:ext cx="7848873" cy="656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341800" cy="6125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05" y="621588"/>
            <a:ext cx="8731464" cy="5543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181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243</Words>
  <Application>Microsoft Office PowerPoint</Application>
  <PresentationFormat>Předvádění na obrazovce (4:3)</PresentationFormat>
  <Paragraphs>68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 Month in a year</vt:lpstr>
      <vt:lpstr>Prezentace aplikace PowerPoint</vt:lpstr>
      <vt:lpstr>Month in a year</vt:lpstr>
      <vt:lpstr>Prezentace aplikace PowerPoint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31</cp:revision>
  <dcterms:created xsi:type="dcterms:W3CDTF">2012-06-27T08:54:30Z</dcterms:created>
  <dcterms:modified xsi:type="dcterms:W3CDTF">2012-11-13T10:42:41Z</dcterms:modified>
</cp:coreProperties>
</file>