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</p:sldMasterIdLst>
  <p:notesMasterIdLst>
    <p:notesMasterId r:id="rId10"/>
  </p:notesMasterIdLst>
  <p:sldIdLst>
    <p:sldId id="257" r:id="rId3"/>
    <p:sldId id="258" r:id="rId4"/>
    <p:sldId id="260" r:id="rId5"/>
    <p:sldId id="264" r:id="rId6"/>
    <p:sldId id="265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672" autoAdjust="0"/>
    <p:restoredTop sz="94660"/>
  </p:normalViewPr>
  <p:slideViewPr>
    <p:cSldViewPr showGuides="1">
      <p:cViewPr>
        <p:scale>
          <a:sx n="66" d="100"/>
          <a:sy n="66" d="100"/>
        </p:scale>
        <p:origin x="-162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There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isn´t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,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there</a:t>
            </a:r>
            <a:r>
              <a:rPr lang="cs-CZ" sz="54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4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aren´t</a:t>
            </a:r>
            <a:endParaRPr lang="cs-CZ" sz="54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229200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0652631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32_AJ9_17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There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isn´t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,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there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aren´t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vazbou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there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isn´t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,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aren´t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a správné použití vazby v otázkách a krátkých odpovědích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vědomostí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20 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23.01.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3">
              <a:lumMod val="75000"/>
            </a:schemeClr>
          </a:fgClr>
          <a:bgClr>
            <a:schemeClr val="accent3">
              <a:lumMod val="40000"/>
              <a:lumOff val="6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Nadpis 1030"/>
          <p:cNvSpPr>
            <a:spLocks noGrp="1"/>
          </p:cNvSpPr>
          <p:nvPr>
            <p:ph type="title"/>
          </p:nvPr>
        </p:nvSpPr>
        <p:spPr>
          <a:xfrm>
            <a:off x="3059832" y="116632"/>
            <a:ext cx="5858949" cy="720080"/>
          </a:xfr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LOOK   AND  NAME  ANIMALS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087" y="351053"/>
            <a:ext cx="8572500" cy="6490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  <a:solidFill>
            <a:schemeClr val="accent6">
              <a:lumMod val="75000"/>
            </a:schemeClr>
          </a:solidFill>
          <a:ln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READ  AND  REMEMBER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4040188" cy="1143818"/>
          </a:xfrm>
          <a:solidFill>
            <a:srgbClr val="FFFF00"/>
          </a:solidFill>
        </p:spPr>
        <p:txBody>
          <a:bodyPr>
            <a:normAutofit fontScale="25000" lnSpcReduction="20000"/>
          </a:bodyPr>
          <a:lstStyle/>
          <a:p>
            <a:endParaRPr lang="cs-CZ" dirty="0" smtClean="0"/>
          </a:p>
          <a:p>
            <a:r>
              <a:rPr lang="cs-CZ" sz="14400" dirty="0" err="1" smtClean="0"/>
              <a:t>Is</a:t>
            </a:r>
            <a:r>
              <a:rPr lang="cs-CZ" sz="14400" dirty="0" smtClean="0"/>
              <a:t> </a:t>
            </a:r>
            <a:r>
              <a:rPr lang="cs-CZ" sz="14400" dirty="0" err="1" smtClean="0"/>
              <a:t>there</a:t>
            </a:r>
            <a:r>
              <a:rPr lang="cs-CZ" sz="14400" dirty="0" smtClean="0"/>
              <a:t> a </a:t>
            </a:r>
            <a:r>
              <a:rPr lang="cs-CZ" sz="14400" dirty="0" err="1" smtClean="0"/>
              <a:t>cat</a:t>
            </a:r>
            <a:r>
              <a:rPr lang="cs-CZ" sz="14400" dirty="0" smtClean="0"/>
              <a:t> in </a:t>
            </a:r>
            <a:r>
              <a:rPr lang="cs-CZ" sz="14400" dirty="0" err="1" smtClean="0"/>
              <a:t>the</a:t>
            </a:r>
            <a:r>
              <a:rPr lang="cs-CZ" sz="14400" dirty="0" smtClean="0"/>
              <a:t> </a:t>
            </a:r>
            <a:r>
              <a:rPr lang="cs-CZ" sz="14400" dirty="0" err="1" smtClean="0"/>
              <a:t>picture</a:t>
            </a:r>
            <a:r>
              <a:rPr lang="cs-CZ" sz="14400" dirty="0" smtClean="0"/>
              <a:t>?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619228" y="1628800"/>
            <a:ext cx="4041775" cy="1152129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Are </a:t>
            </a:r>
            <a:r>
              <a:rPr lang="cs-CZ" sz="3600" dirty="0" err="1" smtClean="0"/>
              <a:t>there</a:t>
            </a:r>
            <a:r>
              <a:rPr lang="cs-CZ" sz="3600" dirty="0" smtClean="0"/>
              <a:t> a </a:t>
            </a:r>
            <a:r>
              <a:rPr lang="cs-CZ" sz="3600" dirty="0" err="1" smtClean="0"/>
              <a:t>fish</a:t>
            </a:r>
            <a:r>
              <a:rPr lang="cs-CZ" sz="3600" dirty="0" smtClean="0"/>
              <a:t> and </a:t>
            </a:r>
            <a:r>
              <a:rPr lang="cs-CZ" sz="3600" dirty="0" err="1" smtClean="0"/>
              <a:t>bird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?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467544" y="3258302"/>
            <a:ext cx="4032448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rgbClr val="FF0000"/>
                </a:solidFill>
              </a:rPr>
              <a:t>Yes</a:t>
            </a:r>
            <a:r>
              <a:rPr lang="cs-CZ" sz="4400" dirty="0" smtClean="0">
                <a:solidFill>
                  <a:srgbClr val="FF0000"/>
                </a:solidFill>
              </a:rPr>
              <a:t>, </a:t>
            </a:r>
            <a:r>
              <a:rPr lang="cs-CZ" sz="4400" dirty="0" err="1" smtClean="0">
                <a:solidFill>
                  <a:srgbClr val="FF0000"/>
                </a:solidFill>
              </a:rPr>
              <a:t>there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is</a:t>
            </a:r>
            <a:r>
              <a:rPr lang="cs-CZ" sz="4400" dirty="0" smtClean="0">
                <a:solidFill>
                  <a:srgbClr val="FF0000"/>
                </a:solidFill>
              </a:rPr>
              <a:t>.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67544" y="4869160"/>
            <a:ext cx="4032448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0000"/>
                </a:solidFill>
              </a:rPr>
              <a:t>No, </a:t>
            </a:r>
            <a:r>
              <a:rPr lang="cs-CZ" sz="4400" dirty="0" err="1" smtClean="0">
                <a:solidFill>
                  <a:srgbClr val="FF0000"/>
                </a:solidFill>
              </a:rPr>
              <a:t>there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err="1" smtClean="0">
                <a:solidFill>
                  <a:srgbClr val="FF0000"/>
                </a:solidFill>
              </a:rPr>
              <a:t>isn´t</a:t>
            </a:r>
            <a:r>
              <a:rPr lang="cs-CZ" sz="4400" dirty="0" smtClean="0">
                <a:solidFill>
                  <a:srgbClr val="FF0000"/>
                </a:solidFill>
              </a:rPr>
              <a:t>.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85365" y="3258302"/>
            <a:ext cx="4032448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err="1" smtClean="0">
                <a:solidFill>
                  <a:schemeClr val="tx2"/>
                </a:solidFill>
              </a:rPr>
              <a:t>Yes</a:t>
            </a:r>
            <a:r>
              <a:rPr lang="cs-CZ" sz="4400" dirty="0" smtClean="0">
                <a:solidFill>
                  <a:schemeClr val="tx2"/>
                </a:solidFill>
              </a:rPr>
              <a:t>, </a:t>
            </a:r>
            <a:r>
              <a:rPr lang="cs-CZ" sz="4400" dirty="0" err="1" smtClean="0">
                <a:solidFill>
                  <a:schemeClr val="tx2"/>
                </a:solidFill>
              </a:rPr>
              <a:t>there</a:t>
            </a:r>
            <a:r>
              <a:rPr lang="cs-CZ" sz="4400" dirty="0" smtClean="0">
                <a:solidFill>
                  <a:schemeClr val="tx2"/>
                </a:solidFill>
              </a:rPr>
              <a:t> are.</a:t>
            </a:r>
            <a:endParaRPr lang="cs-CZ" sz="4400" dirty="0">
              <a:solidFill>
                <a:schemeClr val="tx2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685928" y="4869160"/>
            <a:ext cx="4032448" cy="115212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2"/>
                </a:solidFill>
              </a:rPr>
              <a:t>No, </a:t>
            </a:r>
            <a:r>
              <a:rPr lang="cs-CZ" sz="4400" dirty="0" err="1" smtClean="0">
                <a:solidFill>
                  <a:schemeClr val="tx2"/>
                </a:solidFill>
              </a:rPr>
              <a:t>there</a:t>
            </a:r>
            <a:r>
              <a:rPr lang="cs-CZ" sz="4400" dirty="0" smtClean="0">
                <a:solidFill>
                  <a:schemeClr val="tx2"/>
                </a:solidFill>
              </a:rPr>
              <a:t> </a:t>
            </a:r>
            <a:r>
              <a:rPr lang="cs-CZ" sz="4400" dirty="0" err="1" smtClean="0">
                <a:solidFill>
                  <a:schemeClr val="tx2"/>
                </a:solidFill>
              </a:rPr>
              <a:t>aren´t</a:t>
            </a:r>
            <a:r>
              <a:rPr lang="cs-CZ" sz="4400" dirty="0" smtClean="0">
                <a:solidFill>
                  <a:schemeClr val="tx2"/>
                </a:solidFill>
              </a:rPr>
              <a:t>.</a:t>
            </a:r>
            <a:endParaRPr lang="cs-CZ" sz="44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2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Nadpis 10"/>
          <p:cNvSpPr txBox="1">
            <a:spLocks/>
          </p:cNvSpPr>
          <p:nvPr/>
        </p:nvSpPr>
        <p:spPr>
          <a:xfrm>
            <a:off x="449355" y="260648"/>
            <a:ext cx="8208912" cy="83675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 err="1" smtClean="0"/>
              <a:t>Write</a:t>
            </a:r>
            <a:r>
              <a:rPr lang="cs-CZ" b="1" dirty="0" smtClean="0"/>
              <a:t> </a:t>
            </a:r>
            <a:r>
              <a:rPr lang="cs-CZ" b="1" dirty="0" err="1" smtClean="0"/>
              <a:t>short</a:t>
            </a:r>
            <a:r>
              <a:rPr lang="cs-CZ" b="1" dirty="0" smtClean="0"/>
              <a:t> </a:t>
            </a:r>
            <a:r>
              <a:rPr lang="cs-CZ" b="1" dirty="0" err="1" smtClean="0"/>
              <a:t>answers</a:t>
            </a:r>
            <a:r>
              <a:rPr lang="cs-CZ" b="1" dirty="0" smtClean="0"/>
              <a:t>.</a:t>
            </a:r>
            <a:endParaRPr lang="cs-CZ" b="1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844024"/>
              </p:ext>
            </p:extLst>
          </p:nvPr>
        </p:nvGraphicFramePr>
        <p:xfrm>
          <a:off x="467544" y="1097406"/>
          <a:ext cx="8208912" cy="5566453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6120680"/>
                <a:gridCol w="2088232"/>
              </a:tblGrid>
              <a:tr h="924282"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fish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in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lake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24282"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an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owl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on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tree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24282">
                <a:tc>
                  <a:txBody>
                    <a:bodyPr/>
                    <a:lstStyle/>
                    <a:p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Is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cat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behid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tree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.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2428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Are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bird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and hen in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picture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4504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Are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two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frogs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in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picture</a:t>
                      </a: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  <a:tr h="92428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Are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there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flowers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in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the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2800" b="1" baseline="0" dirty="0" err="1" smtClean="0">
                          <a:solidFill>
                            <a:schemeClr val="tx1"/>
                          </a:solidFill>
                        </a:rPr>
                        <a:t>picture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?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 anchor="b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6462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78098"/>
          </a:xfrm>
          <a:solidFill>
            <a:schemeClr val="accent1"/>
          </a:solidFill>
        </p:spPr>
        <p:txBody>
          <a:bodyPr>
            <a:normAutofit fontScale="90000"/>
          </a:bodyPr>
          <a:lstStyle/>
          <a:p>
            <a:r>
              <a:rPr lang="cs-CZ" sz="4800" b="1" dirty="0" err="1" smtClean="0">
                <a:solidFill>
                  <a:schemeClr val="bg1"/>
                </a:solidFill>
              </a:rPr>
              <a:t>Write</a:t>
            </a:r>
            <a:r>
              <a:rPr lang="cs-CZ" sz="4800" b="1" dirty="0" smtClean="0">
                <a:solidFill>
                  <a:schemeClr val="bg1"/>
                </a:solidFill>
              </a:rPr>
              <a:t> </a:t>
            </a:r>
            <a:r>
              <a:rPr lang="cs-CZ" sz="4800" b="1" dirty="0" err="1">
                <a:solidFill>
                  <a:schemeClr val="bg1"/>
                </a:solidFill>
              </a:rPr>
              <a:t>the</a:t>
            </a:r>
            <a:r>
              <a:rPr lang="cs-CZ" sz="4800" b="1" dirty="0">
                <a:solidFill>
                  <a:schemeClr val="bg1"/>
                </a:solidFill>
              </a:rPr>
              <a:t> </a:t>
            </a:r>
            <a:r>
              <a:rPr lang="cs-CZ" sz="4800" b="1" dirty="0" err="1">
                <a:solidFill>
                  <a:schemeClr val="bg1"/>
                </a:solidFill>
              </a:rPr>
              <a:t>correct</a:t>
            </a:r>
            <a:r>
              <a:rPr lang="cs-CZ" sz="4800" b="1" dirty="0">
                <a:solidFill>
                  <a:schemeClr val="bg1"/>
                </a:solidFill>
              </a:rPr>
              <a:t> </a:t>
            </a:r>
            <a:r>
              <a:rPr lang="cs-CZ" sz="4800" b="1" dirty="0" err="1" smtClean="0">
                <a:solidFill>
                  <a:schemeClr val="bg1"/>
                </a:solidFill>
              </a:rPr>
              <a:t>answer</a:t>
            </a:r>
            <a:r>
              <a:rPr lang="cs-CZ" sz="4800" b="1" dirty="0" smtClean="0">
                <a:solidFill>
                  <a:schemeClr val="bg1"/>
                </a:solidFill>
              </a:rPr>
              <a:t>.</a:t>
            </a:r>
            <a:endParaRPr lang="cs-CZ" sz="48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677063"/>
              </p:ext>
            </p:extLst>
          </p:nvPr>
        </p:nvGraphicFramePr>
        <p:xfrm>
          <a:off x="179512" y="1052736"/>
          <a:ext cx="8784975" cy="5688632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605860"/>
                <a:gridCol w="4013825"/>
                <a:gridCol w="605860"/>
                <a:gridCol w="2839351"/>
                <a:gridCol w="720079"/>
              </a:tblGrid>
              <a:tr h="711079">
                <a:tc gridSpan="4">
                  <a:txBody>
                    <a:bodyPr/>
                    <a:lstStyle/>
                    <a:p>
                      <a:r>
                        <a:rPr lang="cs-CZ" sz="2400" dirty="0" err="1" smtClean="0"/>
                        <a:t>Is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t</a:t>
                      </a:r>
                      <a:r>
                        <a:rPr lang="cs-CZ" sz="2400" dirty="0" err="1" smtClean="0"/>
                        <a:t>here</a:t>
                      </a:r>
                      <a:r>
                        <a:rPr lang="cs-CZ" sz="2400" dirty="0" smtClean="0"/>
                        <a:t> a </a:t>
                      </a:r>
                      <a:r>
                        <a:rPr lang="cs-CZ" sz="2400" dirty="0" err="1" smtClean="0"/>
                        <a:t>ladybird</a:t>
                      </a:r>
                      <a:r>
                        <a:rPr lang="cs-CZ" sz="2400" dirty="0" smtClean="0"/>
                        <a:t> </a:t>
                      </a:r>
                      <a:r>
                        <a:rPr lang="cs-CZ" sz="2400" baseline="0" dirty="0" smtClean="0"/>
                        <a:t>in </a:t>
                      </a:r>
                      <a:r>
                        <a:rPr lang="cs-CZ" sz="2400" baseline="0" dirty="0" err="1" smtClean="0"/>
                        <a:t>the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picture</a:t>
                      </a:r>
                      <a:r>
                        <a:rPr lang="cs-CZ" sz="2400" baseline="0" dirty="0" smtClean="0"/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bird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above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cat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Are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hen and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cat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under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lake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frog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next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to a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lake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on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right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Are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three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fish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Are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an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owl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and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bird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in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picture</a:t>
                      </a:r>
                      <a:r>
                        <a:rPr kumimoji="0" lang="cs-CZ" sz="24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?</a:t>
                      </a:r>
                      <a:endParaRPr lang="cs-CZ" sz="24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00B050"/>
                          </a:solidFill>
                        </a:rPr>
                        <a:t>A</a:t>
                      </a:r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00B050"/>
                          </a:solidFill>
                        </a:rPr>
                        <a:t>C</a:t>
                      </a:r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are.</a:t>
                      </a:r>
                      <a:endParaRPr lang="cs-CZ" sz="36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  <a:tr h="711079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00B050"/>
                          </a:solidFill>
                        </a:rPr>
                        <a:t>B</a:t>
                      </a:r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isn´t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4000" dirty="0" smtClean="0">
                          <a:solidFill>
                            <a:srgbClr val="00B050"/>
                          </a:solidFill>
                        </a:rPr>
                        <a:t>D</a:t>
                      </a:r>
                      <a:endParaRPr lang="cs-CZ" sz="4000" dirty="0">
                        <a:solidFill>
                          <a:srgbClr val="00B050"/>
                        </a:solidFill>
                      </a:endParaRPr>
                    </a:p>
                  </a:txBody>
                  <a:tcPr anchor="b"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there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36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aren´t</a:t>
                      </a:r>
                      <a:r>
                        <a:rPr kumimoji="0" lang="cs-CZ" sz="36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1F497D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3600" dirty="0"/>
                    </a:p>
                  </a:txBody>
                  <a:tcPr anchor="b"/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>
                        <a:solidFill>
                          <a:schemeClr val="accent1"/>
                        </a:solidFill>
                      </a:endParaRPr>
                    </a:p>
                  </a:txBody>
                  <a:tcPr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5926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76923C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367</TotalTime>
  <Words>422</Words>
  <Application>Microsoft Office PowerPoint</Application>
  <PresentationFormat>Předvádění na obrazovce (4:3)</PresentationFormat>
  <Paragraphs>75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1_Motiv systému Office</vt:lpstr>
      <vt:lpstr>3_Motiv systému Office</vt:lpstr>
      <vt:lpstr>ANGLICKÝ JAZYK  There isn´t, there aren´t</vt:lpstr>
      <vt:lpstr>Prezentace aplikace PowerPoint</vt:lpstr>
      <vt:lpstr>LOOK   AND  NAME  ANIMALS</vt:lpstr>
      <vt:lpstr>READ  AND  REMEMBER</vt:lpstr>
      <vt:lpstr>Prezentace aplikace PowerPoint</vt:lpstr>
      <vt:lpstr>Write the correct answer.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44</cp:revision>
  <dcterms:created xsi:type="dcterms:W3CDTF">2012-06-27T08:54:30Z</dcterms:created>
  <dcterms:modified xsi:type="dcterms:W3CDTF">2013-01-28T11:06:06Z</dcterms:modified>
</cp:coreProperties>
</file>