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7" r:id="rId2"/>
    <p:sldId id="258" r:id="rId3"/>
    <p:sldId id="262" r:id="rId4"/>
    <p:sldId id="263" r:id="rId5"/>
    <p:sldId id="264" r:id="rId6"/>
    <p:sldId id="260" r:id="rId7"/>
    <p:sldId id="261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PŘÍRODOVĚDA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Lidské tělo</a:t>
            </a:r>
            <a:r>
              <a:rPr lang="cs-CZ" sz="36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36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Zpracovala: Mgr. Jana Ottová</a:t>
            </a:r>
            <a:endParaRPr lang="cs-CZ" sz="20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2474054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42_PŘVL_04</a:t>
                      </a:r>
                      <a:endParaRPr lang="cs-CZ" sz="11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PŘÍRODOVĚDA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Lidské tělo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Ottová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lidským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tělem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Poznat části lidského těla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ZŠ/4.-5.ročník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o lidském těle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21.1.2013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Lidé žijící na Zemi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Se od sebe liší: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Barvou pleti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Barvou vlasů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Jazykem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Velikostí postavy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Tloušťkou postavy</a:t>
            </a: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Mají společné: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Stavbu těla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Orgány v těle</a:t>
            </a:r>
          </a:p>
          <a:p>
            <a:pPr>
              <a:buFont typeface="Arial" pitchFamily="34" charset="0"/>
              <a:buChar char="•"/>
            </a:pP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cs-CZ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000" b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C:\Users\ottova\AppData\Local\Microsoft\Windows\Temporary Internet Files\Content.IE5\3SFI84ZE\MP90043957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33392"/>
            <a:ext cx="1359498" cy="182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64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Části lidského těla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Hlava                                                       </a:t>
            </a:r>
          </a:p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Krk                            </a:t>
            </a:r>
          </a:p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Ramena                                </a:t>
            </a:r>
          </a:p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Horní končetiny</a:t>
            </a:r>
          </a:p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Trup</a:t>
            </a:r>
          </a:p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Dolní končetiny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16832"/>
            <a:ext cx="2127728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142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Části obličeje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Čelo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Oči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Nos                       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Tváře 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Ústa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Brada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Uši</a:t>
            </a:r>
          </a:p>
          <a:p>
            <a:pPr>
              <a:buFont typeface="Arial" pitchFamily="34" charset="0"/>
              <a:buChar char="•"/>
            </a:pP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042552"/>
            <a:ext cx="3834425" cy="3037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105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Kostra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Slouží jako opora našeho těla</a:t>
            </a:r>
          </a:p>
          <a:p>
            <a:pPr marL="0" indent="0">
              <a:buNone/>
            </a:pPr>
            <a:endParaRPr lang="cs-CZ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Chrání důležité orgány</a:t>
            </a:r>
          </a:p>
          <a:p>
            <a:pPr marL="0" indent="0">
              <a:buNone/>
            </a:pPr>
            <a:endParaRPr lang="cs-CZ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Umožňuje nám pohyb</a:t>
            </a:r>
          </a:p>
          <a:p>
            <a:pPr marL="0" indent="0">
              <a:buNone/>
            </a:pPr>
            <a:endParaRPr lang="cs-CZ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Má asi 200 kostí </a:t>
            </a: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Users\ottova\AppData\Local\Microsoft\Windows\Temporary Internet Files\Content.IE5\3SFI84ZE\MP9001750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564904"/>
            <a:ext cx="1651248" cy="24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795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Části kostry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Lebka</a:t>
            </a: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Hrudní koš</a:t>
            </a:r>
            <a:endParaRPr lang="cs-CZ" sz="2600" b="1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Horní končetiny</a:t>
            </a: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Páteř</a:t>
            </a: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Pánev</a:t>
            </a:r>
          </a:p>
          <a:p>
            <a:pPr marL="0" indent="0">
              <a:buNone/>
            </a:pPr>
            <a:r>
              <a:rPr lang="cs-CZ" sz="2600" b="1" dirty="0" smtClean="0">
                <a:solidFill>
                  <a:schemeClr val="accent4">
                    <a:lumMod val="50000"/>
                  </a:schemeClr>
                </a:solidFill>
              </a:rPr>
              <a:t>Dolní končetiny</a:t>
            </a:r>
            <a:endParaRPr lang="cs-CZ" sz="2600" b="1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Users\ottova\AppData\Local\Microsoft\Windows\Temporary Internet Files\Content.IE5\LTAO3N5T\MC9003982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062340"/>
            <a:ext cx="2629331" cy="361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91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Důležité orgány v našem těle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Srdce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Pracuje jako pumpa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Pravidelně pumpuje krev do celého těla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Je uloženo v hrudním koši, který ho chrání </a:t>
            </a:r>
          </a:p>
          <a:p>
            <a:pPr>
              <a:buFont typeface="Arial" pitchFamily="34" charset="0"/>
              <a:buChar char="•"/>
            </a:pP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Mozek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Řídí práci celého našeho těla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Myslí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Má paměť</a:t>
            </a:r>
          </a:p>
          <a:p>
            <a:pPr>
              <a:buFont typeface="Arial" pitchFamily="34" charset="0"/>
              <a:buChar char="•"/>
            </a:pP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Je uložen v lebce, která ho chrání</a:t>
            </a:r>
          </a:p>
          <a:p>
            <a:pPr>
              <a:buFont typeface="Arial" pitchFamily="34" charset="0"/>
              <a:buChar char="•"/>
            </a:pP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Users\ottova\AppData\Local\Microsoft\Windows\Temporary Internet Files\Content.IE5\FIXNGYNP\MP90032115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790" y="4570468"/>
            <a:ext cx="944504" cy="1324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ttova\AppData\Local\Microsoft\Windows\Temporary Internet Files\Content.IE5\Q9S6HLOY\MC9004387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096" y="2890005"/>
            <a:ext cx="951569" cy="126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865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Smyslové ústrojí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Pomáhá člověku orientovat se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Člověk má 5 smyslů: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Každý smysl vnímáme jiným orgánem, víš kterým?</a:t>
            </a: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accent4">
                    <a:lumMod val="50000"/>
                  </a:schemeClr>
                </a:solidFill>
              </a:rPr>
              <a:t>Zrak         sluch          čich          chuť         hmat</a:t>
            </a:r>
          </a:p>
          <a:p>
            <a:pPr marL="0" indent="0">
              <a:buNone/>
            </a:pP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0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Users\ottova\AppData\Local\Microsoft\Windows\Temporary Internet Files\Content.IE5\F4DQPT3H\MP9004067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07" y="4701556"/>
            <a:ext cx="1222488" cy="94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ttova\AppData\Local\Microsoft\Windows\Temporary Internet Files\Content.IE5\Q9S6HLOY\MP9004091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53251"/>
            <a:ext cx="1124718" cy="1124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ttova\AppData\Local\Microsoft\Windows\Temporary Internet Files\Content.IE5\FIXNGYNP\MP90043048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31662"/>
            <a:ext cx="1083202" cy="108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ottova\AppData\Local\Microsoft\Windows\Temporary Internet Files\Content.IE5\F4DQPT3H\MP90044866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612300"/>
            <a:ext cx="1316562" cy="987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ottova\AppData\Local\Microsoft\Windows\Temporary Internet Files\Content.IE5\F4DQPT3H\MP90042235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413" y="3621084"/>
            <a:ext cx="1484158" cy="989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241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cs-CZ" sz="2400">
                <a:latin typeface="Arial"/>
                <a:ea typeface="Times New Roman"/>
              </a:rPr>
              <a:t>http://bestpage.krasl.com/gif/gif33.html</a:t>
            </a:r>
            <a:endParaRPr lang="cs-CZ" sz="2400" dirty="0" smtClean="0">
              <a:latin typeface="Arial"/>
              <a:ea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cs-CZ" sz="2400" dirty="0" smtClean="0">
                <a:latin typeface="Arial"/>
                <a:ea typeface="Times New Roman"/>
              </a:rPr>
              <a:t>Archiv autora</a:t>
            </a: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</TotalTime>
  <Words>360</Words>
  <Application>Microsoft Office PowerPoint</Application>
  <PresentationFormat>Předvádění na obrazovce (4:3)</PresentationFormat>
  <Paragraphs>109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Spring</vt:lpstr>
      <vt:lpstr>   PŘÍRODOVĚDA  Lidské tělo </vt:lpstr>
      <vt:lpstr>Prezentace aplikace PowerPoint</vt:lpstr>
      <vt:lpstr>Lidé žijící na Zemi</vt:lpstr>
      <vt:lpstr>Části lidského těla</vt:lpstr>
      <vt:lpstr>Části obličeje</vt:lpstr>
      <vt:lpstr>Kostra</vt:lpstr>
      <vt:lpstr>Části kostry</vt:lpstr>
      <vt:lpstr>Důležité orgány v našem těle</vt:lpstr>
      <vt:lpstr>Smyslové ústrojí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 </dc:title>
  <dc:creator>franzova</dc:creator>
  <cp:lastModifiedBy>franzova</cp:lastModifiedBy>
  <cp:revision>35</cp:revision>
  <dcterms:created xsi:type="dcterms:W3CDTF">2012-06-27T08:54:30Z</dcterms:created>
  <dcterms:modified xsi:type="dcterms:W3CDTF">2013-03-01T07:27:22Z</dcterms:modified>
</cp:coreProperties>
</file>