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66" r:id="rId4"/>
    <p:sldId id="260" r:id="rId5"/>
    <p:sldId id="263" r:id="rId6"/>
    <p:sldId id="262" r:id="rId7"/>
    <p:sldId id="261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9" d="100"/>
          <a:sy n="89" d="100"/>
        </p:scale>
        <p:origin x="-384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2A17F5-B45D-4F0C-85C8-E8B4559F8234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B9A8D77D-C7EB-4E14-AB71-9A93E726879C}">
      <dgm:prSet/>
      <dgm:spPr/>
      <dgm:t>
        <a:bodyPr/>
        <a:lstStyle/>
        <a:p>
          <a:pPr rtl="0"/>
          <a:r>
            <a:rPr lang="cs-CZ" baseline="0" dirty="0" smtClean="0"/>
            <a:t>Ukládáme tam pastelky, tužky a pero. Co je to?</a:t>
          </a:r>
          <a:endParaRPr lang="cs-CZ" dirty="0"/>
        </a:p>
      </dgm:t>
    </dgm:pt>
    <dgm:pt modelId="{115D3921-B25E-4392-848F-BBB086AD5889}" type="parTrans" cxnId="{9B97D358-F5E0-40F7-928B-B17BB19EC289}">
      <dgm:prSet/>
      <dgm:spPr/>
      <dgm:t>
        <a:bodyPr/>
        <a:lstStyle/>
        <a:p>
          <a:endParaRPr lang="cs-CZ"/>
        </a:p>
      </dgm:t>
    </dgm:pt>
    <dgm:pt modelId="{A0FFE8E0-5023-4C65-A056-7F6938A6ECBE}" type="sibTrans" cxnId="{9B97D358-F5E0-40F7-928B-B17BB19EC289}">
      <dgm:prSet/>
      <dgm:spPr/>
      <dgm:t>
        <a:bodyPr/>
        <a:lstStyle/>
        <a:p>
          <a:endParaRPr lang="cs-CZ"/>
        </a:p>
      </dgm:t>
    </dgm:pt>
    <dgm:pt modelId="{478AA8DC-EF78-4332-A4BD-3923782EDDE7}">
      <dgm:prSet/>
      <dgm:spPr/>
      <dgm:t>
        <a:bodyPr/>
        <a:lstStyle/>
        <a:p>
          <a:pPr rtl="0"/>
          <a:endParaRPr lang="cs-CZ" baseline="0" dirty="0"/>
        </a:p>
      </dgm:t>
    </dgm:pt>
    <dgm:pt modelId="{DC45C2C1-2462-416D-88CB-8D1EC0217A6F}" type="parTrans" cxnId="{3828D9CB-F5A5-499C-9AF3-D8F4D17DECED}">
      <dgm:prSet/>
      <dgm:spPr/>
      <dgm:t>
        <a:bodyPr/>
        <a:lstStyle/>
        <a:p>
          <a:endParaRPr lang="cs-CZ"/>
        </a:p>
      </dgm:t>
    </dgm:pt>
    <dgm:pt modelId="{C0382743-21A8-4882-B846-FCBAD8A5471E}" type="sibTrans" cxnId="{3828D9CB-F5A5-499C-9AF3-D8F4D17DECED}">
      <dgm:prSet/>
      <dgm:spPr/>
      <dgm:t>
        <a:bodyPr/>
        <a:lstStyle/>
        <a:p>
          <a:endParaRPr lang="cs-CZ"/>
        </a:p>
      </dgm:t>
    </dgm:pt>
    <dgm:pt modelId="{34842A3D-485E-4E1F-83CC-84AF22C78957}">
      <dgm:prSet/>
      <dgm:spPr/>
      <dgm:t>
        <a:bodyPr/>
        <a:lstStyle/>
        <a:p>
          <a:pPr rtl="0"/>
          <a:r>
            <a:rPr lang="cs-CZ" baseline="0" dirty="0" smtClean="0"/>
            <a:t>Nosíme tam knihy, sešity, svačinu. Co je to?</a:t>
          </a:r>
          <a:endParaRPr lang="cs-CZ" dirty="0"/>
        </a:p>
      </dgm:t>
    </dgm:pt>
    <dgm:pt modelId="{F733B6EC-C8B6-4C16-9418-D395173D8336}" type="parTrans" cxnId="{5961EFD2-6EC8-458B-BE53-221C671841F8}">
      <dgm:prSet/>
      <dgm:spPr/>
      <dgm:t>
        <a:bodyPr/>
        <a:lstStyle/>
        <a:p>
          <a:endParaRPr lang="cs-CZ"/>
        </a:p>
      </dgm:t>
    </dgm:pt>
    <dgm:pt modelId="{B8DCF431-AA26-4D45-96C2-11ECDC78B742}" type="sibTrans" cxnId="{5961EFD2-6EC8-458B-BE53-221C671841F8}">
      <dgm:prSet/>
      <dgm:spPr/>
      <dgm:t>
        <a:bodyPr/>
        <a:lstStyle/>
        <a:p>
          <a:endParaRPr lang="cs-CZ"/>
        </a:p>
      </dgm:t>
    </dgm:pt>
    <dgm:pt modelId="{F0071529-187A-4748-B0E7-226199C756A3}">
      <dgm:prSet/>
      <dgm:spPr/>
      <dgm:t>
        <a:bodyPr/>
        <a:lstStyle/>
        <a:p>
          <a:pPr rtl="0"/>
          <a:endParaRPr lang="cs-CZ" baseline="0" dirty="0"/>
        </a:p>
      </dgm:t>
    </dgm:pt>
    <dgm:pt modelId="{F9D8C3B8-BA06-4910-98D3-BAF37E957731}" type="parTrans" cxnId="{9ACC375F-4404-40C6-A8EE-9F4CC1D0ECB9}">
      <dgm:prSet/>
      <dgm:spPr/>
      <dgm:t>
        <a:bodyPr/>
        <a:lstStyle/>
        <a:p>
          <a:endParaRPr lang="cs-CZ"/>
        </a:p>
      </dgm:t>
    </dgm:pt>
    <dgm:pt modelId="{1ACDC86A-B221-41C9-860F-1076244D8E71}" type="sibTrans" cxnId="{9ACC375F-4404-40C6-A8EE-9F4CC1D0ECB9}">
      <dgm:prSet/>
      <dgm:spPr/>
      <dgm:t>
        <a:bodyPr/>
        <a:lstStyle/>
        <a:p>
          <a:endParaRPr lang="cs-CZ"/>
        </a:p>
      </dgm:t>
    </dgm:pt>
    <dgm:pt modelId="{0991296D-B18F-4F6A-B7BD-F552ABE480D2}">
      <dgm:prSet/>
      <dgm:spPr/>
      <dgm:t>
        <a:bodyPr/>
        <a:lstStyle/>
        <a:p>
          <a:pPr rtl="0"/>
          <a:r>
            <a:rPr lang="cs-CZ" baseline="0" dirty="0" smtClean="0"/>
            <a:t>Stříháme s tím papír. Co je to?</a:t>
          </a:r>
          <a:endParaRPr lang="cs-CZ" dirty="0"/>
        </a:p>
      </dgm:t>
    </dgm:pt>
    <dgm:pt modelId="{A815D3D9-38A4-49B0-9D51-96B9240B6DDD}" type="parTrans" cxnId="{2C362BB5-09B9-4D7F-A1FE-7A9F02B70011}">
      <dgm:prSet/>
      <dgm:spPr/>
      <dgm:t>
        <a:bodyPr/>
        <a:lstStyle/>
        <a:p>
          <a:endParaRPr lang="cs-CZ"/>
        </a:p>
      </dgm:t>
    </dgm:pt>
    <dgm:pt modelId="{78661F3C-A5A3-46B6-9A5F-DF6BF846A5A4}" type="sibTrans" cxnId="{2C362BB5-09B9-4D7F-A1FE-7A9F02B70011}">
      <dgm:prSet/>
      <dgm:spPr/>
      <dgm:t>
        <a:bodyPr/>
        <a:lstStyle/>
        <a:p>
          <a:endParaRPr lang="cs-CZ"/>
        </a:p>
      </dgm:t>
    </dgm:pt>
    <dgm:pt modelId="{623C33B6-EF62-492A-A756-B44E721DD6AF}">
      <dgm:prSet/>
      <dgm:spPr/>
      <dgm:t>
        <a:bodyPr/>
        <a:lstStyle/>
        <a:p>
          <a:pPr rtl="0"/>
          <a:endParaRPr lang="cs-CZ" baseline="0" dirty="0"/>
        </a:p>
      </dgm:t>
    </dgm:pt>
    <dgm:pt modelId="{70D67204-5C60-417D-A9AD-24700680895C}" type="parTrans" cxnId="{B05E2616-3993-4EDE-8F05-CD3A056F4883}">
      <dgm:prSet/>
      <dgm:spPr/>
      <dgm:t>
        <a:bodyPr/>
        <a:lstStyle/>
        <a:p>
          <a:endParaRPr lang="cs-CZ"/>
        </a:p>
      </dgm:t>
    </dgm:pt>
    <dgm:pt modelId="{A84F47BB-0374-4C90-AC95-8BEBAEA7CA3E}" type="sibTrans" cxnId="{B05E2616-3993-4EDE-8F05-CD3A056F4883}">
      <dgm:prSet/>
      <dgm:spPr/>
      <dgm:t>
        <a:bodyPr/>
        <a:lstStyle/>
        <a:p>
          <a:endParaRPr lang="cs-CZ"/>
        </a:p>
      </dgm:t>
    </dgm:pt>
    <dgm:pt modelId="{AAD99E59-439D-4156-8ABB-145FAADD30EC}">
      <dgm:prSet/>
      <dgm:spPr/>
      <dgm:t>
        <a:bodyPr/>
        <a:lstStyle/>
        <a:p>
          <a:pPr rtl="0"/>
          <a:r>
            <a:rPr lang="cs-CZ" baseline="0" dirty="0" smtClean="0"/>
            <a:t>Měříme tím. Co je to? </a:t>
          </a:r>
          <a:endParaRPr lang="cs-CZ" dirty="0"/>
        </a:p>
      </dgm:t>
    </dgm:pt>
    <dgm:pt modelId="{98812DB6-2ECA-4D9C-AB33-25686B3B52DE}" type="parTrans" cxnId="{340AB632-90A7-42B8-BC36-602337F6747D}">
      <dgm:prSet/>
      <dgm:spPr/>
      <dgm:t>
        <a:bodyPr/>
        <a:lstStyle/>
        <a:p>
          <a:endParaRPr lang="cs-CZ"/>
        </a:p>
      </dgm:t>
    </dgm:pt>
    <dgm:pt modelId="{EEE46393-8F31-457F-92B7-5C07C50C5DD3}" type="sibTrans" cxnId="{340AB632-90A7-42B8-BC36-602337F6747D}">
      <dgm:prSet/>
      <dgm:spPr/>
      <dgm:t>
        <a:bodyPr/>
        <a:lstStyle/>
        <a:p>
          <a:endParaRPr lang="cs-CZ"/>
        </a:p>
      </dgm:t>
    </dgm:pt>
    <dgm:pt modelId="{398C388E-421C-477D-94D5-B40933C5728A}">
      <dgm:prSet/>
      <dgm:spPr/>
      <dgm:t>
        <a:bodyPr/>
        <a:lstStyle/>
        <a:p>
          <a:pPr rtl="0"/>
          <a:endParaRPr lang="cs-CZ" baseline="0" dirty="0"/>
        </a:p>
      </dgm:t>
    </dgm:pt>
    <dgm:pt modelId="{D3C659DD-5733-41F2-BC57-90B44A247344}" type="parTrans" cxnId="{371B2D40-5080-4867-ABD4-0B6A0778CF12}">
      <dgm:prSet/>
      <dgm:spPr/>
      <dgm:t>
        <a:bodyPr/>
        <a:lstStyle/>
        <a:p>
          <a:endParaRPr lang="cs-CZ"/>
        </a:p>
      </dgm:t>
    </dgm:pt>
    <dgm:pt modelId="{A6ABF345-D3CA-46EE-A870-3D80B6399CB1}" type="sibTrans" cxnId="{371B2D40-5080-4867-ABD4-0B6A0778CF12}">
      <dgm:prSet/>
      <dgm:spPr/>
      <dgm:t>
        <a:bodyPr/>
        <a:lstStyle/>
        <a:p>
          <a:endParaRPr lang="cs-CZ"/>
        </a:p>
      </dgm:t>
    </dgm:pt>
    <dgm:pt modelId="{E55C14EC-5254-4613-9924-5E59E3F9DED4}">
      <dgm:prSet/>
      <dgm:spPr/>
      <dgm:t>
        <a:bodyPr/>
        <a:lstStyle/>
        <a:p>
          <a:pPr rtl="0"/>
          <a:r>
            <a:rPr lang="cs-CZ" baseline="0" dirty="0" smtClean="0"/>
            <a:t>(Odpovědi: penál, školní taška, nůžky, pravítko).</a:t>
          </a:r>
          <a:endParaRPr lang="cs-CZ" dirty="0"/>
        </a:p>
      </dgm:t>
    </dgm:pt>
    <dgm:pt modelId="{BDC5E6D9-5E53-4339-A70B-E4EDD7F9BC18}" type="parTrans" cxnId="{008540AB-92FE-4DA0-82E6-CBD7E94752D3}">
      <dgm:prSet/>
      <dgm:spPr/>
      <dgm:t>
        <a:bodyPr/>
        <a:lstStyle/>
        <a:p>
          <a:endParaRPr lang="cs-CZ"/>
        </a:p>
      </dgm:t>
    </dgm:pt>
    <dgm:pt modelId="{66988B2A-D48E-4B74-8E21-4DD39EEB7861}" type="sibTrans" cxnId="{008540AB-92FE-4DA0-82E6-CBD7E94752D3}">
      <dgm:prSet/>
      <dgm:spPr/>
      <dgm:t>
        <a:bodyPr/>
        <a:lstStyle/>
        <a:p>
          <a:endParaRPr lang="cs-CZ"/>
        </a:p>
      </dgm:t>
    </dgm:pt>
    <dgm:pt modelId="{7E56D189-2DC9-4FFF-861E-E5841B24FD0D}" type="pres">
      <dgm:prSet presAssocID="{742A17F5-B45D-4F0C-85C8-E8B4559F823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755CF6-208C-4195-B94C-1D1AB2A42A3D}" type="pres">
      <dgm:prSet presAssocID="{B9A8D77D-C7EB-4E14-AB71-9A93E726879C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6AE5FD-2714-48D7-9E28-F35F0A968393}" type="pres">
      <dgm:prSet presAssocID="{A0FFE8E0-5023-4C65-A056-7F6938A6ECBE}" presName="spacer" presStyleCnt="0"/>
      <dgm:spPr/>
    </dgm:pt>
    <dgm:pt modelId="{5951EBE4-B3AD-4EEF-B75A-AD6211E2DF27}" type="pres">
      <dgm:prSet presAssocID="{478AA8DC-EF78-4332-A4BD-3923782EDDE7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56A632-856C-4657-BB81-57450FCDCEF7}" type="pres">
      <dgm:prSet presAssocID="{C0382743-21A8-4882-B846-FCBAD8A5471E}" presName="spacer" presStyleCnt="0"/>
      <dgm:spPr/>
    </dgm:pt>
    <dgm:pt modelId="{28620BB9-4DF1-402A-9730-A0D1BA7BE454}" type="pres">
      <dgm:prSet presAssocID="{34842A3D-485E-4E1F-83CC-84AF22C78957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4D1BF-BFF8-496A-BC74-F729E419B9CE}" type="pres">
      <dgm:prSet presAssocID="{B8DCF431-AA26-4D45-96C2-11ECDC78B742}" presName="spacer" presStyleCnt="0"/>
      <dgm:spPr/>
    </dgm:pt>
    <dgm:pt modelId="{A396FCD3-F3C3-43E1-9711-FEF7617A7BF7}" type="pres">
      <dgm:prSet presAssocID="{F0071529-187A-4748-B0E7-226199C756A3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D87911-EA5C-4115-B6AC-C3E9854EB48D}" type="pres">
      <dgm:prSet presAssocID="{1ACDC86A-B221-41C9-860F-1076244D8E71}" presName="spacer" presStyleCnt="0"/>
      <dgm:spPr/>
    </dgm:pt>
    <dgm:pt modelId="{67BC126D-1178-4BDE-9FA5-26F4E91427BD}" type="pres">
      <dgm:prSet presAssocID="{0991296D-B18F-4F6A-B7BD-F552ABE480D2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4909F9-A6A1-4D08-8125-848DC0DCB482}" type="pres">
      <dgm:prSet presAssocID="{78661F3C-A5A3-46B6-9A5F-DF6BF846A5A4}" presName="spacer" presStyleCnt="0"/>
      <dgm:spPr/>
    </dgm:pt>
    <dgm:pt modelId="{9D9DDA51-977A-4243-ACFA-A4191788F205}" type="pres">
      <dgm:prSet presAssocID="{623C33B6-EF62-492A-A756-B44E721DD6AF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8F1D35-90BF-4C9B-A308-7267EA37A7EF}" type="pres">
      <dgm:prSet presAssocID="{A84F47BB-0374-4C90-AC95-8BEBAEA7CA3E}" presName="spacer" presStyleCnt="0"/>
      <dgm:spPr/>
    </dgm:pt>
    <dgm:pt modelId="{C02EFD64-B4BF-4FB8-BFF3-CF37D7EB6E86}" type="pres">
      <dgm:prSet presAssocID="{AAD99E59-439D-4156-8ABB-145FAADD30EC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DEF597-15AA-4DBC-A428-75DA3867BDFE}" type="pres">
      <dgm:prSet presAssocID="{EEE46393-8F31-457F-92B7-5C07C50C5DD3}" presName="spacer" presStyleCnt="0"/>
      <dgm:spPr/>
    </dgm:pt>
    <dgm:pt modelId="{245D628A-B393-46C0-9706-EA600E5A1850}" type="pres">
      <dgm:prSet presAssocID="{398C388E-421C-477D-94D5-B40933C5728A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1207C-C7C4-406D-A9D6-B367DE854C06}" type="pres">
      <dgm:prSet presAssocID="{A6ABF345-D3CA-46EE-A870-3D80B6399CB1}" presName="spacer" presStyleCnt="0"/>
      <dgm:spPr/>
    </dgm:pt>
    <dgm:pt modelId="{B2869E73-9636-4631-8D72-854DC63009E8}" type="pres">
      <dgm:prSet presAssocID="{E55C14EC-5254-4613-9924-5E59E3F9DED4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F8CFEF-F35E-46C8-9A67-9F062E25F175}" type="presOf" srcId="{623C33B6-EF62-492A-A756-B44E721DD6AF}" destId="{9D9DDA51-977A-4243-ACFA-A4191788F205}" srcOrd="0" destOrd="0" presId="urn:microsoft.com/office/officeart/2005/8/layout/vList2"/>
    <dgm:cxn modelId="{008540AB-92FE-4DA0-82E6-CBD7E94752D3}" srcId="{742A17F5-B45D-4F0C-85C8-E8B4559F8234}" destId="{E55C14EC-5254-4613-9924-5E59E3F9DED4}" srcOrd="8" destOrd="0" parTransId="{BDC5E6D9-5E53-4339-A70B-E4EDD7F9BC18}" sibTransId="{66988B2A-D48E-4B74-8E21-4DD39EEB7861}"/>
    <dgm:cxn modelId="{3828D9CB-F5A5-499C-9AF3-D8F4D17DECED}" srcId="{742A17F5-B45D-4F0C-85C8-E8B4559F8234}" destId="{478AA8DC-EF78-4332-A4BD-3923782EDDE7}" srcOrd="1" destOrd="0" parTransId="{DC45C2C1-2462-416D-88CB-8D1EC0217A6F}" sibTransId="{C0382743-21A8-4882-B846-FCBAD8A5471E}"/>
    <dgm:cxn modelId="{340AB632-90A7-42B8-BC36-602337F6747D}" srcId="{742A17F5-B45D-4F0C-85C8-E8B4559F8234}" destId="{AAD99E59-439D-4156-8ABB-145FAADD30EC}" srcOrd="6" destOrd="0" parTransId="{98812DB6-2ECA-4D9C-AB33-25686B3B52DE}" sibTransId="{EEE46393-8F31-457F-92B7-5C07C50C5DD3}"/>
    <dgm:cxn modelId="{47C65B14-9F88-4F15-A64F-3AA61988BF14}" type="presOf" srcId="{34842A3D-485E-4E1F-83CC-84AF22C78957}" destId="{28620BB9-4DF1-402A-9730-A0D1BA7BE454}" srcOrd="0" destOrd="0" presId="urn:microsoft.com/office/officeart/2005/8/layout/vList2"/>
    <dgm:cxn modelId="{9B97D358-F5E0-40F7-928B-B17BB19EC289}" srcId="{742A17F5-B45D-4F0C-85C8-E8B4559F8234}" destId="{B9A8D77D-C7EB-4E14-AB71-9A93E726879C}" srcOrd="0" destOrd="0" parTransId="{115D3921-B25E-4392-848F-BBB086AD5889}" sibTransId="{A0FFE8E0-5023-4C65-A056-7F6938A6ECBE}"/>
    <dgm:cxn modelId="{9ACC375F-4404-40C6-A8EE-9F4CC1D0ECB9}" srcId="{742A17F5-B45D-4F0C-85C8-E8B4559F8234}" destId="{F0071529-187A-4748-B0E7-226199C756A3}" srcOrd="3" destOrd="0" parTransId="{F9D8C3B8-BA06-4910-98D3-BAF37E957731}" sibTransId="{1ACDC86A-B221-41C9-860F-1076244D8E71}"/>
    <dgm:cxn modelId="{D8FDC6EB-EB80-4CC1-AD2D-034F848359C6}" type="presOf" srcId="{0991296D-B18F-4F6A-B7BD-F552ABE480D2}" destId="{67BC126D-1178-4BDE-9FA5-26F4E91427BD}" srcOrd="0" destOrd="0" presId="urn:microsoft.com/office/officeart/2005/8/layout/vList2"/>
    <dgm:cxn modelId="{562E61F7-EC8F-43B4-B6EA-2A32A3476EB5}" type="presOf" srcId="{F0071529-187A-4748-B0E7-226199C756A3}" destId="{A396FCD3-F3C3-43E1-9711-FEF7617A7BF7}" srcOrd="0" destOrd="0" presId="urn:microsoft.com/office/officeart/2005/8/layout/vList2"/>
    <dgm:cxn modelId="{D119C928-EE20-4B3E-B214-6C358CCE21D4}" type="presOf" srcId="{E55C14EC-5254-4613-9924-5E59E3F9DED4}" destId="{B2869E73-9636-4631-8D72-854DC63009E8}" srcOrd="0" destOrd="0" presId="urn:microsoft.com/office/officeart/2005/8/layout/vList2"/>
    <dgm:cxn modelId="{7716D49A-87FB-4475-B2B4-991003C2A929}" type="presOf" srcId="{AAD99E59-439D-4156-8ABB-145FAADD30EC}" destId="{C02EFD64-B4BF-4FB8-BFF3-CF37D7EB6E86}" srcOrd="0" destOrd="0" presId="urn:microsoft.com/office/officeart/2005/8/layout/vList2"/>
    <dgm:cxn modelId="{E8F6FA09-88C9-4135-9B3D-F2A69C3F5B24}" type="presOf" srcId="{742A17F5-B45D-4F0C-85C8-E8B4559F8234}" destId="{7E56D189-2DC9-4FFF-861E-E5841B24FD0D}" srcOrd="0" destOrd="0" presId="urn:microsoft.com/office/officeart/2005/8/layout/vList2"/>
    <dgm:cxn modelId="{5961EFD2-6EC8-458B-BE53-221C671841F8}" srcId="{742A17F5-B45D-4F0C-85C8-E8B4559F8234}" destId="{34842A3D-485E-4E1F-83CC-84AF22C78957}" srcOrd="2" destOrd="0" parTransId="{F733B6EC-C8B6-4C16-9418-D395173D8336}" sibTransId="{B8DCF431-AA26-4D45-96C2-11ECDC78B742}"/>
    <dgm:cxn modelId="{B05E2616-3993-4EDE-8F05-CD3A056F4883}" srcId="{742A17F5-B45D-4F0C-85C8-E8B4559F8234}" destId="{623C33B6-EF62-492A-A756-B44E721DD6AF}" srcOrd="5" destOrd="0" parTransId="{70D67204-5C60-417D-A9AD-24700680895C}" sibTransId="{A84F47BB-0374-4C90-AC95-8BEBAEA7CA3E}"/>
    <dgm:cxn modelId="{2C362BB5-09B9-4D7F-A1FE-7A9F02B70011}" srcId="{742A17F5-B45D-4F0C-85C8-E8B4559F8234}" destId="{0991296D-B18F-4F6A-B7BD-F552ABE480D2}" srcOrd="4" destOrd="0" parTransId="{A815D3D9-38A4-49B0-9D51-96B9240B6DDD}" sibTransId="{78661F3C-A5A3-46B6-9A5F-DF6BF846A5A4}"/>
    <dgm:cxn modelId="{371B2D40-5080-4867-ABD4-0B6A0778CF12}" srcId="{742A17F5-B45D-4F0C-85C8-E8B4559F8234}" destId="{398C388E-421C-477D-94D5-B40933C5728A}" srcOrd="7" destOrd="0" parTransId="{D3C659DD-5733-41F2-BC57-90B44A247344}" sibTransId="{A6ABF345-D3CA-46EE-A870-3D80B6399CB1}"/>
    <dgm:cxn modelId="{ED0F822F-5C7F-46A7-94CE-611451A76222}" type="presOf" srcId="{398C388E-421C-477D-94D5-B40933C5728A}" destId="{245D628A-B393-46C0-9706-EA600E5A1850}" srcOrd="0" destOrd="0" presId="urn:microsoft.com/office/officeart/2005/8/layout/vList2"/>
    <dgm:cxn modelId="{216E3FDD-42A1-4B97-A286-A23E68860F99}" type="presOf" srcId="{B9A8D77D-C7EB-4E14-AB71-9A93E726879C}" destId="{CB755CF6-208C-4195-B94C-1D1AB2A42A3D}" srcOrd="0" destOrd="0" presId="urn:microsoft.com/office/officeart/2005/8/layout/vList2"/>
    <dgm:cxn modelId="{22EF7D0C-35E0-4B5D-AB3D-8F9700508281}" type="presOf" srcId="{478AA8DC-EF78-4332-A4BD-3923782EDDE7}" destId="{5951EBE4-B3AD-4EEF-B75A-AD6211E2DF27}" srcOrd="0" destOrd="0" presId="urn:microsoft.com/office/officeart/2005/8/layout/vList2"/>
    <dgm:cxn modelId="{42D8C8A8-1984-48D2-97AF-64A2842D03C3}" type="presParOf" srcId="{7E56D189-2DC9-4FFF-861E-E5841B24FD0D}" destId="{CB755CF6-208C-4195-B94C-1D1AB2A42A3D}" srcOrd="0" destOrd="0" presId="urn:microsoft.com/office/officeart/2005/8/layout/vList2"/>
    <dgm:cxn modelId="{33E2841C-DCF7-49A2-8560-077D1D8BAD58}" type="presParOf" srcId="{7E56D189-2DC9-4FFF-861E-E5841B24FD0D}" destId="{036AE5FD-2714-48D7-9E28-F35F0A968393}" srcOrd="1" destOrd="0" presId="urn:microsoft.com/office/officeart/2005/8/layout/vList2"/>
    <dgm:cxn modelId="{51CDB6D1-38CD-4B6E-B6FA-3CC4780E4DF2}" type="presParOf" srcId="{7E56D189-2DC9-4FFF-861E-E5841B24FD0D}" destId="{5951EBE4-B3AD-4EEF-B75A-AD6211E2DF27}" srcOrd="2" destOrd="0" presId="urn:microsoft.com/office/officeart/2005/8/layout/vList2"/>
    <dgm:cxn modelId="{394EB5DA-C695-486D-8A25-14BE6E22C3D7}" type="presParOf" srcId="{7E56D189-2DC9-4FFF-861E-E5841B24FD0D}" destId="{0856A632-856C-4657-BB81-57450FCDCEF7}" srcOrd="3" destOrd="0" presId="urn:microsoft.com/office/officeart/2005/8/layout/vList2"/>
    <dgm:cxn modelId="{3CAC87D1-4412-47A5-B3F9-2E43BB5BE530}" type="presParOf" srcId="{7E56D189-2DC9-4FFF-861E-E5841B24FD0D}" destId="{28620BB9-4DF1-402A-9730-A0D1BA7BE454}" srcOrd="4" destOrd="0" presId="urn:microsoft.com/office/officeart/2005/8/layout/vList2"/>
    <dgm:cxn modelId="{7DAE80D1-927C-49C6-8B89-C491EF6851C4}" type="presParOf" srcId="{7E56D189-2DC9-4FFF-861E-E5841B24FD0D}" destId="{5FE4D1BF-BFF8-496A-BC74-F729E419B9CE}" srcOrd="5" destOrd="0" presId="urn:microsoft.com/office/officeart/2005/8/layout/vList2"/>
    <dgm:cxn modelId="{362FC337-FED7-4EC6-A506-89CBD8964D29}" type="presParOf" srcId="{7E56D189-2DC9-4FFF-861E-E5841B24FD0D}" destId="{A396FCD3-F3C3-43E1-9711-FEF7617A7BF7}" srcOrd="6" destOrd="0" presId="urn:microsoft.com/office/officeart/2005/8/layout/vList2"/>
    <dgm:cxn modelId="{7630E048-8ACA-4ED2-8C42-8084475493F7}" type="presParOf" srcId="{7E56D189-2DC9-4FFF-861E-E5841B24FD0D}" destId="{48D87911-EA5C-4115-B6AC-C3E9854EB48D}" srcOrd="7" destOrd="0" presId="urn:microsoft.com/office/officeart/2005/8/layout/vList2"/>
    <dgm:cxn modelId="{1A3D88DB-A8CE-4E00-B720-D87CA0317BAD}" type="presParOf" srcId="{7E56D189-2DC9-4FFF-861E-E5841B24FD0D}" destId="{67BC126D-1178-4BDE-9FA5-26F4E91427BD}" srcOrd="8" destOrd="0" presId="urn:microsoft.com/office/officeart/2005/8/layout/vList2"/>
    <dgm:cxn modelId="{86152756-7E4B-4213-928D-BCC3EAA7DEF0}" type="presParOf" srcId="{7E56D189-2DC9-4FFF-861E-E5841B24FD0D}" destId="{2A4909F9-A6A1-4D08-8125-848DC0DCB482}" srcOrd="9" destOrd="0" presId="urn:microsoft.com/office/officeart/2005/8/layout/vList2"/>
    <dgm:cxn modelId="{C41DD6B4-DDF9-4596-84E7-F13D3B4FAA1D}" type="presParOf" srcId="{7E56D189-2DC9-4FFF-861E-E5841B24FD0D}" destId="{9D9DDA51-977A-4243-ACFA-A4191788F205}" srcOrd="10" destOrd="0" presId="urn:microsoft.com/office/officeart/2005/8/layout/vList2"/>
    <dgm:cxn modelId="{232146ED-875B-41FD-8E14-52E58CE025F4}" type="presParOf" srcId="{7E56D189-2DC9-4FFF-861E-E5841B24FD0D}" destId="{448F1D35-90BF-4C9B-A308-7267EA37A7EF}" srcOrd="11" destOrd="0" presId="urn:microsoft.com/office/officeart/2005/8/layout/vList2"/>
    <dgm:cxn modelId="{44217EF8-461F-4955-8B56-B5F04CCE435F}" type="presParOf" srcId="{7E56D189-2DC9-4FFF-861E-E5841B24FD0D}" destId="{C02EFD64-B4BF-4FB8-BFF3-CF37D7EB6E86}" srcOrd="12" destOrd="0" presId="urn:microsoft.com/office/officeart/2005/8/layout/vList2"/>
    <dgm:cxn modelId="{3EC3115D-41CC-413E-8CBE-FCAEE651BD23}" type="presParOf" srcId="{7E56D189-2DC9-4FFF-861E-E5841B24FD0D}" destId="{CBDEF597-15AA-4DBC-A428-75DA3867BDFE}" srcOrd="13" destOrd="0" presId="urn:microsoft.com/office/officeart/2005/8/layout/vList2"/>
    <dgm:cxn modelId="{B85C1692-9281-46B2-B33E-FC204F137259}" type="presParOf" srcId="{7E56D189-2DC9-4FFF-861E-E5841B24FD0D}" destId="{245D628A-B393-46C0-9706-EA600E5A1850}" srcOrd="14" destOrd="0" presId="urn:microsoft.com/office/officeart/2005/8/layout/vList2"/>
    <dgm:cxn modelId="{D1E77E61-8DE5-4D5D-96EF-64B98F16E88A}" type="presParOf" srcId="{7E56D189-2DC9-4FFF-861E-E5841B24FD0D}" destId="{7F81207C-C7C4-406D-A9D6-B367DE854C06}" srcOrd="15" destOrd="0" presId="urn:microsoft.com/office/officeart/2005/8/layout/vList2"/>
    <dgm:cxn modelId="{7063FA34-C965-4174-91D6-56B8FF579646}" type="presParOf" srcId="{7E56D189-2DC9-4FFF-861E-E5841B24FD0D}" destId="{B2869E73-9636-4631-8D72-854DC63009E8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755CF6-208C-4195-B94C-1D1AB2A42A3D}">
      <dsp:nvSpPr>
        <dsp:cNvPr id="0" name=""/>
        <dsp:cNvSpPr/>
      </dsp:nvSpPr>
      <dsp:spPr>
        <a:xfrm>
          <a:off x="0" y="86760"/>
          <a:ext cx="7239000" cy="46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Ukládáme tam pastelky, tužky a pero. Co je to?</a:t>
          </a:r>
          <a:endParaRPr lang="cs-CZ" sz="2000" kern="1200" dirty="0"/>
        </a:p>
      </dsp:txBody>
      <dsp:txXfrm>
        <a:off x="0" y="86760"/>
        <a:ext cx="7239000" cy="468000"/>
      </dsp:txXfrm>
    </dsp:sp>
    <dsp:sp modelId="{5951EBE4-B3AD-4EEF-B75A-AD6211E2DF27}">
      <dsp:nvSpPr>
        <dsp:cNvPr id="0" name=""/>
        <dsp:cNvSpPr/>
      </dsp:nvSpPr>
      <dsp:spPr>
        <a:xfrm>
          <a:off x="0" y="612360"/>
          <a:ext cx="7239000" cy="46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0" y="612360"/>
        <a:ext cx="7239000" cy="468000"/>
      </dsp:txXfrm>
    </dsp:sp>
    <dsp:sp modelId="{28620BB9-4DF1-402A-9730-A0D1BA7BE454}">
      <dsp:nvSpPr>
        <dsp:cNvPr id="0" name=""/>
        <dsp:cNvSpPr/>
      </dsp:nvSpPr>
      <dsp:spPr>
        <a:xfrm>
          <a:off x="0" y="1137960"/>
          <a:ext cx="7239000" cy="46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Nosíme tam knihy, sešity, svačinu. Co je to?</a:t>
          </a:r>
          <a:endParaRPr lang="cs-CZ" sz="2000" kern="1200" dirty="0"/>
        </a:p>
      </dsp:txBody>
      <dsp:txXfrm>
        <a:off x="0" y="1137960"/>
        <a:ext cx="7239000" cy="468000"/>
      </dsp:txXfrm>
    </dsp:sp>
    <dsp:sp modelId="{A396FCD3-F3C3-43E1-9711-FEF7617A7BF7}">
      <dsp:nvSpPr>
        <dsp:cNvPr id="0" name=""/>
        <dsp:cNvSpPr/>
      </dsp:nvSpPr>
      <dsp:spPr>
        <a:xfrm>
          <a:off x="0" y="1663560"/>
          <a:ext cx="7239000" cy="46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0" y="1663560"/>
        <a:ext cx="7239000" cy="468000"/>
      </dsp:txXfrm>
    </dsp:sp>
    <dsp:sp modelId="{67BC126D-1178-4BDE-9FA5-26F4E91427BD}">
      <dsp:nvSpPr>
        <dsp:cNvPr id="0" name=""/>
        <dsp:cNvSpPr/>
      </dsp:nvSpPr>
      <dsp:spPr>
        <a:xfrm>
          <a:off x="0" y="2189160"/>
          <a:ext cx="7239000" cy="4680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Stříháme s tím papír. Co je to?</a:t>
          </a:r>
          <a:endParaRPr lang="cs-CZ" sz="2000" kern="1200" dirty="0"/>
        </a:p>
      </dsp:txBody>
      <dsp:txXfrm>
        <a:off x="0" y="2189160"/>
        <a:ext cx="7239000" cy="468000"/>
      </dsp:txXfrm>
    </dsp:sp>
    <dsp:sp modelId="{9D9DDA51-977A-4243-ACFA-A4191788F205}">
      <dsp:nvSpPr>
        <dsp:cNvPr id="0" name=""/>
        <dsp:cNvSpPr/>
      </dsp:nvSpPr>
      <dsp:spPr>
        <a:xfrm>
          <a:off x="0" y="2714760"/>
          <a:ext cx="7239000" cy="46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0" y="2714760"/>
        <a:ext cx="7239000" cy="468000"/>
      </dsp:txXfrm>
    </dsp:sp>
    <dsp:sp modelId="{C02EFD64-B4BF-4FB8-BFF3-CF37D7EB6E86}">
      <dsp:nvSpPr>
        <dsp:cNvPr id="0" name=""/>
        <dsp:cNvSpPr/>
      </dsp:nvSpPr>
      <dsp:spPr>
        <a:xfrm>
          <a:off x="0" y="3240360"/>
          <a:ext cx="7239000" cy="46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Měříme tím. Co je to? </a:t>
          </a:r>
          <a:endParaRPr lang="cs-CZ" sz="2000" kern="1200" dirty="0"/>
        </a:p>
      </dsp:txBody>
      <dsp:txXfrm>
        <a:off x="0" y="3240360"/>
        <a:ext cx="7239000" cy="468000"/>
      </dsp:txXfrm>
    </dsp:sp>
    <dsp:sp modelId="{245D628A-B393-46C0-9706-EA600E5A1850}">
      <dsp:nvSpPr>
        <dsp:cNvPr id="0" name=""/>
        <dsp:cNvSpPr/>
      </dsp:nvSpPr>
      <dsp:spPr>
        <a:xfrm>
          <a:off x="0" y="3765960"/>
          <a:ext cx="7239000" cy="46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0" y="3765960"/>
        <a:ext cx="7239000" cy="468000"/>
      </dsp:txXfrm>
    </dsp:sp>
    <dsp:sp modelId="{B2869E73-9636-4631-8D72-854DC63009E8}">
      <dsp:nvSpPr>
        <dsp:cNvPr id="0" name=""/>
        <dsp:cNvSpPr/>
      </dsp:nvSpPr>
      <dsp:spPr>
        <a:xfrm>
          <a:off x="0" y="4291560"/>
          <a:ext cx="7239000" cy="46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(Odpovědi: penál, školní taška, nůžky, pravítko).</a:t>
          </a:r>
          <a:endParaRPr lang="cs-CZ" sz="2000" kern="1200" dirty="0"/>
        </a:p>
      </dsp:txBody>
      <dsp:txXfrm>
        <a:off x="0" y="4291560"/>
        <a:ext cx="7239000" cy="468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72ADD-7C83-4E82-A2DC-6BF1F8965B51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FBD0A-F1A1-45DA-A1B4-1624C785DF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30741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6.wmf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Vybavení třídy, školní pomůcky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3647099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VY_32_INOVACE_43_VU1_01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Vybavení třídy, školní pomůcky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 s vybavením třídy a se školními pomůckami, hádanky, vyplnění křížovky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vybavení třídy a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školních pomůcek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Vybavení třídy, školní pomůcky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patří mezi školní pomůcky </a:t>
            </a:r>
            <a:r>
              <a:rPr lang="cs-CZ" dirty="0" smtClean="0"/>
              <a:t>                           a </a:t>
            </a:r>
            <a:r>
              <a:rPr lang="cs-CZ" dirty="0" smtClean="0"/>
              <a:t>do vybavení třídy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>
            <a:normAutofit fontScale="90000"/>
          </a:bodyPr>
          <a:lstStyle/>
          <a:p>
            <a:r>
              <a:rPr lang="cs-CZ" dirty="0" smtClean="0"/>
              <a:t>Vybavení třídy, školní pomůcky</a:t>
            </a:r>
            <a:endParaRPr lang="cs-CZ" dirty="0"/>
          </a:p>
        </p:txBody>
      </p:sp>
      <p:pic>
        <p:nvPicPr>
          <p:cNvPr id="1026" name="Picture 2" descr="C:\Documents and Settings\Ondra\Local Settings\Temporary Internet Files\Content.IE5\E3XFQM78\MP9004394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258057" y="1609725"/>
            <a:ext cx="3637286" cy="4846638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0" name="Picture 6" descr="C:\Documents and Settings\Ondra\Local Settings\Temporary Internet Files\Content.IE5\3DQM1X5J\MC9002919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40768"/>
            <a:ext cx="2921731" cy="2736304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X8ORGK0F\MP9004482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149080"/>
            <a:ext cx="1728192" cy="2599934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X8ORGK0F\MC9002340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700808"/>
            <a:ext cx="2301875" cy="2032000"/>
          </a:xfrm>
          <a:prstGeom prst="rect">
            <a:avLst/>
          </a:prstGeom>
          <a:noFill/>
        </p:spPr>
      </p:pic>
      <p:pic>
        <p:nvPicPr>
          <p:cNvPr id="1034" name="Picture 10" descr="C:\Documents and Settings\Ondra\Local Settings\Temporary Internet Files\Content.IE5\E3XFQM78\MP90017785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293096"/>
            <a:ext cx="2987824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nepatří mezi vybavení třídy?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0" name="Picture 6" descr="C:\Documents and Settings\Ondra\Local Settings\Temporary Internet Files\Content.IE5\E3XFQM78\MP9004394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149080"/>
            <a:ext cx="3439889" cy="2296671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W0DRLASM\MC9003048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772816"/>
            <a:ext cx="2167698" cy="1970293"/>
          </a:xfrm>
          <a:prstGeom prst="rect">
            <a:avLst/>
          </a:prstGeom>
          <a:noFill/>
        </p:spPr>
      </p:pic>
      <p:pic>
        <p:nvPicPr>
          <p:cNvPr id="1033" name="Picture 9" descr="C:\Documents and Settings\Ondra\Local Settings\Temporary Internet Files\Content.IE5\E3XFQM78\MC9003838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628800"/>
            <a:ext cx="910118" cy="1289515"/>
          </a:xfrm>
          <a:prstGeom prst="rect">
            <a:avLst/>
          </a:prstGeom>
          <a:noFill/>
        </p:spPr>
      </p:pic>
      <p:pic>
        <p:nvPicPr>
          <p:cNvPr id="1036" name="Picture 12" descr="C:\Documents and Settings\Ondra\Local Settings\Temporary Internet Files\Content.IE5\X8ORGK0F\MP9004019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221088"/>
            <a:ext cx="3096344" cy="2062973"/>
          </a:xfrm>
          <a:prstGeom prst="rect">
            <a:avLst/>
          </a:prstGeom>
          <a:noFill/>
        </p:spPr>
      </p:pic>
      <p:pic>
        <p:nvPicPr>
          <p:cNvPr id="1037" name="Picture 13" descr="C:\Documents and Settings\Ondra\Local Settings\Temporary Internet Files\Content.IE5\W0DRLASM\MC9000133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412776"/>
            <a:ext cx="1615157" cy="2691930"/>
          </a:xfrm>
          <a:prstGeom prst="rect">
            <a:avLst/>
          </a:prstGeom>
          <a:noFill/>
        </p:spPr>
      </p:pic>
      <p:pic>
        <p:nvPicPr>
          <p:cNvPr id="1038" name="Picture 14" descr="C:\Documents and Settings\Ondra\Local Settings\Temporary Internet Files\Content.IE5\3DQM1X5J\MP9002622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221088"/>
            <a:ext cx="1742372" cy="1728003"/>
          </a:xfrm>
          <a:prstGeom prst="rect">
            <a:avLst/>
          </a:prstGeom>
          <a:noFill/>
        </p:spPr>
      </p:pic>
      <p:pic>
        <p:nvPicPr>
          <p:cNvPr id="1040" name="Picture 16" descr="C:\Documents and Settings\Ondra\Local Settings\Temporary Internet Files\Content.IE5\W0DRLASM\MC9003315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05188" y="2025650"/>
            <a:ext cx="1971188" cy="1475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školní pomůcky: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99397" y="1165445"/>
            <a:ext cx="4257842" cy="236790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W0DRLASM\MP9003155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12776"/>
            <a:ext cx="1894324" cy="1307281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3DQM1X5J\MP9002850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869160"/>
            <a:ext cx="2399698" cy="1584176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W0DRLASM\MP9004421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412776"/>
            <a:ext cx="1680187" cy="2520280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X8ORGK0F\MC90044172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988840"/>
            <a:ext cx="1944216" cy="1944216"/>
          </a:xfrm>
          <a:prstGeom prst="rect">
            <a:avLst/>
          </a:prstGeom>
          <a:noFill/>
        </p:spPr>
      </p:pic>
      <p:pic>
        <p:nvPicPr>
          <p:cNvPr id="2056" name="Picture 8" descr="C:\Documents and Settings\Ondra\Local Settings\Temporary Internet Files\Content.IE5\W0DRLASM\MC90043258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1052736"/>
            <a:ext cx="1368152" cy="1368152"/>
          </a:xfrm>
          <a:prstGeom prst="rect">
            <a:avLst/>
          </a:prstGeom>
          <a:noFill/>
        </p:spPr>
      </p:pic>
      <p:pic>
        <p:nvPicPr>
          <p:cNvPr id="2057" name="Picture 9" descr="C:\Documents and Settings\Ondra\Local Settings\Temporary Internet Files\Content.IE5\X8ORGK0F\MP9004000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1628800"/>
            <a:ext cx="2358354" cy="1571280"/>
          </a:xfrm>
          <a:prstGeom prst="rect">
            <a:avLst/>
          </a:prstGeom>
          <a:noFill/>
        </p:spPr>
      </p:pic>
      <p:pic>
        <p:nvPicPr>
          <p:cNvPr id="2061" name="Picture 13" descr="C:\Documents and Settings\Ondra\Local Settings\Temporary Internet Files\Content.IE5\3DQM1X5J\MP90040885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2780928"/>
            <a:ext cx="1944216" cy="1955675"/>
          </a:xfrm>
          <a:prstGeom prst="rect">
            <a:avLst/>
          </a:prstGeom>
          <a:noFill/>
        </p:spPr>
      </p:pic>
      <p:pic>
        <p:nvPicPr>
          <p:cNvPr id="2063" name="Picture 15" descr="C:\Documents and Settings\Ondra\Local Settings\Temporary Internet Files\Content.IE5\E3XFQM78\MC90023395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696" y="2060848"/>
            <a:ext cx="1648626" cy="1548844"/>
          </a:xfrm>
          <a:prstGeom prst="rect">
            <a:avLst/>
          </a:prstGeom>
          <a:noFill/>
        </p:spPr>
      </p:pic>
      <p:pic>
        <p:nvPicPr>
          <p:cNvPr id="2064" name="Picture 16" descr="C:\Documents and Settings\Ondra\Local Settings\Temporary Internet Files\Content.IE5\E3XFQM78\MP90040119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3" y="4293096"/>
            <a:ext cx="2160240" cy="1727840"/>
          </a:xfrm>
          <a:prstGeom prst="rect">
            <a:avLst/>
          </a:prstGeom>
          <a:noFill/>
        </p:spPr>
      </p:pic>
      <p:pic>
        <p:nvPicPr>
          <p:cNvPr id="2065" name="Picture 17" descr="C:\Documents and Settings\Ondra\Local Settings\Temporary Internet Files\Content.IE5\W0DRLASM\MP90034150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99992" y="3212976"/>
            <a:ext cx="2313538" cy="1650805"/>
          </a:xfrm>
          <a:prstGeom prst="rect">
            <a:avLst/>
          </a:prstGeom>
          <a:noFill/>
        </p:spPr>
      </p:pic>
      <p:pic>
        <p:nvPicPr>
          <p:cNvPr id="2066" name="Picture 18" descr="C:\Documents and Settings\Ondra\Local Settings\Temporary Internet Files\Content.IE5\X8ORGK0F\MP900442488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555776" y="4005064"/>
            <a:ext cx="1602474" cy="2088232"/>
          </a:xfrm>
          <a:prstGeom prst="rect">
            <a:avLst/>
          </a:prstGeom>
          <a:noFill/>
        </p:spPr>
      </p:pic>
      <p:pic>
        <p:nvPicPr>
          <p:cNvPr id="2068" name="Picture 20" descr="C:\Documents and Settings\Ondra\Local Settings\Temporary Internet Files\Content.IE5\X8ORGK0F\MC900234087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211960" y="4941168"/>
            <a:ext cx="1896913" cy="16745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Hádanky – O jakou školní pomůcku se jedná?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Vybavení třídy - Křížovka </a:t>
            </a:r>
            <a:r>
              <a:rPr lang="cs-CZ" dirty="0" smtClean="0"/>
              <a:t>                    s </a:t>
            </a:r>
            <a:r>
              <a:rPr lang="cs-CZ" dirty="0" smtClean="0"/>
              <a:t>tajenkou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                                                                         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 </a:t>
            </a:r>
            <a:r>
              <a:rPr lang="cs-CZ" dirty="0" smtClean="0"/>
              <a:t>                                    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67544" y="2204864"/>
          <a:ext cx="8524875" cy="3352800"/>
        </p:xfrm>
        <a:graphic>
          <a:graphicData uri="http://schemas.openxmlformats.org/presentationml/2006/ole">
            <p:oleObj spid="_x0000_s2056" name="List" r:id="rId3" imgW="8525066" imgH="3352990" progId="Excel.Shee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l">
              <a:buClr>
                <a:srgbClr val="B13F9A"/>
              </a:buClr>
            </a:pPr>
            <a:r>
              <a:rPr lang="cs-CZ" sz="11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329</Words>
  <Application>Microsoft Office PowerPoint</Application>
  <PresentationFormat>Předvádění na obrazovce (4:3)</PresentationFormat>
  <Paragraphs>60</Paragraphs>
  <Slides>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List</vt:lpstr>
      <vt:lpstr>Věcné učení  Vybavení třídy, školní pomůcky </vt:lpstr>
      <vt:lpstr>Snímek 2</vt:lpstr>
      <vt:lpstr>Vybavení třídy, školní pomůcky</vt:lpstr>
      <vt:lpstr>Vybavení třídy, školní pomůcky</vt:lpstr>
      <vt:lpstr>Co nepatří mezi vybavení třídy?</vt:lpstr>
      <vt:lpstr>Pojmenuj školní pomůcky:</vt:lpstr>
      <vt:lpstr>Hádanky – O jakou školní pomůcku se jedná?</vt:lpstr>
      <vt:lpstr>Vybavení třídy - Křížovka                     s tajenkou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Dum</cp:lastModifiedBy>
  <cp:revision>32</cp:revision>
  <dcterms:created xsi:type="dcterms:W3CDTF">2012-06-27T08:54:30Z</dcterms:created>
  <dcterms:modified xsi:type="dcterms:W3CDTF">2013-08-23T06:26:57Z</dcterms:modified>
</cp:coreProperties>
</file>