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  <p:sldMasterId id="2147483816" r:id="rId2"/>
    <p:sldMasterId id="2147483840" r:id="rId3"/>
  </p:sldMasterIdLst>
  <p:notesMasterIdLst>
    <p:notesMasterId r:id="rId13"/>
  </p:notesMasterIdLst>
  <p:sldIdLst>
    <p:sldId id="257" r:id="rId4"/>
    <p:sldId id="258" r:id="rId5"/>
    <p:sldId id="265" r:id="rId6"/>
    <p:sldId id="263" r:id="rId7"/>
    <p:sldId id="260" r:id="rId8"/>
    <p:sldId id="261" r:id="rId9"/>
    <p:sldId id="262" r:id="rId10"/>
    <p:sldId id="264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6596BD8-A904-4361-842D-145BD5E6E5DF}" type="doc">
      <dgm:prSet loTypeId="urn:microsoft.com/office/officeart/2005/8/layout/vList5" loCatId="list" qsTypeId="urn:microsoft.com/office/officeart/2005/8/quickstyle/3d3" qsCatId="3D" csTypeId="urn:microsoft.com/office/officeart/2005/8/colors/accent2_2" csCatId="accent2"/>
      <dgm:spPr/>
      <dgm:t>
        <a:bodyPr/>
        <a:lstStyle/>
        <a:p>
          <a:endParaRPr lang="cs-CZ"/>
        </a:p>
      </dgm:t>
    </dgm:pt>
    <dgm:pt modelId="{7ADF5823-F7E2-467D-87C5-B9DCEF6E75E7}">
      <dgm:prSet/>
      <dgm:spPr/>
      <dgm:t>
        <a:bodyPr/>
        <a:lstStyle/>
        <a:p>
          <a:pPr rtl="0"/>
          <a:r>
            <a:rPr lang="cs-CZ" b="1" u="sng" baseline="0" dirty="0" smtClean="0"/>
            <a:t>JARNÍ MĚSÍCE JSOU:</a:t>
          </a:r>
          <a:endParaRPr lang="cs-CZ" dirty="0"/>
        </a:p>
      </dgm:t>
    </dgm:pt>
    <dgm:pt modelId="{8C017AFA-1F33-48C3-BF08-126A9C2B3764}" type="parTrans" cxnId="{6078C4D0-009F-4CBD-9BA2-E468C6C34470}">
      <dgm:prSet/>
      <dgm:spPr/>
      <dgm:t>
        <a:bodyPr/>
        <a:lstStyle/>
        <a:p>
          <a:endParaRPr lang="cs-CZ"/>
        </a:p>
      </dgm:t>
    </dgm:pt>
    <dgm:pt modelId="{F14F137D-1D88-4F16-A739-32D2AFDA9A7D}" type="sibTrans" cxnId="{6078C4D0-009F-4CBD-9BA2-E468C6C34470}">
      <dgm:prSet/>
      <dgm:spPr/>
      <dgm:t>
        <a:bodyPr/>
        <a:lstStyle/>
        <a:p>
          <a:endParaRPr lang="cs-CZ"/>
        </a:p>
      </dgm:t>
    </dgm:pt>
    <dgm:pt modelId="{53FA9C78-1885-429B-979B-4573DC3D9AA1}">
      <dgm:prSet/>
      <dgm:spPr/>
      <dgm:t>
        <a:bodyPr/>
        <a:lstStyle/>
        <a:p>
          <a:pPr rtl="0"/>
          <a:r>
            <a:rPr lang="cs-CZ" b="1" baseline="0" dirty="0" smtClean="0"/>
            <a:t>BŘEZEN</a:t>
          </a:r>
          <a:endParaRPr lang="cs-CZ" dirty="0"/>
        </a:p>
      </dgm:t>
    </dgm:pt>
    <dgm:pt modelId="{698ACFE9-20D3-4182-BD13-68A3C6F53666}" type="parTrans" cxnId="{08D2B7CE-4BA4-4CBE-B6F7-A71B071AFFEB}">
      <dgm:prSet/>
      <dgm:spPr/>
      <dgm:t>
        <a:bodyPr/>
        <a:lstStyle/>
        <a:p>
          <a:endParaRPr lang="cs-CZ"/>
        </a:p>
      </dgm:t>
    </dgm:pt>
    <dgm:pt modelId="{AF74436D-13B9-47D1-B76E-97D071315490}" type="sibTrans" cxnId="{08D2B7CE-4BA4-4CBE-B6F7-A71B071AFFEB}">
      <dgm:prSet/>
      <dgm:spPr/>
      <dgm:t>
        <a:bodyPr/>
        <a:lstStyle/>
        <a:p>
          <a:endParaRPr lang="cs-CZ"/>
        </a:p>
      </dgm:t>
    </dgm:pt>
    <dgm:pt modelId="{1932E446-3173-471D-9293-8B5072DBD09D}">
      <dgm:prSet/>
      <dgm:spPr/>
      <dgm:t>
        <a:bodyPr/>
        <a:lstStyle/>
        <a:p>
          <a:pPr rtl="0"/>
          <a:r>
            <a:rPr lang="cs-CZ" b="1" baseline="0" dirty="0" smtClean="0"/>
            <a:t>DUBEN</a:t>
          </a:r>
          <a:endParaRPr lang="cs-CZ" dirty="0"/>
        </a:p>
      </dgm:t>
    </dgm:pt>
    <dgm:pt modelId="{4AD390CB-F2D2-436D-BE17-D57743215330}" type="parTrans" cxnId="{E43B302A-7FBA-4013-9388-009E84C4C8E5}">
      <dgm:prSet/>
      <dgm:spPr/>
      <dgm:t>
        <a:bodyPr/>
        <a:lstStyle/>
        <a:p>
          <a:endParaRPr lang="cs-CZ"/>
        </a:p>
      </dgm:t>
    </dgm:pt>
    <dgm:pt modelId="{F9CF0655-CEA7-47AA-9117-9507FCC62E06}" type="sibTrans" cxnId="{E43B302A-7FBA-4013-9388-009E84C4C8E5}">
      <dgm:prSet/>
      <dgm:spPr/>
      <dgm:t>
        <a:bodyPr/>
        <a:lstStyle/>
        <a:p>
          <a:endParaRPr lang="cs-CZ"/>
        </a:p>
      </dgm:t>
    </dgm:pt>
    <dgm:pt modelId="{241BAE63-1870-47E0-AB48-D8D93125FEC9}">
      <dgm:prSet/>
      <dgm:spPr/>
      <dgm:t>
        <a:bodyPr/>
        <a:lstStyle/>
        <a:p>
          <a:pPr rtl="0"/>
          <a:r>
            <a:rPr lang="cs-CZ" b="1" baseline="0" dirty="0" smtClean="0"/>
            <a:t>KVĚTEN</a:t>
          </a:r>
          <a:endParaRPr lang="cs-CZ" dirty="0"/>
        </a:p>
      </dgm:t>
    </dgm:pt>
    <dgm:pt modelId="{E87AA598-7A22-491D-B005-09E5F567574F}" type="parTrans" cxnId="{B1F4F882-B82A-4DCF-B29E-C2A5E63BB057}">
      <dgm:prSet/>
      <dgm:spPr/>
      <dgm:t>
        <a:bodyPr/>
        <a:lstStyle/>
        <a:p>
          <a:endParaRPr lang="cs-CZ"/>
        </a:p>
      </dgm:t>
    </dgm:pt>
    <dgm:pt modelId="{F436DECA-ADB7-4A18-AFA0-436AAB373B48}" type="sibTrans" cxnId="{B1F4F882-B82A-4DCF-B29E-C2A5E63BB057}">
      <dgm:prSet/>
      <dgm:spPr/>
      <dgm:t>
        <a:bodyPr/>
        <a:lstStyle/>
        <a:p>
          <a:endParaRPr lang="cs-CZ"/>
        </a:p>
      </dgm:t>
    </dgm:pt>
    <dgm:pt modelId="{E84C9432-9BEF-4A80-B23E-F013EBC1AECF}" type="pres">
      <dgm:prSet presAssocID="{E6596BD8-A904-4361-842D-145BD5E6E5DF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1B7B7B1-A1EE-4774-8C88-A0B19D1F70A8}" type="pres">
      <dgm:prSet presAssocID="{7ADF5823-F7E2-467D-87C5-B9DCEF6E75E7}" presName="linNode" presStyleCnt="0"/>
      <dgm:spPr/>
    </dgm:pt>
    <dgm:pt modelId="{AD70C7A9-AAD2-442F-BE2E-FD53C2A48DC0}" type="pres">
      <dgm:prSet presAssocID="{7ADF5823-F7E2-467D-87C5-B9DCEF6E75E7}" presName="parentText" presStyleLbl="node1" presStyleIdx="0" presStyleCnt="4" custLinFactX="-55978" custLinFactNeighborX="-100000" custLinFactNeighborY="-2323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D3E8F9-6D66-49B5-822B-95A89132F6BA}" type="pres">
      <dgm:prSet presAssocID="{F14F137D-1D88-4F16-A739-32D2AFDA9A7D}" presName="sp" presStyleCnt="0"/>
      <dgm:spPr/>
    </dgm:pt>
    <dgm:pt modelId="{DE69491B-9443-4657-9573-946EA4CC9E29}" type="pres">
      <dgm:prSet presAssocID="{53FA9C78-1885-429B-979B-4573DC3D9AA1}" presName="linNode" presStyleCnt="0"/>
      <dgm:spPr/>
    </dgm:pt>
    <dgm:pt modelId="{64C89C34-D575-4D05-9B92-EA79F50A8F25}" type="pres">
      <dgm:prSet presAssocID="{53FA9C78-1885-429B-979B-4573DC3D9AA1}" presName="parentText" presStyleLbl="node1" presStyleIdx="1" presStyleCnt="4" custLinFactNeighborX="-88889" custLinFactNeighborY="-2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D9EC40-F9B9-49F2-A00B-ED2E0DDCB668}" type="pres">
      <dgm:prSet presAssocID="{AF74436D-13B9-47D1-B76E-97D071315490}" presName="sp" presStyleCnt="0"/>
      <dgm:spPr/>
    </dgm:pt>
    <dgm:pt modelId="{F595A60F-321A-423D-B27A-DFEBF8A905B8}" type="pres">
      <dgm:prSet presAssocID="{1932E446-3173-471D-9293-8B5072DBD09D}" presName="linNode" presStyleCnt="0"/>
      <dgm:spPr/>
    </dgm:pt>
    <dgm:pt modelId="{13196626-4382-497F-BF17-90BDA5AD620D}" type="pres">
      <dgm:prSet presAssocID="{1932E446-3173-471D-9293-8B5072DBD09D}" presName="parentText" presStyleLbl="node1" presStyleIdx="2" presStyleCnt="4" custLinFactNeighborX="-94781" custLinFactNeighborY="-34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A35BB6-EE9C-48B5-B805-282D71F76029}" type="pres">
      <dgm:prSet presAssocID="{F9CF0655-CEA7-47AA-9117-9507FCC62E06}" presName="sp" presStyleCnt="0"/>
      <dgm:spPr/>
    </dgm:pt>
    <dgm:pt modelId="{79DB2516-66AA-4EFE-BE6C-F203A726FEEF}" type="pres">
      <dgm:prSet presAssocID="{241BAE63-1870-47E0-AB48-D8D93125FEC9}" presName="linNode" presStyleCnt="0"/>
      <dgm:spPr/>
    </dgm:pt>
    <dgm:pt modelId="{E692671E-0C5A-4DF4-9015-13EBDDB708C5}" type="pres">
      <dgm:prSet presAssocID="{241BAE63-1870-47E0-AB48-D8D93125FEC9}" presName="parentText" presStyleLbl="node1" presStyleIdx="3" presStyleCnt="4" custLinFactNeighborX="-94781" custLinFactNeighborY="-41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078C4D0-009F-4CBD-9BA2-E468C6C34470}" srcId="{E6596BD8-A904-4361-842D-145BD5E6E5DF}" destId="{7ADF5823-F7E2-467D-87C5-B9DCEF6E75E7}" srcOrd="0" destOrd="0" parTransId="{8C017AFA-1F33-48C3-BF08-126A9C2B3764}" sibTransId="{F14F137D-1D88-4F16-A739-32D2AFDA9A7D}"/>
    <dgm:cxn modelId="{A1956F89-0EB9-4FC9-B556-3B4F6E32F4C2}" type="presOf" srcId="{241BAE63-1870-47E0-AB48-D8D93125FEC9}" destId="{E692671E-0C5A-4DF4-9015-13EBDDB708C5}" srcOrd="0" destOrd="0" presId="urn:microsoft.com/office/officeart/2005/8/layout/vList5"/>
    <dgm:cxn modelId="{08D2B7CE-4BA4-4CBE-B6F7-A71B071AFFEB}" srcId="{E6596BD8-A904-4361-842D-145BD5E6E5DF}" destId="{53FA9C78-1885-429B-979B-4573DC3D9AA1}" srcOrd="1" destOrd="0" parTransId="{698ACFE9-20D3-4182-BD13-68A3C6F53666}" sibTransId="{AF74436D-13B9-47D1-B76E-97D071315490}"/>
    <dgm:cxn modelId="{B1F4F882-B82A-4DCF-B29E-C2A5E63BB057}" srcId="{E6596BD8-A904-4361-842D-145BD5E6E5DF}" destId="{241BAE63-1870-47E0-AB48-D8D93125FEC9}" srcOrd="3" destOrd="0" parTransId="{E87AA598-7A22-491D-B005-09E5F567574F}" sibTransId="{F436DECA-ADB7-4A18-AFA0-436AAB373B48}"/>
    <dgm:cxn modelId="{1354AEDF-D453-4A20-BF1C-CAFA424E4208}" type="presOf" srcId="{7ADF5823-F7E2-467D-87C5-B9DCEF6E75E7}" destId="{AD70C7A9-AAD2-442F-BE2E-FD53C2A48DC0}" srcOrd="0" destOrd="0" presId="urn:microsoft.com/office/officeart/2005/8/layout/vList5"/>
    <dgm:cxn modelId="{E43B302A-7FBA-4013-9388-009E84C4C8E5}" srcId="{E6596BD8-A904-4361-842D-145BD5E6E5DF}" destId="{1932E446-3173-471D-9293-8B5072DBD09D}" srcOrd="2" destOrd="0" parTransId="{4AD390CB-F2D2-436D-BE17-D57743215330}" sibTransId="{F9CF0655-CEA7-47AA-9117-9507FCC62E06}"/>
    <dgm:cxn modelId="{A650B9C4-F476-4B50-B074-AF0E2F2DE1F5}" type="presOf" srcId="{1932E446-3173-471D-9293-8B5072DBD09D}" destId="{13196626-4382-497F-BF17-90BDA5AD620D}" srcOrd="0" destOrd="0" presId="urn:microsoft.com/office/officeart/2005/8/layout/vList5"/>
    <dgm:cxn modelId="{78CC746E-609B-4C96-9484-1FC1B92D4988}" type="presOf" srcId="{53FA9C78-1885-429B-979B-4573DC3D9AA1}" destId="{64C89C34-D575-4D05-9B92-EA79F50A8F25}" srcOrd="0" destOrd="0" presId="urn:microsoft.com/office/officeart/2005/8/layout/vList5"/>
    <dgm:cxn modelId="{4220AAE8-E196-4BAF-8E35-F8B39D24284C}" type="presOf" srcId="{E6596BD8-A904-4361-842D-145BD5E6E5DF}" destId="{E84C9432-9BEF-4A80-B23E-F013EBC1AECF}" srcOrd="0" destOrd="0" presId="urn:microsoft.com/office/officeart/2005/8/layout/vList5"/>
    <dgm:cxn modelId="{1CCBAAC9-F764-49A1-84AE-848560276BA9}" type="presParOf" srcId="{E84C9432-9BEF-4A80-B23E-F013EBC1AECF}" destId="{B1B7B7B1-A1EE-4774-8C88-A0B19D1F70A8}" srcOrd="0" destOrd="0" presId="urn:microsoft.com/office/officeart/2005/8/layout/vList5"/>
    <dgm:cxn modelId="{3E4D009C-F3F6-4FE2-B8B2-F5ECAE8E196D}" type="presParOf" srcId="{B1B7B7B1-A1EE-4774-8C88-A0B19D1F70A8}" destId="{AD70C7A9-AAD2-442F-BE2E-FD53C2A48DC0}" srcOrd="0" destOrd="0" presId="urn:microsoft.com/office/officeart/2005/8/layout/vList5"/>
    <dgm:cxn modelId="{97206701-B9AF-4506-9AF2-FF3B9CB2C135}" type="presParOf" srcId="{E84C9432-9BEF-4A80-B23E-F013EBC1AECF}" destId="{A5D3E8F9-6D66-49B5-822B-95A89132F6BA}" srcOrd="1" destOrd="0" presId="urn:microsoft.com/office/officeart/2005/8/layout/vList5"/>
    <dgm:cxn modelId="{205C8A55-7A90-4DE7-98D3-FA2C0F9AF1D4}" type="presParOf" srcId="{E84C9432-9BEF-4A80-B23E-F013EBC1AECF}" destId="{DE69491B-9443-4657-9573-946EA4CC9E29}" srcOrd="2" destOrd="0" presId="urn:microsoft.com/office/officeart/2005/8/layout/vList5"/>
    <dgm:cxn modelId="{AFB21BD1-EDC1-41F9-B8C2-240CFA93B067}" type="presParOf" srcId="{DE69491B-9443-4657-9573-946EA4CC9E29}" destId="{64C89C34-D575-4D05-9B92-EA79F50A8F25}" srcOrd="0" destOrd="0" presId="urn:microsoft.com/office/officeart/2005/8/layout/vList5"/>
    <dgm:cxn modelId="{4E571466-A49F-45BE-BCE2-3C8AC5EFA226}" type="presParOf" srcId="{E84C9432-9BEF-4A80-B23E-F013EBC1AECF}" destId="{95D9EC40-F9B9-49F2-A00B-ED2E0DDCB668}" srcOrd="3" destOrd="0" presId="urn:microsoft.com/office/officeart/2005/8/layout/vList5"/>
    <dgm:cxn modelId="{D6BB55A5-3421-49C4-A569-0DD5B9C14EDF}" type="presParOf" srcId="{E84C9432-9BEF-4A80-B23E-F013EBC1AECF}" destId="{F595A60F-321A-423D-B27A-DFEBF8A905B8}" srcOrd="4" destOrd="0" presId="urn:microsoft.com/office/officeart/2005/8/layout/vList5"/>
    <dgm:cxn modelId="{C607BA1F-9746-48D1-9D65-2B921ECB1665}" type="presParOf" srcId="{F595A60F-321A-423D-B27A-DFEBF8A905B8}" destId="{13196626-4382-497F-BF17-90BDA5AD620D}" srcOrd="0" destOrd="0" presId="urn:microsoft.com/office/officeart/2005/8/layout/vList5"/>
    <dgm:cxn modelId="{7A04B97C-43EE-40A4-9029-4C2C1B32FADE}" type="presParOf" srcId="{E84C9432-9BEF-4A80-B23E-F013EBC1AECF}" destId="{6BA35BB6-EE9C-48B5-B805-282D71F76029}" srcOrd="5" destOrd="0" presId="urn:microsoft.com/office/officeart/2005/8/layout/vList5"/>
    <dgm:cxn modelId="{F0BBBE2D-4608-4702-85F7-0B305F691B06}" type="presParOf" srcId="{E84C9432-9BEF-4A80-B23E-F013EBC1AECF}" destId="{79DB2516-66AA-4EFE-BE6C-F203A726FEEF}" srcOrd="6" destOrd="0" presId="urn:microsoft.com/office/officeart/2005/8/layout/vList5"/>
    <dgm:cxn modelId="{D8C7311B-9EE7-4DD5-AB51-8046FAA01B0D}" type="presParOf" srcId="{79DB2516-66AA-4EFE-BE6C-F203A726FEEF}" destId="{E692671E-0C5A-4DF4-9015-13EBDDB708C5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8F0A630-2883-4BAD-ABBA-04A81AAF5381}" type="doc">
      <dgm:prSet loTypeId="urn:microsoft.com/office/officeart/2005/8/layout/vList5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cs-CZ"/>
        </a:p>
      </dgm:t>
    </dgm:pt>
    <dgm:pt modelId="{02AFB2D7-5A34-4A08-89E2-0337EC69781C}">
      <dgm:prSet/>
      <dgm:spPr/>
      <dgm:t>
        <a:bodyPr/>
        <a:lstStyle/>
        <a:p>
          <a:pPr rtl="0"/>
          <a:r>
            <a:rPr lang="cs-CZ" b="1" u="sng" baseline="0" dirty="0" smtClean="0"/>
            <a:t>LETNÍ MĚSÍCE JSOU:</a:t>
          </a:r>
          <a:endParaRPr lang="cs-CZ" dirty="0"/>
        </a:p>
      </dgm:t>
    </dgm:pt>
    <dgm:pt modelId="{CDB51E97-2E23-4F98-9635-5C7E05035D4F}" type="parTrans" cxnId="{60E0CFD7-4A2E-4787-8851-54AA8B55FCB8}">
      <dgm:prSet/>
      <dgm:spPr/>
      <dgm:t>
        <a:bodyPr/>
        <a:lstStyle/>
        <a:p>
          <a:endParaRPr lang="cs-CZ"/>
        </a:p>
      </dgm:t>
    </dgm:pt>
    <dgm:pt modelId="{B73273A9-51E0-4EC8-B9EA-0877C1FA28A2}" type="sibTrans" cxnId="{60E0CFD7-4A2E-4787-8851-54AA8B55FCB8}">
      <dgm:prSet/>
      <dgm:spPr/>
      <dgm:t>
        <a:bodyPr/>
        <a:lstStyle/>
        <a:p>
          <a:endParaRPr lang="cs-CZ"/>
        </a:p>
      </dgm:t>
    </dgm:pt>
    <dgm:pt modelId="{A8AC2E56-C4B8-423A-97C6-B62E2C17F69E}">
      <dgm:prSet/>
      <dgm:spPr/>
      <dgm:t>
        <a:bodyPr/>
        <a:lstStyle/>
        <a:p>
          <a:pPr rtl="0"/>
          <a:r>
            <a:rPr lang="cs-CZ" b="1" baseline="0" dirty="0" smtClean="0"/>
            <a:t>ČERVEN</a:t>
          </a:r>
          <a:endParaRPr lang="cs-CZ" dirty="0"/>
        </a:p>
      </dgm:t>
    </dgm:pt>
    <dgm:pt modelId="{3CACBA5D-C9FF-4FA3-AFFF-05BA83754427}" type="parTrans" cxnId="{E52FB0DA-7A3E-4380-B253-88D93F237437}">
      <dgm:prSet/>
      <dgm:spPr/>
      <dgm:t>
        <a:bodyPr/>
        <a:lstStyle/>
        <a:p>
          <a:endParaRPr lang="cs-CZ"/>
        </a:p>
      </dgm:t>
    </dgm:pt>
    <dgm:pt modelId="{0F2ABE29-8B7F-480E-8951-A6D6C3EF53DC}" type="sibTrans" cxnId="{E52FB0DA-7A3E-4380-B253-88D93F237437}">
      <dgm:prSet/>
      <dgm:spPr/>
      <dgm:t>
        <a:bodyPr/>
        <a:lstStyle/>
        <a:p>
          <a:endParaRPr lang="cs-CZ"/>
        </a:p>
      </dgm:t>
    </dgm:pt>
    <dgm:pt modelId="{95906639-E99A-4799-AA31-17475EF92025}">
      <dgm:prSet/>
      <dgm:spPr/>
      <dgm:t>
        <a:bodyPr/>
        <a:lstStyle/>
        <a:p>
          <a:pPr rtl="0"/>
          <a:r>
            <a:rPr lang="cs-CZ" b="1" baseline="0" dirty="0" smtClean="0"/>
            <a:t>ČERVENEC</a:t>
          </a:r>
          <a:endParaRPr lang="cs-CZ" dirty="0"/>
        </a:p>
      </dgm:t>
    </dgm:pt>
    <dgm:pt modelId="{2F339602-FB9F-44AE-B46D-2B2F56E71E36}" type="parTrans" cxnId="{5E1E7D82-1083-4FC1-95DB-94FA4817C57E}">
      <dgm:prSet/>
      <dgm:spPr/>
      <dgm:t>
        <a:bodyPr/>
        <a:lstStyle/>
        <a:p>
          <a:endParaRPr lang="cs-CZ"/>
        </a:p>
      </dgm:t>
    </dgm:pt>
    <dgm:pt modelId="{58331BDF-AA77-4DC8-B6EA-F7D1A6C38253}" type="sibTrans" cxnId="{5E1E7D82-1083-4FC1-95DB-94FA4817C57E}">
      <dgm:prSet/>
      <dgm:spPr/>
      <dgm:t>
        <a:bodyPr/>
        <a:lstStyle/>
        <a:p>
          <a:endParaRPr lang="cs-CZ"/>
        </a:p>
      </dgm:t>
    </dgm:pt>
    <dgm:pt modelId="{ADF73B99-1C38-47ED-9D80-8F1698B3E5FE}">
      <dgm:prSet/>
      <dgm:spPr/>
      <dgm:t>
        <a:bodyPr/>
        <a:lstStyle/>
        <a:p>
          <a:pPr rtl="0"/>
          <a:r>
            <a:rPr lang="cs-CZ" b="1" baseline="0" dirty="0" smtClean="0"/>
            <a:t>SRPEN</a:t>
          </a:r>
          <a:endParaRPr lang="cs-CZ" dirty="0"/>
        </a:p>
      </dgm:t>
    </dgm:pt>
    <dgm:pt modelId="{26A38A55-8D10-4983-80F0-CE0DA99A3D7F}" type="parTrans" cxnId="{F9233B80-15EE-45F6-8BCA-0CAF8E8B3E45}">
      <dgm:prSet/>
      <dgm:spPr/>
      <dgm:t>
        <a:bodyPr/>
        <a:lstStyle/>
        <a:p>
          <a:endParaRPr lang="cs-CZ"/>
        </a:p>
      </dgm:t>
    </dgm:pt>
    <dgm:pt modelId="{3BDAB040-A666-4DEE-BF79-FB0F3CDEACD5}" type="sibTrans" cxnId="{F9233B80-15EE-45F6-8BCA-0CAF8E8B3E45}">
      <dgm:prSet/>
      <dgm:spPr/>
      <dgm:t>
        <a:bodyPr/>
        <a:lstStyle/>
        <a:p>
          <a:endParaRPr lang="cs-CZ"/>
        </a:p>
      </dgm:t>
    </dgm:pt>
    <dgm:pt modelId="{1EB6BFCC-3393-40DE-A8A4-74947C1C10A7}" type="pres">
      <dgm:prSet presAssocID="{78F0A630-2883-4BAD-ABBA-04A81AAF5381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5B94D6E-76A9-4CAC-AB58-8681301615B4}" type="pres">
      <dgm:prSet presAssocID="{02AFB2D7-5A34-4A08-89E2-0337EC69781C}" presName="linNode" presStyleCnt="0"/>
      <dgm:spPr/>
    </dgm:pt>
    <dgm:pt modelId="{604187EC-B571-46FB-9D00-5BD29A9E29D1}" type="pres">
      <dgm:prSet presAssocID="{02AFB2D7-5A34-4A08-89E2-0337EC69781C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6C3449-FD69-4438-BDE8-DE0F4406717D}" type="pres">
      <dgm:prSet presAssocID="{B73273A9-51E0-4EC8-B9EA-0877C1FA28A2}" presName="sp" presStyleCnt="0"/>
      <dgm:spPr/>
    </dgm:pt>
    <dgm:pt modelId="{B93321B0-3800-4F97-9774-B695ACEEA0A8}" type="pres">
      <dgm:prSet presAssocID="{A8AC2E56-C4B8-423A-97C6-B62E2C17F69E}" presName="linNode" presStyleCnt="0"/>
      <dgm:spPr/>
    </dgm:pt>
    <dgm:pt modelId="{EC593356-DF8E-4939-A835-297DF1F30C70}" type="pres">
      <dgm:prSet presAssocID="{A8AC2E56-C4B8-423A-97C6-B62E2C17F69E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4636A-88C0-4182-AF77-F5E7C3A18B17}" type="pres">
      <dgm:prSet presAssocID="{0F2ABE29-8B7F-480E-8951-A6D6C3EF53DC}" presName="sp" presStyleCnt="0"/>
      <dgm:spPr/>
    </dgm:pt>
    <dgm:pt modelId="{3004979A-2A3D-437C-9653-D1157EFBC269}" type="pres">
      <dgm:prSet presAssocID="{95906639-E99A-4799-AA31-17475EF92025}" presName="linNode" presStyleCnt="0"/>
      <dgm:spPr/>
    </dgm:pt>
    <dgm:pt modelId="{764692F5-1027-42B8-8C8E-EC08B22F7615}" type="pres">
      <dgm:prSet presAssocID="{95906639-E99A-4799-AA31-17475EF92025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8FCFAC-C6E1-43BB-BD82-9DAF4C8BD161}" type="pres">
      <dgm:prSet presAssocID="{58331BDF-AA77-4DC8-B6EA-F7D1A6C38253}" presName="sp" presStyleCnt="0"/>
      <dgm:spPr/>
    </dgm:pt>
    <dgm:pt modelId="{CE7D990C-EA51-4F80-B753-1BC0B364EF7A}" type="pres">
      <dgm:prSet presAssocID="{ADF73B99-1C38-47ED-9D80-8F1698B3E5FE}" presName="linNode" presStyleCnt="0"/>
      <dgm:spPr/>
    </dgm:pt>
    <dgm:pt modelId="{10FE2982-4CF9-4643-AF05-6A3781CBE884}" type="pres">
      <dgm:prSet presAssocID="{ADF73B99-1C38-47ED-9D80-8F1698B3E5FE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C2A5CED-40CC-480C-AA20-9E57F9047ACE}" type="presOf" srcId="{78F0A630-2883-4BAD-ABBA-04A81AAF5381}" destId="{1EB6BFCC-3393-40DE-A8A4-74947C1C10A7}" srcOrd="0" destOrd="0" presId="urn:microsoft.com/office/officeart/2005/8/layout/vList5"/>
    <dgm:cxn modelId="{F9233B80-15EE-45F6-8BCA-0CAF8E8B3E45}" srcId="{78F0A630-2883-4BAD-ABBA-04A81AAF5381}" destId="{ADF73B99-1C38-47ED-9D80-8F1698B3E5FE}" srcOrd="3" destOrd="0" parTransId="{26A38A55-8D10-4983-80F0-CE0DA99A3D7F}" sibTransId="{3BDAB040-A666-4DEE-BF79-FB0F3CDEACD5}"/>
    <dgm:cxn modelId="{D8FE89DD-96C1-4D5D-9ACD-BCB0A7E65953}" type="presOf" srcId="{02AFB2D7-5A34-4A08-89E2-0337EC69781C}" destId="{604187EC-B571-46FB-9D00-5BD29A9E29D1}" srcOrd="0" destOrd="0" presId="urn:microsoft.com/office/officeart/2005/8/layout/vList5"/>
    <dgm:cxn modelId="{60E0CFD7-4A2E-4787-8851-54AA8B55FCB8}" srcId="{78F0A630-2883-4BAD-ABBA-04A81AAF5381}" destId="{02AFB2D7-5A34-4A08-89E2-0337EC69781C}" srcOrd="0" destOrd="0" parTransId="{CDB51E97-2E23-4F98-9635-5C7E05035D4F}" sibTransId="{B73273A9-51E0-4EC8-B9EA-0877C1FA28A2}"/>
    <dgm:cxn modelId="{5D2881D9-07CC-4BF7-B806-BC1410254F5B}" type="presOf" srcId="{A8AC2E56-C4B8-423A-97C6-B62E2C17F69E}" destId="{EC593356-DF8E-4939-A835-297DF1F30C70}" srcOrd="0" destOrd="0" presId="urn:microsoft.com/office/officeart/2005/8/layout/vList5"/>
    <dgm:cxn modelId="{5E1E7D82-1083-4FC1-95DB-94FA4817C57E}" srcId="{78F0A630-2883-4BAD-ABBA-04A81AAF5381}" destId="{95906639-E99A-4799-AA31-17475EF92025}" srcOrd="2" destOrd="0" parTransId="{2F339602-FB9F-44AE-B46D-2B2F56E71E36}" sibTransId="{58331BDF-AA77-4DC8-B6EA-F7D1A6C38253}"/>
    <dgm:cxn modelId="{F5BAC0CE-C509-4662-96A8-5D8DC83E972E}" type="presOf" srcId="{ADF73B99-1C38-47ED-9D80-8F1698B3E5FE}" destId="{10FE2982-4CF9-4643-AF05-6A3781CBE884}" srcOrd="0" destOrd="0" presId="urn:microsoft.com/office/officeart/2005/8/layout/vList5"/>
    <dgm:cxn modelId="{E52FB0DA-7A3E-4380-B253-88D93F237437}" srcId="{78F0A630-2883-4BAD-ABBA-04A81AAF5381}" destId="{A8AC2E56-C4B8-423A-97C6-B62E2C17F69E}" srcOrd="1" destOrd="0" parTransId="{3CACBA5D-C9FF-4FA3-AFFF-05BA83754427}" sibTransId="{0F2ABE29-8B7F-480E-8951-A6D6C3EF53DC}"/>
    <dgm:cxn modelId="{0E2818D3-ACAB-41D8-87F1-2F230657AFC0}" type="presOf" srcId="{95906639-E99A-4799-AA31-17475EF92025}" destId="{764692F5-1027-42B8-8C8E-EC08B22F7615}" srcOrd="0" destOrd="0" presId="urn:microsoft.com/office/officeart/2005/8/layout/vList5"/>
    <dgm:cxn modelId="{D2D5289E-366A-47D6-903F-21FC8F8D0194}" type="presParOf" srcId="{1EB6BFCC-3393-40DE-A8A4-74947C1C10A7}" destId="{E5B94D6E-76A9-4CAC-AB58-8681301615B4}" srcOrd="0" destOrd="0" presId="urn:microsoft.com/office/officeart/2005/8/layout/vList5"/>
    <dgm:cxn modelId="{FD95F56F-D33B-4772-BD30-EDE7534E2FD2}" type="presParOf" srcId="{E5B94D6E-76A9-4CAC-AB58-8681301615B4}" destId="{604187EC-B571-46FB-9D00-5BD29A9E29D1}" srcOrd="0" destOrd="0" presId="urn:microsoft.com/office/officeart/2005/8/layout/vList5"/>
    <dgm:cxn modelId="{FCFF985C-77D5-4219-BB8B-F38638E460BC}" type="presParOf" srcId="{1EB6BFCC-3393-40DE-A8A4-74947C1C10A7}" destId="{3D6C3449-FD69-4438-BDE8-DE0F4406717D}" srcOrd="1" destOrd="0" presId="urn:microsoft.com/office/officeart/2005/8/layout/vList5"/>
    <dgm:cxn modelId="{4F50D45D-F2FB-468B-A48A-32D3A297031E}" type="presParOf" srcId="{1EB6BFCC-3393-40DE-A8A4-74947C1C10A7}" destId="{B93321B0-3800-4F97-9774-B695ACEEA0A8}" srcOrd="2" destOrd="0" presId="urn:microsoft.com/office/officeart/2005/8/layout/vList5"/>
    <dgm:cxn modelId="{4B1E2E33-EFD3-4B06-BC1F-C2705991AD3A}" type="presParOf" srcId="{B93321B0-3800-4F97-9774-B695ACEEA0A8}" destId="{EC593356-DF8E-4939-A835-297DF1F30C70}" srcOrd="0" destOrd="0" presId="urn:microsoft.com/office/officeart/2005/8/layout/vList5"/>
    <dgm:cxn modelId="{80D3BA1E-C353-46FD-864F-FE4369C22901}" type="presParOf" srcId="{1EB6BFCC-3393-40DE-A8A4-74947C1C10A7}" destId="{F694636A-88C0-4182-AF77-F5E7C3A18B17}" srcOrd="3" destOrd="0" presId="urn:microsoft.com/office/officeart/2005/8/layout/vList5"/>
    <dgm:cxn modelId="{5DDC9853-FEAE-4947-B56A-5536B5F443AD}" type="presParOf" srcId="{1EB6BFCC-3393-40DE-A8A4-74947C1C10A7}" destId="{3004979A-2A3D-437C-9653-D1157EFBC269}" srcOrd="4" destOrd="0" presId="urn:microsoft.com/office/officeart/2005/8/layout/vList5"/>
    <dgm:cxn modelId="{BFB79E8A-1F5B-4A4E-B4FC-B97380D12A0C}" type="presParOf" srcId="{3004979A-2A3D-437C-9653-D1157EFBC269}" destId="{764692F5-1027-42B8-8C8E-EC08B22F7615}" srcOrd="0" destOrd="0" presId="urn:microsoft.com/office/officeart/2005/8/layout/vList5"/>
    <dgm:cxn modelId="{08C8C6BF-F3A7-40F5-A5CE-47B4582B07BD}" type="presParOf" srcId="{1EB6BFCC-3393-40DE-A8A4-74947C1C10A7}" destId="{9E8FCFAC-C6E1-43BB-BD82-9DAF4C8BD161}" srcOrd="5" destOrd="0" presId="urn:microsoft.com/office/officeart/2005/8/layout/vList5"/>
    <dgm:cxn modelId="{2B89A5AF-F0D4-4BBA-80A9-1D19A9E2984B}" type="presParOf" srcId="{1EB6BFCC-3393-40DE-A8A4-74947C1C10A7}" destId="{CE7D990C-EA51-4F80-B753-1BC0B364EF7A}" srcOrd="6" destOrd="0" presId="urn:microsoft.com/office/officeart/2005/8/layout/vList5"/>
    <dgm:cxn modelId="{DF20272F-81BA-48C6-8ABF-42ACC551687B}" type="presParOf" srcId="{CE7D990C-EA51-4F80-B753-1BC0B364EF7A}" destId="{10FE2982-4CF9-4643-AF05-6A3781CBE884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5E61154-E077-4179-9A9F-9E9689D911D6}" type="doc">
      <dgm:prSet loTypeId="urn:microsoft.com/office/officeart/2005/8/layout/vList5" loCatId="list" qsTypeId="urn:microsoft.com/office/officeart/2005/8/quickstyle/simple1" qsCatId="simple" csTypeId="urn:microsoft.com/office/officeart/2005/8/colors/accent6_4" csCatId="accent6"/>
      <dgm:spPr/>
      <dgm:t>
        <a:bodyPr/>
        <a:lstStyle/>
        <a:p>
          <a:endParaRPr lang="cs-CZ"/>
        </a:p>
      </dgm:t>
    </dgm:pt>
    <dgm:pt modelId="{1E3D0393-355F-4742-B25D-B4889F66129D}">
      <dgm:prSet/>
      <dgm:spPr/>
      <dgm:t>
        <a:bodyPr/>
        <a:lstStyle/>
        <a:p>
          <a:pPr rtl="0"/>
          <a:r>
            <a:rPr lang="cs-CZ" b="1" u="sng" baseline="0" dirty="0" smtClean="0"/>
            <a:t>PODZIMNÍ MĚSÍCE JSOU:</a:t>
          </a:r>
          <a:endParaRPr lang="cs-CZ" dirty="0"/>
        </a:p>
      </dgm:t>
    </dgm:pt>
    <dgm:pt modelId="{D30E5A72-9C49-4EF5-8D23-32BFBA11CB20}" type="parTrans" cxnId="{0CA159AC-E4F4-492E-B129-A59A7A3B7663}">
      <dgm:prSet/>
      <dgm:spPr/>
      <dgm:t>
        <a:bodyPr/>
        <a:lstStyle/>
        <a:p>
          <a:endParaRPr lang="cs-CZ"/>
        </a:p>
      </dgm:t>
    </dgm:pt>
    <dgm:pt modelId="{73846E21-AD0D-4A8D-9039-4C7380969818}" type="sibTrans" cxnId="{0CA159AC-E4F4-492E-B129-A59A7A3B7663}">
      <dgm:prSet/>
      <dgm:spPr/>
      <dgm:t>
        <a:bodyPr/>
        <a:lstStyle/>
        <a:p>
          <a:endParaRPr lang="cs-CZ"/>
        </a:p>
      </dgm:t>
    </dgm:pt>
    <dgm:pt modelId="{2F8672CB-C465-4005-8495-828B5B350E96}">
      <dgm:prSet/>
      <dgm:spPr/>
      <dgm:t>
        <a:bodyPr/>
        <a:lstStyle/>
        <a:p>
          <a:pPr rtl="0"/>
          <a:r>
            <a:rPr lang="cs-CZ" b="1" baseline="0" dirty="0" smtClean="0"/>
            <a:t>ZÁŘÍ</a:t>
          </a:r>
          <a:endParaRPr lang="cs-CZ" dirty="0"/>
        </a:p>
      </dgm:t>
    </dgm:pt>
    <dgm:pt modelId="{8769C6B1-A372-4D28-8169-3572337037C1}" type="parTrans" cxnId="{0FC752A2-028F-4EC5-A346-CF3BF0B4450F}">
      <dgm:prSet/>
      <dgm:spPr/>
      <dgm:t>
        <a:bodyPr/>
        <a:lstStyle/>
        <a:p>
          <a:endParaRPr lang="cs-CZ"/>
        </a:p>
      </dgm:t>
    </dgm:pt>
    <dgm:pt modelId="{EC3B2587-7E39-4B2F-8FC5-A024E3194CE8}" type="sibTrans" cxnId="{0FC752A2-028F-4EC5-A346-CF3BF0B4450F}">
      <dgm:prSet/>
      <dgm:spPr/>
      <dgm:t>
        <a:bodyPr/>
        <a:lstStyle/>
        <a:p>
          <a:endParaRPr lang="cs-CZ"/>
        </a:p>
      </dgm:t>
    </dgm:pt>
    <dgm:pt modelId="{5BD388C5-BC0B-40DE-84FC-A87F4A24FF81}">
      <dgm:prSet/>
      <dgm:spPr/>
      <dgm:t>
        <a:bodyPr/>
        <a:lstStyle/>
        <a:p>
          <a:pPr rtl="0"/>
          <a:r>
            <a:rPr lang="cs-CZ" b="1" baseline="0" dirty="0" smtClean="0"/>
            <a:t>ŘÍJEN</a:t>
          </a:r>
          <a:endParaRPr lang="cs-CZ" dirty="0"/>
        </a:p>
      </dgm:t>
    </dgm:pt>
    <dgm:pt modelId="{C5D74E90-332E-4E02-8BE9-4902DA954C98}" type="parTrans" cxnId="{A4992EAD-6044-4ED6-BC83-DE541AABD4FF}">
      <dgm:prSet/>
      <dgm:spPr/>
      <dgm:t>
        <a:bodyPr/>
        <a:lstStyle/>
        <a:p>
          <a:endParaRPr lang="cs-CZ"/>
        </a:p>
      </dgm:t>
    </dgm:pt>
    <dgm:pt modelId="{AE0B9F08-2E9E-4F52-AFE7-C375931135FC}" type="sibTrans" cxnId="{A4992EAD-6044-4ED6-BC83-DE541AABD4FF}">
      <dgm:prSet/>
      <dgm:spPr/>
      <dgm:t>
        <a:bodyPr/>
        <a:lstStyle/>
        <a:p>
          <a:endParaRPr lang="cs-CZ"/>
        </a:p>
      </dgm:t>
    </dgm:pt>
    <dgm:pt modelId="{53CA5363-CDD9-4223-817B-54326A912180}">
      <dgm:prSet/>
      <dgm:spPr/>
      <dgm:t>
        <a:bodyPr/>
        <a:lstStyle/>
        <a:p>
          <a:pPr rtl="0"/>
          <a:r>
            <a:rPr lang="cs-CZ" b="1" baseline="0" dirty="0" smtClean="0"/>
            <a:t>LISTOPAD</a:t>
          </a:r>
          <a:endParaRPr lang="cs-CZ" dirty="0"/>
        </a:p>
      </dgm:t>
    </dgm:pt>
    <dgm:pt modelId="{353E1F2F-A63E-47E8-9854-B1FDCCD0DD32}" type="parTrans" cxnId="{0CBB83CD-14E2-47D6-8550-E15D2D7F252B}">
      <dgm:prSet/>
      <dgm:spPr/>
      <dgm:t>
        <a:bodyPr/>
        <a:lstStyle/>
        <a:p>
          <a:endParaRPr lang="cs-CZ"/>
        </a:p>
      </dgm:t>
    </dgm:pt>
    <dgm:pt modelId="{9BF3D9B4-0624-4102-85F8-6F0C92542CCC}" type="sibTrans" cxnId="{0CBB83CD-14E2-47D6-8550-E15D2D7F252B}">
      <dgm:prSet/>
      <dgm:spPr/>
      <dgm:t>
        <a:bodyPr/>
        <a:lstStyle/>
        <a:p>
          <a:endParaRPr lang="cs-CZ"/>
        </a:p>
      </dgm:t>
    </dgm:pt>
    <dgm:pt modelId="{61BB0613-947E-4479-A7AA-8A47783BC544}" type="pres">
      <dgm:prSet presAssocID="{15E61154-E077-4179-9A9F-9E9689D911D6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9D77C9-4C29-4656-B1F6-D50146E857FD}" type="pres">
      <dgm:prSet presAssocID="{1E3D0393-355F-4742-B25D-B4889F66129D}" presName="linNode" presStyleCnt="0"/>
      <dgm:spPr/>
    </dgm:pt>
    <dgm:pt modelId="{30367CA7-5BFE-430B-BFD2-AA071E833B36}" type="pres">
      <dgm:prSet presAssocID="{1E3D0393-355F-4742-B25D-B4889F66129D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BBED91-068B-4D98-AF3D-6520E9BB42B1}" type="pres">
      <dgm:prSet presAssocID="{73846E21-AD0D-4A8D-9039-4C7380969818}" presName="sp" presStyleCnt="0"/>
      <dgm:spPr/>
    </dgm:pt>
    <dgm:pt modelId="{D177A496-C12A-4BFE-8317-B8FDB7D476D1}" type="pres">
      <dgm:prSet presAssocID="{2F8672CB-C465-4005-8495-828B5B350E96}" presName="linNode" presStyleCnt="0"/>
      <dgm:spPr/>
    </dgm:pt>
    <dgm:pt modelId="{7F0399D4-D2C2-4C2D-B8CF-6D8F34EF5BAC}" type="pres">
      <dgm:prSet presAssocID="{2F8672CB-C465-4005-8495-828B5B350E96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C7B1C2-72F9-4C47-A2C4-B86D61B01C61}" type="pres">
      <dgm:prSet presAssocID="{EC3B2587-7E39-4B2F-8FC5-A024E3194CE8}" presName="sp" presStyleCnt="0"/>
      <dgm:spPr/>
    </dgm:pt>
    <dgm:pt modelId="{EFA6B7DA-B80A-49D0-AAA3-9C05A677845D}" type="pres">
      <dgm:prSet presAssocID="{5BD388C5-BC0B-40DE-84FC-A87F4A24FF81}" presName="linNode" presStyleCnt="0"/>
      <dgm:spPr/>
    </dgm:pt>
    <dgm:pt modelId="{E1742882-B87B-4066-AA46-135759D666DD}" type="pres">
      <dgm:prSet presAssocID="{5BD388C5-BC0B-40DE-84FC-A87F4A24FF81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8A3282-4923-4EDC-9757-F7F3A50B12AC}" type="pres">
      <dgm:prSet presAssocID="{AE0B9F08-2E9E-4F52-AFE7-C375931135FC}" presName="sp" presStyleCnt="0"/>
      <dgm:spPr/>
    </dgm:pt>
    <dgm:pt modelId="{6B1790AF-7A06-4B39-919D-A0BCE1326C88}" type="pres">
      <dgm:prSet presAssocID="{53CA5363-CDD9-4223-817B-54326A912180}" presName="linNode" presStyleCnt="0"/>
      <dgm:spPr/>
    </dgm:pt>
    <dgm:pt modelId="{C085E7B2-1207-4D51-A05C-D644C6C0A20F}" type="pres">
      <dgm:prSet presAssocID="{53CA5363-CDD9-4223-817B-54326A912180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1EC0AE-D53A-4874-AFC5-5737AF716819}" type="presOf" srcId="{2F8672CB-C465-4005-8495-828B5B350E96}" destId="{7F0399D4-D2C2-4C2D-B8CF-6D8F34EF5BAC}" srcOrd="0" destOrd="0" presId="urn:microsoft.com/office/officeart/2005/8/layout/vList5"/>
    <dgm:cxn modelId="{3FD4A0D1-88BF-4E6E-BA43-5023A83AE566}" type="presOf" srcId="{15E61154-E077-4179-9A9F-9E9689D911D6}" destId="{61BB0613-947E-4479-A7AA-8A47783BC544}" srcOrd="0" destOrd="0" presId="urn:microsoft.com/office/officeart/2005/8/layout/vList5"/>
    <dgm:cxn modelId="{A4992EAD-6044-4ED6-BC83-DE541AABD4FF}" srcId="{15E61154-E077-4179-9A9F-9E9689D911D6}" destId="{5BD388C5-BC0B-40DE-84FC-A87F4A24FF81}" srcOrd="2" destOrd="0" parTransId="{C5D74E90-332E-4E02-8BE9-4902DA954C98}" sibTransId="{AE0B9F08-2E9E-4F52-AFE7-C375931135FC}"/>
    <dgm:cxn modelId="{0CA159AC-E4F4-492E-B129-A59A7A3B7663}" srcId="{15E61154-E077-4179-9A9F-9E9689D911D6}" destId="{1E3D0393-355F-4742-B25D-B4889F66129D}" srcOrd="0" destOrd="0" parTransId="{D30E5A72-9C49-4EF5-8D23-32BFBA11CB20}" sibTransId="{73846E21-AD0D-4A8D-9039-4C7380969818}"/>
    <dgm:cxn modelId="{A808A4A4-A203-4BEC-B68D-4764756EC198}" type="presOf" srcId="{5BD388C5-BC0B-40DE-84FC-A87F4A24FF81}" destId="{E1742882-B87B-4066-AA46-135759D666DD}" srcOrd="0" destOrd="0" presId="urn:microsoft.com/office/officeart/2005/8/layout/vList5"/>
    <dgm:cxn modelId="{0FC752A2-028F-4EC5-A346-CF3BF0B4450F}" srcId="{15E61154-E077-4179-9A9F-9E9689D911D6}" destId="{2F8672CB-C465-4005-8495-828B5B350E96}" srcOrd="1" destOrd="0" parTransId="{8769C6B1-A372-4D28-8169-3572337037C1}" sibTransId="{EC3B2587-7E39-4B2F-8FC5-A024E3194CE8}"/>
    <dgm:cxn modelId="{F81519B2-71DB-423B-B7AA-E91DFBE0387D}" type="presOf" srcId="{1E3D0393-355F-4742-B25D-B4889F66129D}" destId="{30367CA7-5BFE-430B-BFD2-AA071E833B36}" srcOrd="0" destOrd="0" presId="urn:microsoft.com/office/officeart/2005/8/layout/vList5"/>
    <dgm:cxn modelId="{0CBB83CD-14E2-47D6-8550-E15D2D7F252B}" srcId="{15E61154-E077-4179-9A9F-9E9689D911D6}" destId="{53CA5363-CDD9-4223-817B-54326A912180}" srcOrd="3" destOrd="0" parTransId="{353E1F2F-A63E-47E8-9854-B1FDCCD0DD32}" sibTransId="{9BF3D9B4-0624-4102-85F8-6F0C92542CCC}"/>
    <dgm:cxn modelId="{3684819F-F66E-4FDA-99E7-CE5F53BF9CB6}" type="presOf" srcId="{53CA5363-CDD9-4223-817B-54326A912180}" destId="{C085E7B2-1207-4D51-A05C-D644C6C0A20F}" srcOrd="0" destOrd="0" presId="urn:microsoft.com/office/officeart/2005/8/layout/vList5"/>
    <dgm:cxn modelId="{8BE595FE-13F2-4378-A25D-7A63E2B9B52B}" type="presParOf" srcId="{61BB0613-947E-4479-A7AA-8A47783BC544}" destId="{519D77C9-4C29-4656-B1F6-D50146E857FD}" srcOrd="0" destOrd="0" presId="urn:microsoft.com/office/officeart/2005/8/layout/vList5"/>
    <dgm:cxn modelId="{63BD7363-2EE3-41C0-9C83-1C56BC0281D0}" type="presParOf" srcId="{519D77C9-4C29-4656-B1F6-D50146E857FD}" destId="{30367CA7-5BFE-430B-BFD2-AA071E833B36}" srcOrd="0" destOrd="0" presId="urn:microsoft.com/office/officeart/2005/8/layout/vList5"/>
    <dgm:cxn modelId="{9348371E-25A5-4788-AA61-AF74605CA8A2}" type="presParOf" srcId="{61BB0613-947E-4479-A7AA-8A47783BC544}" destId="{B5BBED91-068B-4D98-AF3D-6520E9BB42B1}" srcOrd="1" destOrd="0" presId="urn:microsoft.com/office/officeart/2005/8/layout/vList5"/>
    <dgm:cxn modelId="{AD2DAEBB-25FE-4C6A-9725-853310907ED3}" type="presParOf" srcId="{61BB0613-947E-4479-A7AA-8A47783BC544}" destId="{D177A496-C12A-4BFE-8317-B8FDB7D476D1}" srcOrd="2" destOrd="0" presId="urn:microsoft.com/office/officeart/2005/8/layout/vList5"/>
    <dgm:cxn modelId="{5ED1D065-D1C8-4991-9B20-E9FD6AAB4406}" type="presParOf" srcId="{D177A496-C12A-4BFE-8317-B8FDB7D476D1}" destId="{7F0399D4-D2C2-4C2D-B8CF-6D8F34EF5BAC}" srcOrd="0" destOrd="0" presId="urn:microsoft.com/office/officeart/2005/8/layout/vList5"/>
    <dgm:cxn modelId="{7D65F864-4D86-41BC-A01E-3575A537D712}" type="presParOf" srcId="{61BB0613-947E-4479-A7AA-8A47783BC544}" destId="{7DC7B1C2-72F9-4C47-A2C4-B86D61B01C61}" srcOrd="3" destOrd="0" presId="urn:microsoft.com/office/officeart/2005/8/layout/vList5"/>
    <dgm:cxn modelId="{3ED2873C-9656-4ED8-AB7B-D42BD405A1F2}" type="presParOf" srcId="{61BB0613-947E-4479-A7AA-8A47783BC544}" destId="{EFA6B7DA-B80A-49D0-AAA3-9C05A677845D}" srcOrd="4" destOrd="0" presId="urn:microsoft.com/office/officeart/2005/8/layout/vList5"/>
    <dgm:cxn modelId="{76E3D849-52A6-49BE-9F3C-6E13C8103305}" type="presParOf" srcId="{EFA6B7DA-B80A-49D0-AAA3-9C05A677845D}" destId="{E1742882-B87B-4066-AA46-135759D666DD}" srcOrd="0" destOrd="0" presId="urn:microsoft.com/office/officeart/2005/8/layout/vList5"/>
    <dgm:cxn modelId="{63CBE834-D639-4312-8258-30D38B3F7317}" type="presParOf" srcId="{61BB0613-947E-4479-A7AA-8A47783BC544}" destId="{A68A3282-4923-4EDC-9757-F7F3A50B12AC}" srcOrd="5" destOrd="0" presId="urn:microsoft.com/office/officeart/2005/8/layout/vList5"/>
    <dgm:cxn modelId="{ADEDE908-EB29-491F-A3FB-D8694B82BB13}" type="presParOf" srcId="{61BB0613-947E-4479-A7AA-8A47783BC544}" destId="{6B1790AF-7A06-4B39-919D-A0BCE1326C88}" srcOrd="6" destOrd="0" presId="urn:microsoft.com/office/officeart/2005/8/layout/vList5"/>
    <dgm:cxn modelId="{89F2FABE-2773-4680-A1E6-31B02C865575}" type="presParOf" srcId="{6B1790AF-7A06-4B39-919D-A0BCE1326C88}" destId="{C085E7B2-1207-4D51-A05C-D644C6C0A20F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17339D2-5416-46B7-96C9-1B7E362EC0F4}" type="doc">
      <dgm:prSet loTypeId="urn:microsoft.com/office/officeart/2005/8/layout/vList5" loCatId="list" qsTypeId="urn:microsoft.com/office/officeart/2005/8/quickstyle/simple1" qsCatId="simple" csTypeId="urn:microsoft.com/office/officeart/2005/8/colors/accent2_1" csCatId="accent2"/>
      <dgm:spPr/>
      <dgm:t>
        <a:bodyPr/>
        <a:lstStyle/>
        <a:p>
          <a:endParaRPr lang="cs-CZ"/>
        </a:p>
      </dgm:t>
    </dgm:pt>
    <dgm:pt modelId="{8D3D1031-4736-455C-92A9-0E4004155A75}">
      <dgm:prSet/>
      <dgm:spPr/>
      <dgm:t>
        <a:bodyPr/>
        <a:lstStyle/>
        <a:p>
          <a:pPr rtl="0"/>
          <a:r>
            <a:rPr lang="cs-CZ" b="1" u="sng" baseline="0" dirty="0" smtClean="0"/>
            <a:t>ZIMNÍ MĚSÍCE JSOU:</a:t>
          </a:r>
          <a:endParaRPr lang="cs-CZ" dirty="0"/>
        </a:p>
      </dgm:t>
    </dgm:pt>
    <dgm:pt modelId="{1CB1B09E-5D16-42AB-8C10-8D1E603315AF}" type="parTrans" cxnId="{C12A878B-AD8D-4D55-A79C-136CBFBF27F8}">
      <dgm:prSet/>
      <dgm:spPr/>
      <dgm:t>
        <a:bodyPr/>
        <a:lstStyle/>
        <a:p>
          <a:endParaRPr lang="cs-CZ"/>
        </a:p>
      </dgm:t>
    </dgm:pt>
    <dgm:pt modelId="{812076B4-8B17-4D23-8A40-E0D13BC90E6C}" type="sibTrans" cxnId="{C12A878B-AD8D-4D55-A79C-136CBFBF27F8}">
      <dgm:prSet/>
      <dgm:spPr/>
      <dgm:t>
        <a:bodyPr/>
        <a:lstStyle/>
        <a:p>
          <a:endParaRPr lang="cs-CZ"/>
        </a:p>
      </dgm:t>
    </dgm:pt>
    <dgm:pt modelId="{B3AD6F93-F7B4-4C2B-95B3-A26EE037CC3B}">
      <dgm:prSet/>
      <dgm:spPr/>
      <dgm:t>
        <a:bodyPr/>
        <a:lstStyle/>
        <a:p>
          <a:pPr rtl="0"/>
          <a:r>
            <a:rPr lang="cs-CZ" b="1" baseline="0" dirty="0" smtClean="0"/>
            <a:t>PROSINEC</a:t>
          </a:r>
          <a:endParaRPr lang="cs-CZ" dirty="0"/>
        </a:p>
      </dgm:t>
    </dgm:pt>
    <dgm:pt modelId="{AA421D61-8EC6-4C53-B175-292CC673DD73}" type="parTrans" cxnId="{31F7955E-893D-4EF4-8C27-F93ABDEE705E}">
      <dgm:prSet/>
      <dgm:spPr/>
      <dgm:t>
        <a:bodyPr/>
        <a:lstStyle/>
        <a:p>
          <a:endParaRPr lang="cs-CZ"/>
        </a:p>
      </dgm:t>
    </dgm:pt>
    <dgm:pt modelId="{BF1E66B2-1C5B-4DF8-8113-66FA0A0B91E5}" type="sibTrans" cxnId="{31F7955E-893D-4EF4-8C27-F93ABDEE705E}">
      <dgm:prSet/>
      <dgm:spPr/>
      <dgm:t>
        <a:bodyPr/>
        <a:lstStyle/>
        <a:p>
          <a:endParaRPr lang="cs-CZ"/>
        </a:p>
      </dgm:t>
    </dgm:pt>
    <dgm:pt modelId="{64F0DDBA-5B10-4A6A-AD2A-560BB19638A9}">
      <dgm:prSet/>
      <dgm:spPr/>
      <dgm:t>
        <a:bodyPr/>
        <a:lstStyle/>
        <a:p>
          <a:pPr rtl="0"/>
          <a:r>
            <a:rPr lang="cs-CZ" b="1" baseline="0" dirty="0" smtClean="0"/>
            <a:t>LEDEN</a:t>
          </a:r>
          <a:endParaRPr lang="cs-CZ" dirty="0"/>
        </a:p>
      </dgm:t>
    </dgm:pt>
    <dgm:pt modelId="{E9A9D0AA-6B2B-49A4-B1EE-75202845F86E}" type="parTrans" cxnId="{7A6C6A0F-2F08-46BB-90A2-681ADE8B9B31}">
      <dgm:prSet/>
      <dgm:spPr/>
      <dgm:t>
        <a:bodyPr/>
        <a:lstStyle/>
        <a:p>
          <a:endParaRPr lang="cs-CZ"/>
        </a:p>
      </dgm:t>
    </dgm:pt>
    <dgm:pt modelId="{659FB633-CB01-48A6-B7D4-B4EDD64D53A0}" type="sibTrans" cxnId="{7A6C6A0F-2F08-46BB-90A2-681ADE8B9B31}">
      <dgm:prSet/>
      <dgm:spPr/>
      <dgm:t>
        <a:bodyPr/>
        <a:lstStyle/>
        <a:p>
          <a:endParaRPr lang="cs-CZ"/>
        </a:p>
      </dgm:t>
    </dgm:pt>
    <dgm:pt modelId="{7AF66E3E-644D-4E0C-BFDF-9A19A6EA65C1}">
      <dgm:prSet/>
      <dgm:spPr/>
      <dgm:t>
        <a:bodyPr/>
        <a:lstStyle/>
        <a:p>
          <a:pPr rtl="0"/>
          <a:r>
            <a:rPr lang="cs-CZ" b="1" baseline="0" dirty="0" smtClean="0"/>
            <a:t>ÚNOR</a:t>
          </a:r>
          <a:endParaRPr lang="cs-CZ" dirty="0"/>
        </a:p>
      </dgm:t>
    </dgm:pt>
    <dgm:pt modelId="{5D909CF1-DD13-4D6B-A768-AF41D45D052E}" type="parTrans" cxnId="{5AF3B8BB-819C-4731-8496-1541BACF6976}">
      <dgm:prSet/>
      <dgm:spPr/>
      <dgm:t>
        <a:bodyPr/>
        <a:lstStyle/>
        <a:p>
          <a:endParaRPr lang="cs-CZ"/>
        </a:p>
      </dgm:t>
    </dgm:pt>
    <dgm:pt modelId="{FDDCDA2E-9693-49A6-83B9-B669B96A04B9}" type="sibTrans" cxnId="{5AF3B8BB-819C-4731-8496-1541BACF6976}">
      <dgm:prSet/>
      <dgm:spPr/>
      <dgm:t>
        <a:bodyPr/>
        <a:lstStyle/>
        <a:p>
          <a:endParaRPr lang="cs-CZ"/>
        </a:p>
      </dgm:t>
    </dgm:pt>
    <dgm:pt modelId="{53201BC7-A333-4D8E-9587-A16024A4C975}">
      <dgm:prSet/>
      <dgm:spPr/>
      <dgm:t>
        <a:bodyPr/>
        <a:lstStyle/>
        <a:p>
          <a:pPr rtl="0"/>
          <a:endParaRPr lang="cs-CZ" baseline="0" dirty="0"/>
        </a:p>
      </dgm:t>
    </dgm:pt>
    <dgm:pt modelId="{E6CE0913-F5DD-4CE4-B6C4-469501ADA2A4}" type="parTrans" cxnId="{0CBBD7C6-5B29-4688-9BF9-624CA21C55DA}">
      <dgm:prSet/>
      <dgm:spPr/>
      <dgm:t>
        <a:bodyPr/>
        <a:lstStyle/>
        <a:p>
          <a:endParaRPr lang="cs-CZ"/>
        </a:p>
      </dgm:t>
    </dgm:pt>
    <dgm:pt modelId="{5D27D97C-DB6D-46C6-9209-F80DA57A36AF}" type="sibTrans" cxnId="{0CBBD7C6-5B29-4688-9BF9-624CA21C55DA}">
      <dgm:prSet/>
      <dgm:spPr/>
      <dgm:t>
        <a:bodyPr/>
        <a:lstStyle/>
        <a:p>
          <a:endParaRPr lang="cs-CZ"/>
        </a:p>
      </dgm:t>
    </dgm:pt>
    <dgm:pt modelId="{1E3A15BA-2362-4DF0-AD78-E0254CEBD5B8}" type="pres">
      <dgm:prSet presAssocID="{317339D2-5416-46B7-96C9-1B7E362EC0F4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ECB7A0A-E006-48EA-B3EF-059391085287}" type="pres">
      <dgm:prSet presAssocID="{8D3D1031-4736-455C-92A9-0E4004155A75}" presName="linNode" presStyleCnt="0"/>
      <dgm:spPr/>
    </dgm:pt>
    <dgm:pt modelId="{678AF8EA-5D48-420B-BE4A-C597E2AF929F}" type="pres">
      <dgm:prSet presAssocID="{8D3D1031-4736-455C-92A9-0E4004155A75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189097-2B71-4034-9C8F-9D2B6A623E83}" type="pres">
      <dgm:prSet presAssocID="{812076B4-8B17-4D23-8A40-E0D13BC90E6C}" presName="sp" presStyleCnt="0"/>
      <dgm:spPr/>
    </dgm:pt>
    <dgm:pt modelId="{EF097D5A-01AB-456F-BFB8-A6B7DB2565DB}" type="pres">
      <dgm:prSet presAssocID="{B3AD6F93-F7B4-4C2B-95B3-A26EE037CC3B}" presName="linNode" presStyleCnt="0"/>
      <dgm:spPr/>
    </dgm:pt>
    <dgm:pt modelId="{317EA24C-3526-407A-88B8-2DF5BA49263D}" type="pres">
      <dgm:prSet presAssocID="{B3AD6F93-F7B4-4C2B-95B3-A26EE037CC3B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2851DC-EBD4-4919-A067-EEE75B5E1D9A}" type="pres">
      <dgm:prSet presAssocID="{BF1E66B2-1C5B-4DF8-8113-66FA0A0B91E5}" presName="sp" presStyleCnt="0"/>
      <dgm:spPr/>
    </dgm:pt>
    <dgm:pt modelId="{4713E2E4-40D7-4F1B-9E93-E81E4C1DD1ED}" type="pres">
      <dgm:prSet presAssocID="{64F0DDBA-5B10-4A6A-AD2A-560BB19638A9}" presName="linNode" presStyleCnt="0"/>
      <dgm:spPr/>
    </dgm:pt>
    <dgm:pt modelId="{B807628E-6AD8-4A21-9FC0-9F7A60B82966}" type="pres">
      <dgm:prSet presAssocID="{64F0DDBA-5B10-4A6A-AD2A-560BB19638A9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FD19B7-2879-4718-B45B-58770FA824E6}" type="pres">
      <dgm:prSet presAssocID="{659FB633-CB01-48A6-B7D4-B4EDD64D53A0}" presName="sp" presStyleCnt="0"/>
      <dgm:spPr/>
    </dgm:pt>
    <dgm:pt modelId="{440129D1-0747-40B1-B864-53437998A718}" type="pres">
      <dgm:prSet presAssocID="{7AF66E3E-644D-4E0C-BFDF-9A19A6EA65C1}" presName="linNode" presStyleCnt="0"/>
      <dgm:spPr/>
    </dgm:pt>
    <dgm:pt modelId="{6F1FE869-C1E8-4679-BB1C-AE77704232BF}" type="pres">
      <dgm:prSet presAssocID="{7AF66E3E-644D-4E0C-BFDF-9A19A6EA65C1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115ACF-D7DB-41F3-A100-408964AFB483}" type="pres">
      <dgm:prSet presAssocID="{FDDCDA2E-9693-49A6-83B9-B669B96A04B9}" presName="sp" presStyleCnt="0"/>
      <dgm:spPr/>
    </dgm:pt>
    <dgm:pt modelId="{8B5E73A8-333D-4CD9-93C6-BDF54EE15BA3}" type="pres">
      <dgm:prSet presAssocID="{53201BC7-A333-4D8E-9587-A16024A4C975}" presName="linNode" presStyleCnt="0"/>
      <dgm:spPr/>
    </dgm:pt>
    <dgm:pt modelId="{E5AD7B05-1AC7-422E-B369-AF7DD8D50F19}" type="pres">
      <dgm:prSet presAssocID="{53201BC7-A333-4D8E-9587-A16024A4C975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28CB32F-FD95-4838-9132-B30003B1C7AF}" type="presOf" srcId="{8D3D1031-4736-455C-92A9-0E4004155A75}" destId="{678AF8EA-5D48-420B-BE4A-C597E2AF929F}" srcOrd="0" destOrd="0" presId="urn:microsoft.com/office/officeart/2005/8/layout/vList5"/>
    <dgm:cxn modelId="{C12A878B-AD8D-4D55-A79C-136CBFBF27F8}" srcId="{317339D2-5416-46B7-96C9-1B7E362EC0F4}" destId="{8D3D1031-4736-455C-92A9-0E4004155A75}" srcOrd="0" destOrd="0" parTransId="{1CB1B09E-5D16-42AB-8C10-8D1E603315AF}" sibTransId="{812076B4-8B17-4D23-8A40-E0D13BC90E6C}"/>
    <dgm:cxn modelId="{7A6C6A0F-2F08-46BB-90A2-681ADE8B9B31}" srcId="{317339D2-5416-46B7-96C9-1B7E362EC0F4}" destId="{64F0DDBA-5B10-4A6A-AD2A-560BB19638A9}" srcOrd="2" destOrd="0" parTransId="{E9A9D0AA-6B2B-49A4-B1EE-75202845F86E}" sibTransId="{659FB633-CB01-48A6-B7D4-B4EDD64D53A0}"/>
    <dgm:cxn modelId="{B9ED3D03-8A3E-4DC1-8AD9-33FFCA222CFD}" type="presOf" srcId="{53201BC7-A333-4D8E-9587-A16024A4C975}" destId="{E5AD7B05-1AC7-422E-B369-AF7DD8D50F19}" srcOrd="0" destOrd="0" presId="urn:microsoft.com/office/officeart/2005/8/layout/vList5"/>
    <dgm:cxn modelId="{4ED7AF11-DAEC-4B85-8FA3-158829FB12FD}" type="presOf" srcId="{64F0DDBA-5B10-4A6A-AD2A-560BB19638A9}" destId="{B807628E-6AD8-4A21-9FC0-9F7A60B82966}" srcOrd="0" destOrd="0" presId="urn:microsoft.com/office/officeart/2005/8/layout/vList5"/>
    <dgm:cxn modelId="{770D1813-2F04-4C23-A834-C7484E6AFF9B}" type="presOf" srcId="{B3AD6F93-F7B4-4C2B-95B3-A26EE037CC3B}" destId="{317EA24C-3526-407A-88B8-2DF5BA49263D}" srcOrd="0" destOrd="0" presId="urn:microsoft.com/office/officeart/2005/8/layout/vList5"/>
    <dgm:cxn modelId="{1CB6EB51-C08F-46AC-BC4E-B47DAE3F54DD}" type="presOf" srcId="{317339D2-5416-46B7-96C9-1B7E362EC0F4}" destId="{1E3A15BA-2362-4DF0-AD78-E0254CEBD5B8}" srcOrd="0" destOrd="0" presId="urn:microsoft.com/office/officeart/2005/8/layout/vList5"/>
    <dgm:cxn modelId="{5AF3B8BB-819C-4731-8496-1541BACF6976}" srcId="{317339D2-5416-46B7-96C9-1B7E362EC0F4}" destId="{7AF66E3E-644D-4E0C-BFDF-9A19A6EA65C1}" srcOrd="3" destOrd="0" parTransId="{5D909CF1-DD13-4D6B-A768-AF41D45D052E}" sibTransId="{FDDCDA2E-9693-49A6-83B9-B669B96A04B9}"/>
    <dgm:cxn modelId="{77C2A403-F6D2-4E0F-AF1B-D36E35FC7245}" type="presOf" srcId="{7AF66E3E-644D-4E0C-BFDF-9A19A6EA65C1}" destId="{6F1FE869-C1E8-4679-BB1C-AE77704232BF}" srcOrd="0" destOrd="0" presId="urn:microsoft.com/office/officeart/2005/8/layout/vList5"/>
    <dgm:cxn modelId="{0CBBD7C6-5B29-4688-9BF9-624CA21C55DA}" srcId="{317339D2-5416-46B7-96C9-1B7E362EC0F4}" destId="{53201BC7-A333-4D8E-9587-A16024A4C975}" srcOrd="4" destOrd="0" parTransId="{E6CE0913-F5DD-4CE4-B6C4-469501ADA2A4}" sibTransId="{5D27D97C-DB6D-46C6-9209-F80DA57A36AF}"/>
    <dgm:cxn modelId="{31F7955E-893D-4EF4-8C27-F93ABDEE705E}" srcId="{317339D2-5416-46B7-96C9-1B7E362EC0F4}" destId="{B3AD6F93-F7B4-4C2B-95B3-A26EE037CC3B}" srcOrd="1" destOrd="0" parTransId="{AA421D61-8EC6-4C53-B175-292CC673DD73}" sibTransId="{BF1E66B2-1C5B-4DF8-8113-66FA0A0B91E5}"/>
    <dgm:cxn modelId="{3B61F378-1C13-445B-B18D-93310C3EB1F9}" type="presParOf" srcId="{1E3A15BA-2362-4DF0-AD78-E0254CEBD5B8}" destId="{DECB7A0A-E006-48EA-B3EF-059391085287}" srcOrd="0" destOrd="0" presId="urn:microsoft.com/office/officeart/2005/8/layout/vList5"/>
    <dgm:cxn modelId="{E2170EB9-8A8F-43E8-964A-973C052131E9}" type="presParOf" srcId="{DECB7A0A-E006-48EA-B3EF-059391085287}" destId="{678AF8EA-5D48-420B-BE4A-C597E2AF929F}" srcOrd="0" destOrd="0" presId="urn:microsoft.com/office/officeart/2005/8/layout/vList5"/>
    <dgm:cxn modelId="{6E247FE5-EA69-4C18-B06E-16098E66BC25}" type="presParOf" srcId="{1E3A15BA-2362-4DF0-AD78-E0254CEBD5B8}" destId="{9D189097-2B71-4034-9C8F-9D2B6A623E83}" srcOrd="1" destOrd="0" presId="urn:microsoft.com/office/officeart/2005/8/layout/vList5"/>
    <dgm:cxn modelId="{769C9117-82E1-4733-9619-F153F339979F}" type="presParOf" srcId="{1E3A15BA-2362-4DF0-AD78-E0254CEBD5B8}" destId="{EF097D5A-01AB-456F-BFB8-A6B7DB2565DB}" srcOrd="2" destOrd="0" presId="urn:microsoft.com/office/officeart/2005/8/layout/vList5"/>
    <dgm:cxn modelId="{AFD0A99C-B977-4289-B86C-534ABB32EBC3}" type="presParOf" srcId="{EF097D5A-01AB-456F-BFB8-A6B7DB2565DB}" destId="{317EA24C-3526-407A-88B8-2DF5BA49263D}" srcOrd="0" destOrd="0" presId="urn:microsoft.com/office/officeart/2005/8/layout/vList5"/>
    <dgm:cxn modelId="{6569F3AD-6781-4DB0-8DEB-B905872F98FC}" type="presParOf" srcId="{1E3A15BA-2362-4DF0-AD78-E0254CEBD5B8}" destId="{392851DC-EBD4-4919-A067-EEE75B5E1D9A}" srcOrd="3" destOrd="0" presId="urn:microsoft.com/office/officeart/2005/8/layout/vList5"/>
    <dgm:cxn modelId="{BBCCFA3D-57FB-4ECA-A0D3-542E69E726DA}" type="presParOf" srcId="{1E3A15BA-2362-4DF0-AD78-E0254CEBD5B8}" destId="{4713E2E4-40D7-4F1B-9E93-E81E4C1DD1ED}" srcOrd="4" destOrd="0" presId="urn:microsoft.com/office/officeart/2005/8/layout/vList5"/>
    <dgm:cxn modelId="{6335F2D0-65EF-4C2F-A188-A025FF13A465}" type="presParOf" srcId="{4713E2E4-40D7-4F1B-9E93-E81E4C1DD1ED}" destId="{B807628E-6AD8-4A21-9FC0-9F7A60B82966}" srcOrd="0" destOrd="0" presId="urn:microsoft.com/office/officeart/2005/8/layout/vList5"/>
    <dgm:cxn modelId="{FE5EFDDD-7A63-44C5-88F6-DE9EB38B4CA5}" type="presParOf" srcId="{1E3A15BA-2362-4DF0-AD78-E0254CEBD5B8}" destId="{EDFD19B7-2879-4718-B45B-58770FA824E6}" srcOrd="5" destOrd="0" presId="urn:microsoft.com/office/officeart/2005/8/layout/vList5"/>
    <dgm:cxn modelId="{76748727-2721-451C-8208-EE8D6A407838}" type="presParOf" srcId="{1E3A15BA-2362-4DF0-AD78-E0254CEBD5B8}" destId="{440129D1-0747-40B1-B864-53437998A718}" srcOrd="6" destOrd="0" presId="urn:microsoft.com/office/officeart/2005/8/layout/vList5"/>
    <dgm:cxn modelId="{99B8C451-5831-46E5-8E96-63B5C3E0B02E}" type="presParOf" srcId="{440129D1-0747-40B1-B864-53437998A718}" destId="{6F1FE869-C1E8-4679-BB1C-AE77704232BF}" srcOrd="0" destOrd="0" presId="urn:microsoft.com/office/officeart/2005/8/layout/vList5"/>
    <dgm:cxn modelId="{317EA635-A780-4502-BB77-D72C99B1D10D}" type="presParOf" srcId="{1E3A15BA-2362-4DF0-AD78-E0254CEBD5B8}" destId="{FF115ACF-D7DB-41F3-A100-408964AFB483}" srcOrd="7" destOrd="0" presId="urn:microsoft.com/office/officeart/2005/8/layout/vList5"/>
    <dgm:cxn modelId="{218C237D-1B3E-4D4C-B426-845455911FBF}" type="presParOf" srcId="{1E3A15BA-2362-4DF0-AD78-E0254CEBD5B8}" destId="{8B5E73A8-333D-4CD9-93C6-BDF54EE15BA3}" srcOrd="8" destOrd="0" presId="urn:microsoft.com/office/officeart/2005/8/layout/vList5"/>
    <dgm:cxn modelId="{5434846B-F049-4F0A-93F1-F8982C3C502B}" type="presParOf" srcId="{8B5E73A8-333D-4CD9-93C6-BDF54EE15BA3}" destId="{E5AD7B05-1AC7-422E-B369-AF7DD8D50F19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78CAA6B-B26C-4E42-AD8B-C100E3E47CBC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20AB1162-2EA4-48A6-99BD-23C0C2B583E1}">
      <dgm:prSet custT="1"/>
      <dgm:spPr/>
      <dgm:t>
        <a:bodyPr/>
        <a:lstStyle/>
        <a:p>
          <a:pPr rtl="0"/>
          <a:r>
            <a:rPr lang="cs-CZ" sz="2000" baseline="0" dirty="0" smtClean="0"/>
            <a:t>Který měsíc je po listopadu?</a:t>
          </a:r>
          <a:endParaRPr lang="cs-CZ" sz="2000" dirty="0"/>
        </a:p>
      </dgm:t>
    </dgm:pt>
    <dgm:pt modelId="{241EA971-A6D5-45DC-9444-FF3A46FD3784}" type="parTrans" cxnId="{B90987B7-471B-4DC4-AF13-460CCAB638DF}">
      <dgm:prSet/>
      <dgm:spPr/>
      <dgm:t>
        <a:bodyPr/>
        <a:lstStyle/>
        <a:p>
          <a:endParaRPr lang="cs-CZ"/>
        </a:p>
      </dgm:t>
    </dgm:pt>
    <dgm:pt modelId="{A21FE382-593A-4A10-A290-E87BC5135688}" type="sibTrans" cxnId="{B90987B7-471B-4DC4-AF13-460CCAB638DF}">
      <dgm:prSet/>
      <dgm:spPr/>
      <dgm:t>
        <a:bodyPr/>
        <a:lstStyle/>
        <a:p>
          <a:endParaRPr lang="cs-CZ"/>
        </a:p>
      </dgm:t>
    </dgm:pt>
    <dgm:pt modelId="{A89C561D-4C8F-49DA-8DA0-426D03FC9EED}">
      <dgm:prSet custT="1"/>
      <dgm:spPr/>
      <dgm:t>
        <a:bodyPr/>
        <a:lstStyle/>
        <a:p>
          <a:pPr rtl="0"/>
          <a:r>
            <a:rPr lang="cs-CZ" sz="2000" baseline="0" dirty="0" smtClean="0"/>
            <a:t>Kterým měsícem začíná léto?</a:t>
          </a:r>
          <a:endParaRPr lang="cs-CZ" sz="2000" dirty="0"/>
        </a:p>
      </dgm:t>
    </dgm:pt>
    <dgm:pt modelId="{D43E7038-8B77-4CF6-8601-D99671E3A3B1}" type="parTrans" cxnId="{72724E0D-359F-4905-8AA6-406F5F16D009}">
      <dgm:prSet/>
      <dgm:spPr/>
      <dgm:t>
        <a:bodyPr/>
        <a:lstStyle/>
        <a:p>
          <a:endParaRPr lang="cs-CZ"/>
        </a:p>
      </dgm:t>
    </dgm:pt>
    <dgm:pt modelId="{C67AB762-7250-487C-BE27-F242F3168DF9}" type="sibTrans" cxnId="{72724E0D-359F-4905-8AA6-406F5F16D009}">
      <dgm:prSet/>
      <dgm:spPr/>
      <dgm:t>
        <a:bodyPr/>
        <a:lstStyle/>
        <a:p>
          <a:endParaRPr lang="cs-CZ"/>
        </a:p>
      </dgm:t>
    </dgm:pt>
    <dgm:pt modelId="{E50B9CA5-C5AD-46E4-A680-2DEC249B0AA8}">
      <dgm:prSet custT="1"/>
      <dgm:spPr/>
      <dgm:t>
        <a:bodyPr/>
        <a:lstStyle/>
        <a:p>
          <a:pPr rtl="0"/>
          <a:r>
            <a:rPr lang="cs-CZ" sz="2000" baseline="0" dirty="0" smtClean="0"/>
            <a:t>Kdy začíná školní rok?</a:t>
          </a:r>
          <a:endParaRPr lang="cs-CZ" sz="2000" dirty="0"/>
        </a:p>
      </dgm:t>
    </dgm:pt>
    <dgm:pt modelId="{1CB301DC-C51C-4A38-A298-159DEC8F1A3D}" type="parTrans" cxnId="{71EB7FCC-2857-4741-95D9-B158081F922D}">
      <dgm:prSet/>
      <dgm:spPr/>
      <dgm:t>
        <a:bodyPr/>
        <a:lstStyle/>
        <a:p>
          <a:endParaRPr lang="cs-CZ"/>
        </a:p>
      </dgm:t>
    </dgm:pt>
    <dgm:pt modelId="{AA893896-FF0D-4BE8-BA3F-8C2439D90E1A}" type="sibTrans" cxnId="{71EB7FCC-2857-4741-95D9-B158081F922D}">
      <dgm:prSet/>
      <dgm:spPr/>
      <dgm:t>
        <a:bodyPr/>
        <a:lstStyle/>
        <a:p>
          <a:endParaRPr lang="cs-CZ"/>
        </a:p>
      </dgm:t>
    </dgm:pt>
    <dgm:pt modelId="{3423BA24-4EDF-4626-B166-27497B0CB3E7}">
      <dgm:prSet custT="1"/>
      <dgm:spPr/>
      <dgm:t>
        <a:bodyPr/>
        <a:lstStyle/>
        <a:p>
          <a:pPr rtl="0"/>
          <a:r>
            <a:rPr lang="cs-CZ" sz="2000" baseline="0" dirty="0" smtClean="0"/>
            <a:t>Který měsíc je po únoru?</a:t>
          </a:r>
          <a:endParaRPr lang="cs-CZ" sz="2000" dirty="0"/>
        </a:p>
      </dgm:t>
    </dgm:pt>
    <dgm:pt modelId="{E5FE8DC2-2DA4-4191-90BC-D0AF5ACE8D99}" type="parTrans" cxnId="{B7E4C06B-243F-4324-963F-8461A678F412}">
      <dgm:prSet/>
      <dgm:spPr/>
      <dgm:t>
        <a:bodyPr/>
        <a:lstStyle/>
        <a:p>
          <a:endParaRPr lang="cs-CZ"/>
        </a:p>
      </dgm:t>
    </dgm:pt>
    <dgm:pt modelId="{985E7217-5099-42AC-9EB3-779052167A4A}" type="sibTrans" cxnId="{B7E4C06B-243F-4324-963F-8461A678F412}">
      <dgm:prSet/>
      <dgm:spPr/>
      <dgm:t>
        <a:bodyPr/>
        <a:lstStyle/>
        <a:p>
          <a:endParaRPr lang="cs-CZ"/>
        </a:p>
      </dgm:t>
    </dgm:pt>
    <dgm:pt modelId="{9844AEB2-CA9D-4192-9FFC-F5F4B1FE421A}">
      <dgm:prSet custT="1"/>
      <dgm:spPr/>
      <dgm:t>
        <a:bodyPr/>
        <a:lstStyle/>
        <a:p>
          <a:pPr rtl="0"/>
          <a:r>
            <a:rPr lang="cs-CZ" sz="2000" baseline="0" dirty="0" smtClean="0"/>
            <a:t>Který měsíc je po červnu?</a:t>
          </a:r>
          <a:endParaRPr lang="cs-CZ" sz="2000" dirty="0"/>
        </a:p>
      </dgm:t>
    </dgm:pt>
    <dgm:pt modelId="{BC4DD484-B322-4114-AF61-C204FA67B6B7}" type="parTrans" cxnId="{94BC5148-03B3-4886-B545-427F6BF96956}">
      <dgm:prSet/>
      <dgm:spPr/>
      <dgm:t>
        <a:bodyPr/>
        <a:lstStyle/>
        <a:p>
          <a:endParaRPr lang="cs-CZ"/>
        </a:p>
      </dgm:t>
    </dgm:pt>
    <dgm:pt modelId="{A8FE9021-64EC-4997-83A9-51AEB1B1266F}" type="sibTrans" cxnId="{94BC5148-03B3-4886-B545-427F6BF96956}">
      <dgm:prSet/>
      <dgm:spPr/>
      <dgm:t>
        <a:bodyPr/>
        <a:lstStyle/>
        <a:p>
          <a:endParaRPr lang="cs-CZ"/>
        </a:p>
      </dgm:t>
    </dgm:pt>
    <dgm:pt modelId="{70EC3CB6-B1FF-4D1A-B3C0-1991D868B3E3}">
      <dgm:prSet custT="1"/>
      <dgm:spPr/>
      <dgm:t>
        <a:bodyPr/>
        <a:lstStyle/>
        <a:p>
          <a:pPr rtl="0"/>
          <a:r>
            <a:rPr lang="cs-CZ" sz="2000" baseline="0" dirty="0" smtClean="0"/>
            <a:t>Kterým měsícem začíná rok?</a:t>
          </a:r>
          <a:endParaRPr lang="cs-CZ" sz="2000" dirty="0"/>
        </a:p>
      </dgm:t>
    </dgm:pt>
    <dgm:pt modelId="{712F0669-4005-46CB-BF2A-E6435ED9A615}" type="parTrans" cxnId="{353609DD-4631-46DA-8FF6-82A4AAF80886}">
      <dgm:prSet/>
      <dgm:spPr/>
      <dgm:t>
        <a:bodyPr/>
        <a:lstStyle/>
        <a:p>
          <a:endParaRPr lang="cs-CZ"/>
        </a:p>
      </dgm:t>
    </dgm:pt>
    <dgm:pt modelId="{70F95DF4-D442-479D-8E0B-CBDD89BE4F2B}" type="sibTrans" cxnId="{353609DD-4631-46DA-8FF6-82A4AAF80886}">
      <dgm:prSet/>
      <dgm:spPr/>
      <dgm:t>
        <a:bodyPr/>
        <a:lstStyle/>
        <a:p>
          <a:endParaRPr lang="cs-CZ"/>
        </a:p>
      </dgm:t>
    </dgm:pt>
    <dgm:pt modelId="{47B9CB5F-0CB1-4406-8E5A-D6FADEC2C5EA}">
      <dgm:prSet/>
      <dgm:spPr/>
      <dgm:t>
        <a:bodyPr/>
        <a:lstStyle/>
        <a:p>
          <a:pPr rtl="0"/>
          <a:r>
            <a:rPr lang="cs-CZ" baseline="0" dirty="0" smtClean="0"/>
            <a:t>Odpovědi: prosinec,červen,září,březen,červenec,leden.</a:t>
          </a:r>
          <a:endParaRPr lang="cs-CZ" baseline="0" dirty="0"/>
        </a:p>
      </dgm:t>
    </dgm:pt>
    <dgm:pt modelId="{0300A081-0A36-441D-BC6F-9CD0F5B4A1C2}" type="parTrans" cxnId="{91371A20-ECCD-44F7-8729-CF1F7F54A11E}">
      <dgm:prSet/>
      <dgm:spPr/>
      <dgm:t>
        <a:bodyPr/>
        <a:lstStyle/>
        <a:p>
          <a:endParaRPr lang="cs-CZ"/>
        </a:p>
      </dgm:t>
    </dgm:pt>
    <dgm:pt modelId="{EF28388D-0B3D-451F-BAF8-FB95F55F6480}" type="sibTrans" cxnId="{91371A20-ECCD-44F7-8729-CF1F7F54A11E}">
      <dgm:prSet/>
      <dgm:spPr/>
      <dgm:t>
        <a:bodyPr/>
        <a:lstStyle/>
        <a:p>
          <a:endParaRPr lang="cs-CZ"/>
        </a:p>
      </dgm:t>
    </dgm:pt>
    <dgm:pt modelId="{FA46FABB-5161-414C-8C03-B6CECAEA4784}" type="pres">
      <dgm:prSet presAssocID="{478CAA6B-B26C-4E42-AD8B-C100E3E47CBC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36155C8-58EF-4430-9104-9404B17F55BD}" type="pres">
      <dgm:prSet presAssocID="{20AB1162-2EA4-48A6-99BD-23C0C2B583E1}" presName="linNode" presStyleCnt="0"/>
      <dgm:spPr/>
    </dgm:pt>
    <dgm:pt modelId="{1E8FADEF-1A1E-44B7-9142-D62135D33FF3}" type="pres">
      <dgm:prSet presAssocID="{20AB1162-2EA4-48A6-99BD-23C0C2B583E1}" presName="parentText" presStyleLbl="node1" presStyleIdx="0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B9CEA5-8E56-48BD-BFB4-AE8714D99CFC}" type="pres">
      <dgm:prSet presAssocID="{A21FE382-593A-4A10-A290-E87BC5135688}" presName="sp" presStyleCnt="0"/>
      <dgm:spPr/>
    </dgm:pt>
    <dgm:pt modelId="{FBF0A53E-7410-4691-BA42-D5AB441EEA7A}" type="pres">
      <dgm:prSet presAssocID="{A89C561D-4C8F-49DA-8DA0-426D03FC9EED}" presName="linNode" presStyleCnt="0"/>
      <dgm:spPr/>
    </dgm:pt>
    <dgm:pt modelId="{4936546C-C4C5-402B-AC52-C795A924B23F}" type="pres">
      <dgm:prSet presAssocID="{A89C561D-4C8F-49DA-8DA0-426D03FC9EED}" presName="parentText" presStyleLbl="node1" presStyleIdx="1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5B20A2-9985-457E-8CEA-D3853A3ECAA7}" type="pres">
      <dgm:prSet presAssocID="{C67AB762-7250-487C-BE27-F242F3168DF9}" presName="sp" presStyleCnt="0"/>
      <dgm:spPr/>
    </dgm:pt>
    <dgm:pt modelId="{D25FEA3D-761B-428F-99BD-365A745B2BBB}" type="pres">
      <dgm:prSet presAssocID="{E50B9CA5-C5AD-46E4-A680-2DEC249B0AA8}" presName="linNode" presStyleCnt="0"/>
      <dgm:spPr/>
    </dgm:pt>
    <dgm:pt modelId="{C7C7201A-8F0F-49C6-88B1-ED6BBF247CCB}" type="pres">
      <dgm:prSet presAssocID="{E50B9CA5-C5AD-46E4-A680-2DEC249B0AA8}" presName="parentText" presStyleLbl="node1" presStyleIdx="2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E1C065-F54D-4D48-9AF9-0DA1EBA07C13}" type="pres">
      <dgm:prSet presAssocID="{AA893896-FF0D-4BE8-BA3F-8C2439D90E1A}" presName="sp" presStyleCnt="0"/>
      <dgm:spPr/>
    </dgm:pt>
    <dgm:pt modelId="{9B32D6EB-ACB4-4C13-9438-5D4474877434}" type="pres">
      <dgm:prSet presAssocID="{3423BA24-4EDF-4626-B166-27497B0CB3E7}" presName="linNode" presStyleCnt="0"/>
      <dgm:spPr/>
    </dgm:pt>
    <dgm:pt modelId="{992B60CD-93AE-4EDD-90BA-7BA071F97451}" type="pres">
      <dgm:prSet presAssocID="{3423BA24-4EDF-4626-B166-27497B0CB3E7}" presName="parentText" presStyleLbl="node1" presStyleIdx="3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AFE08F-34CC-44EE-A0C1-D8C7FCF5C5B5}" type="pres">
      <dgm:prSet presAssocID="{985E7217-5099-42AC-9EB3-779052167A4A}" presName="sp" presStyleCnt="0"/>
      <dgm:spPr/>
    </dgm:pt>
    <dgm:pt modelId="{A762490F-5718-422E-8B8F-9742F972C5EC}" type="pres">
      <dgm:prSet presAssocID="{9844AEB2-CA9D-4192-9FFC-F5F4B1FE421A}" presName="linNode" presStyleCnt="0"/>
      <dgm:spPr/>
    </dgm:pt>
    <dgm:pt modelId="{3457286E-9473-4E6C-A6AD-2E46BC51E0CB}" type="pres">
      <dgm:prSet presAssocID="{9844AEB2-CA9D-4192-9FFC-F5F4B1FE421A}" presName="parentText" presStyleLbl="node1" presStyleIdx="4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A6DFAE-B2F2-40C8-8136-BF8DE8B3BA72}" type="pres">
      <dgm:prSet presAssocID="{A8FE9021-64EC-4997-83A9-51AEB1B1266F}" presName="sp" presStyleCnt="0"/>
      <dgm:spPr/>
    </dgm:pt>
    <dgm:pt modelId="{E92184EB-A986-487F-ADA8-82667B6FCD89}" type="pres">
      <dgm:prSet presAssocID="{70EC3CB6-B1FF-4D1A-B3C0-1991D868B3E3}" presName="linNode" presStyleCnt="0"/>
      <dgm:spPr/>
    </dgm:pt>
    <dgm:pt modelId="{1BD44C32-B628-46FF-8688-41898B845FC2}" type="pres">
      <dgm:prSet presAssocID="{70EC3CB6-B1FF-4D1A-B3C0-1991D868B3E3}" presName="parentText" presStyleLbl="node1" presStyleIdx="5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BDD3B7-509F-4692-8487-F7E8F1880782}" type="pres">
      <dgm:prSet presAssocID="{70F95DF4-D442-479D-8E0B-CBDD89BE4F2B}" presName="sp" presStyleCnt="0"/>
      <dgm:spPr/>
    </dgm:pt>
    <dgm:pt modelId="{A601B422-D874-40F1-AA3C-C0457BBB23DB}" type="pres">
      <dgm:prSet presAssocID="{47B9CB5F-0CB1-4406-8E5A-D6FADEC2C5EA}" presName="linNode" presStyleCnt="0"/>
      <dgm:spPr/>
    </dgm:pt>
    <dgm:pt modelId="{2FC96346-DF22-4ED2-8370-1E5610EE6B0B}" type="pres">
      <dgm:prSet presAssocID="{47B9CB5F-0CB1-4406-8E5A-D6FADEC2C5EA}" presName="parentText" presStyleLbl="node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2D04101-DA69-4149-9F90-41A45402A854}" type="presOf" srcId="{E50B9CA5-C5AD-46E4-A680-2DEC249B0AA8}" destId="{C7C7201A-8F0F-49C6-88B1-ED6BBF247CCB}" srcOrd="0" destOrd="0" presId="urn:microsoft.com/office/officeart/2005/8/layout/vList5"/>
    <dgm:cxn modelId="{72724E0D-359F-4905-8AA6-406F5F16D009}" srcId="{478CAA6B-B26C-4E42-AD8B-C100E3E47CBC}" destId="{A89C561D-4C8F-49DA-8DA0-426D03FC9EED}" srcOrd="1" destOrd="0" parTransId="{D43E7038-8B77-4CF6-8601-D99671E3A3B1}" sibTransId="{C67AB762-7250-487C-BE27-F242F3168DF9}"/>
    <dgm:cxn modelId="{B90987B7-471B-4DC4-AF13-460CCAB638DF}" srcId="{478CAA6B-B26C-4E42-AD8B-C100E3E47CBC}" destId="{20AB1162-2EA4-48A6-99BD-23C0C2B583E1}" srcOrd="0" destOrd="0" parTransId="{241EA971-A6D5-45DC-9444-FF3A46FD3784}" sibTransId="{A21FE382-593A-4A10-A290-E87BC5135688}"/>
    <dgm:cxn modelId="{5DD1B2F1-51D8-426B-A114-F6E1F1A4C03C}" type="presOf" srcId="{478CAA6B-B26C-4E42-AD8B-C100E3E47CBC}" destId="{FA46FABB-5161-414C-8C03-B6CECAEA4784}" srcOrd="0" destOrd="0" presId="urn:microsoft.com/office/officeart/2005/8/layout/vList5"/>
    <dgm:cxn modelId="{8FC84BAC-AC0B-45DE-8ACF-6EE3DC466B27}" type="presOf" srcId="{3423BA24-4EDF-4626-B166-27497B0CB3E7}" destId="{992B60CD-93AE-4EDD-90BA-7BA071F97451}" srcOrd="0" destOrd="0" presId="urn:microsoft.com/office/officeart/2005/8/layout/vList5"/>
    <dgm:cxn modelId="{A6C19464-8B8E-430A-9FC2-490A885D0EC5}" type="presOf" srcId="{70EC3CB6-B1FF-4D1A-B3C0-1991D868B3E3}" destId="{1BD44C32-B628-46FF-8688-41898B845FC2}" srcOrd="0" destOrd="0" presId="urn:microsoft.com/office/officeart/2005/8/layout/vList5"/>
    <dgm:cxn modelId="{91371A20-ECCD-44F7-8729-CF1F7F54A11E}" srcId="{478CAA6B-B26C-4E42-AD8B-C100E3E47CBC}" destId="{47B9CB5F-0CB1-4406-8E5A-D6FADEC2C5EA}" srcOrd="6" destOrd="0" parTransId="{0300A081-0A36-441D-BC6F-9CD0F5B4A1C2}" sibTransId="{EF28388D-0B3D-451F-BAF8-FB95F55F6480}"/>
    <dgm:cxn modelId="{D6469858-1C1A-467E-876F-B699C3436529}" type="presOf" srcId="{20AB1162-2EA4-48A6-99BD-23C0C2B583E1}" destId="{1E8FADEF-1A1E-44B7-9142-D62135D33FF3}" srcOrd="0" destOrd="0" presId="urn:microsoft.com/office/officeart/2005/8/layout/vList5"/>
    <dgm:cxn modelId="{71EB7FCC-2857-4741-95D9-B158081F922D}" srcId="{478CAA6B-B26C-4E42-AD8B-C100E3E47CBC}" destId="{E50B9CA5-C5AD-46E4-A680-2DEC249B0AA8}" srcOrd="2" destOrd="0" parTransId="{1CB301DC-C51C-4A38-A298-159DEC8F1A3D}" sibTransId="{AA893896-FF0D-4BE8-BA3F-8C2439D90E1A}"/>
    <dgm:cxn modelId="{B7E4C06B-243F-4324-963F-8461A678F412}" srcId="{478CAA6B-B26C-4E42-AD8B-C100E3E47CBC}" destId="{3423BA24-4EDF-4626-B166-27497B0CB3E7}" srcOrd="3" destOrd="0" parTransId="{E5FE8DC2-2DA4-4191-90BC-D0AF5ACE8D99}" sibTransId="{985E7217-5099-42AC-9EB3-779052167A4A}"/>
    <dgm:cxn modelId="{163D42B6-3EEA-4DCF-80C6-066497691586}" type="presOf" srcId="{47B9CB5F-0CB1-4406-8E5A-D6FADEC2C5EA}" destId="{2FC96346-DF22-4ED2-8370-1E5610EE6B0B}" srcOrd="0" destOrd="0" presId="urn:microsoft.com/office/officeart/2005/8/layout/vList5"/>
    <dgm:cxn modelId="{94BC5148-03B3-4886-B545-427F6BF96956}" srcId="{478CAA6B-B26C-4E42-AD8B-C100E3E47CBC}" destId="{9844AEB2-CA9D-4192-9FFC-F5F4B1FE421A}" srcOrd="4" destOrd="0" parTransId="{BC4DD484-B322-4114-AF61-C204FA67B6B7}" sibTransId="{A8FE9021-64EC-4997-83A9-51AEB1B1266F}"/>
    <dgm:cxn modelId="{BBA6F2C0-7116-4C95-8EC9-26B1ABE796E1}" type="presOf" srcId="{A89C561D-4C8F-49DA-8DA0-426D03FC9EED}" destId="{4936546C-C4C5-402B-AC52-C795A924B23F}" srcOrd="0" destOrd="0" presId="urn:microsoft.com/office/officeart/2005/8/layout/vList5"/>
    <dgm:cxn modelId="{353609DD-4631-46DA-8FF6-82A4AAF80886}" srcId="{478CAA6B-B26C-4E42-AD8B-C100E3E47CBC}" destId="{70EC3CB6-B1FF-4D1A-B3C0-1991D868B3E3}" srcOrd="5" destOrd="0" parTransId="{712F0669-4005-46CB-BF2A-E6435ED9A615}" sibTransId="{70F95DF4-D442-479D-8E0B-CBDD89BE4F2B}"/>
    <dgm:cxn modelId="{DD80667C-AC48-4AB9-B697-C9CDB0D2C769}" type="presOf" srcId="{9844AEB2-CA9D-4192-9FFC-F5F4B1FE421A}" destId="{3457286E-9473-4E6C-A6AD-2E46BC51E0CB}" srcOrd="0" destOrd="0" presId="urn:microsoft.com/office/officeart/2005/8/layout/vList5"/>
    <dgm:cxn modelId="{839698ED-7277-4439-9571-1E4DFEFEC7A2}" type="presParOf" srcId="{FA46FABB-5161-414C-8C03-B6CECAEA4784}" destId="{F36155C8-58EF-4430-9104-9404B17F55BD}" srcOrd="0" destOrd="0" presId="urn:microsoft.com/office/officeart/2005/8/layout/vList5"/>
    <dgm:cxn modelId="{A7754CC2-5290-4847-84CD-C1BD34B3946B}" type="presParOf" srcId="{F36155C8-58EF-4430-9104-9404B17F55BD}" destId="{1E8FADEF-1A1E-44B7-9142-D62135D33FF3}" srcOrd="0" destOrd="0" presId="urn:microsoft.com/office/officeart/2005/8/layout/vList5"/>
    <dgm:cxn modelId="{478C5A1C-9A96-4C63-91F5-8ABEDDEDE331}" type="presParOf" srcId="{FA46FABB-5161-414C-8C03-B6CECAEA4784}" destId="{C0B9CEA5-8E56-48BD-BFB4-AE8714D99CFC}" srcOrd="1" destOrd="0" presId="urn:microsoft.com/office/officeart/2005/8/layout/vList5"/>
    <dgm:cxn modelId="{547DF972-39B5-4A9D-8BAB-A4EE1B7DF01F}" type="presParOf" srcId="{FA46FABB-5161-414C-8C03-B6CECAEA4784}" destId="{FBF0A53E-7410-4691-BA42-D5AB441EEA7A}" srcOrd="2" destOrd="0" presId="urn:microsoft.com/office/officeart/2005/8/layout/vList5"/>
    <dgm:cxn modelId="{1A76E173-AA45-4A6F-AD2D-7E680582D0C3}" type="presParOf" srcId="{FBF0A53E-7410-4691-BA42-D5AB441EEA7A}" destId="{4936546C-C4C5-402B-AC52-C795A924B23F}" srcOrd="0" destOrd="0" presId="urn:microsoft.com/office/officeart/2005/8/layout/vList5"/>
    <dgm:cxn modelId="{4FB1F88D-0B7A-4FA7-BEDA-754F337434A4}" type="presParOf" srcId="{FA46FABB-5161-414C-8C03-B6CECAEA4784}" destId="{AA5B20A2-9985-457E-8CEA-D3853A3ECAA7}" srcOrd="3" destOrd="0" presId="urn:microsoft.com/office/officeart/2005/8/layout/vList5"/>
    <dgm:cxn modelId="{156E34E9-3E5F-4777-8411-C82C2D7EFD69}" type="presParOf" srcId="{FA46FABB-5161-414C-8C03-B6CECAEA4784}" destId="{D25FEA3D-761B-428F-99BD-365A745B2BBB}" srcOrd="4" destOrd="0" presId="urn:microsoft.com/office/officeart/2005/8/layout/vList5"/>
    <dgm:cxn modelId="{447FF8F1-84C9-4B17-A87D-AF3244CF9919}" type="presParOf" srcId="{D25FEA3D-761B-428F-99BD-365A745B2BBB}" destId="{C7C7201A-8F0F-49C6-88B1-ED6BBF247CCB}" srcOrd="0" destOrd="0" presId="urn:microsoft.com/office/officeart/2005/8/layout/vList5"/>
    <dgm:cxn modelId="{12359331-0FD4-4CDF-A080-961F6AA34695}" type="presParOf" srcId="{FA46FABB-5161-414C-8C03-B6CECAEA4784}" destId="{1CE1C065-F54D-4D48-9AF9-0DA1EBA07C13}" srcOrd="5" destOrd="0" presId="urn:microsoft.com/office/officeart/2005/8/layout/vList5"/>
    <dgm:cxn modelId="{225F1E51-73D5-436E-9533-8EEB9BD4B3D4}" type="presParOf" srcId="{FA46FABB-5161-414C-8C03-B6CECAEA4784}" destId="{9B32D6EB-ACB4-4C13-9438-5D4474877434}" srcOrd="6" destOrd="0" presId="urn:microsoft.com/office/officeart/2005/8/layout/vList5"/>
    <dgm:cxn modelId="{11C1FAAC-1E00-458F-A7CC-791C04CCC5D6}" type="presParOf" srcId="{9B32D6EB-ACB4-4C13-9438-5D4474877434}" destId="{992B60CD-93AE-4EDD-90BA-7BA071F97451}" srcOrd="0" destOrd="0" presId="urn:microsoft.com/office/officeart/2005/8/layout/vList5"/>
    <dgm:cxn modelId="{97873425-0098-4A91-AF4A-564E5A1BD902}" type="presParOf" srcId="{FA46FABB-5161-414C-8C03-B6CECAEA4784}" destId="{FFAFE08F-34CC-44EE-A0C1-D8C7FCF5C5B5}" srcOrd="7" destOrd="0" presId="urn:microsoft.com/office/officeart/2005/8/layout/vList5"/>
    <dgm:cxn modelId="{8EB10B06-7293-4CA3-A1C9-B38C002C6257}" type="presParOf" srcId="{FA46FABB-5161-414C-8C03-B6CECAEA4784}" destId="{A762490F-5718-422E-8B8F-9742F972C5EC}" srcOrd="8" destOrd="0" presId="urn:microsoft.com/office/officeart/2005/8/layout/vList5"/>
    <dgm:cxn modelId="{413D436E-0AFA-4C7A-9E9A-48B0C5302BA8}" type="presParOf" srcId="{A762490F-5718-422E-8B8F-9742F972C5EC}" destId="{3457286E-9473-4E6C-A6AD-2E46BC51E0CB}" srcOrd="0" destOrd="0" presId="urn:microsoft.com/office/officeart/2005/8/layout/vList5"/>
    <dgm:cxn modelId="{A9193305-6153-43C8-93C4-48AA2A99BF89}" type="presParOf" srcId="{FA46FABB-5161-414C-8C03-B6CECAEA4784}" destId="{FFA6DFAE-B2F2-40C8-8136-BF8DE8B3BA72}" srcOrd="9" destOrd="0" presId="urn:microsoft.com/office/officeart/2005/8/layout/vList5"/>
    <dgm:cxn modelId="{3769BBCC-DAE6-4BAE-AA16-F13BD301254C}" type="presParOf" srcId="{FA46FABB-5161-414C-8C03-B6CECAEA4784}" destId="{E92184EB-A986-487F-ADA8-82667B6FCD89}" srcOrd="10" destOrd="0" presId="urn:microsoft.com/office/officeart/2005/8/layout/vList5"/>
    <dgm:cxn modelId="{06766502-AEAB-497E-A27D-0F6BC9A3DA47}" type="presParOf" srcId="{E92184EB-A986-487F-ADA8-82667B6FCD89}" destId="{1BD44C32-B628-46FF-8688-41898B845FC2}" srcOrd="0" destOrd="0" presId="urn:microsoft.com/office/officeart/2005/8/layout/vList5"/>
    <dgm:cxn modelId="{BAD4BF26-D085-483C-B776-3467E69A25AC}" type="presParOf" srcId="{FA46FABB-5161-414C-8C03-B6CECAEA4784}" destId="{F0BDD3B7-509F-4692-8487-F7E8F1880782}" srcOrd="11" destOrd="0" presId="urn:microsoft.com/office/officeart/2005/8/layout/vList5"/>
    <dgm:cxn modelId="{EFCDB65C-0758-43FD-A273-11B5DB33D5AE}" type="presParOf" srcId="{FA46FABB-5161-414C-8C03-B6CECAEA4784}" destId="{A601B422-D874-40F1-AA3C-C0457BBB23DB}" srcOrd="12" destOrd="0" presId="urn:microsoft.com/office/officeart/2005/8/layout/vList5"/>
    <dgm:cxn modelId="{D89001B0-FD2B-4253-BC35-D8AF4F0BA28C}" type="presParOf" srcId="{A601B422-D874-40F1-AA3C-C0457BBB23DB}" destId="{2FC96346-DF22-4ED2-8370-1E5610EE6B0B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70C7A9-AAD2-442F-BE2E-FD53C2A48DC0}">
      <dsp:nvSpPr>
        <dsp:cNvPr id="0" name=""/>
        <dsp:cNvSpPr/>
      </dsp:nvSpPr>
      <dsp:spPr>
        <a:xfrm>
          <a:off x="0" y="0"/>
          <a:ext cx="1824629" cy="11666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chemeClr val="accent2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u="sng" kern="1200" baseline="0" dirty="0" smtClean="0"/>
            <a:t>JARNÍ MĚSÍCE JSOU:</a:t>
          </a:r>
          <a:endParaRPr lang="cs-CZ" sz="2400" kern="1200" dirty="0"/>
        </a:p>
      </dsp:txBody>
      <dsp:txXfrm>
        <a:off x="56950" y="56950"/>
        <a:ext cx="1710729" cy="1052719"/>
      </dsp:txXfrm>
    </dsp:sp>
    <dsp:sp modelId="{64C89C34-D575-4D05-9B92-EA79F50A8F25}">
      <dsp:nvSpPr>
        <dsp:cNvPr id="0" name=""/>
        <dsp:cNvSpPr/>
      </dsp:nvSpPr>
      <dsp:spPr>
        <a:xfrm>
          <a:off x="0" y="1224132"/>
          <a:ext cx="1824629" cy="11666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chemeClr val="accent2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baseline="0" dirty="0" smtClean="0"/>
            <a:t>BŘEZEN</a:t>
          </a:r>
          <a:endParaRPr lang="cs-CZ" sz="2400" kern="1200" dirty="0"/>
        </a:p>
      </dsp:txBody>
      <dsp:txXfrm>
        <a:off x="56950" y="1281082"/>
        <a:ext cx="1710729" cy="1052719"/>
      </dsp:txXfrm>
    </dsp:sp>
    <dsp:sp modelId="{13196626-4382-497F-BF17-90BDA5AD620D}">
      <dsp:nvSpPr>
        <dsp:cNvPr id="0" name=""/>
        <dsp:cNvSpPr/>
      </dsp:nvSpPr>
      <dsp:spPr>
        <a:xfrm>
          <a:off x="0" y="2448277"/>
          <a:ext cx="1824629" cy="11666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chemeClr val="accent2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baseline="0" dirty="0" smtClean="0"/>
            <a:t>DUBEN</a:t>
          </a:r>
          <a:endParaRPr lang="cs-CZ" sz="2400" kern="1200" dirty="0"/>
        </a:p>
      </dsp:txBody>
      <dsp:txXfrm>
        <a:off x="56950" y="2505227"/>
        <a:ext cx="1710729" cy="1052719"/>
      </dsp:txXfrm>
    </dsp:sp>
    <dsp:sp modelId="{E692671E-0C5A-4DF4-9015-13EBDDB708C5}">
      <dsp:nvSpPr>
        <dsp:cNvPr id="0" name=""/>
        <dsp:cNvSpPr/>
      </dsp:nvSpPr>
      <dsp:spPr>
        <a:xfrm>
          <a:off x="0" y="3672410"/>
          <a:ext cx="1824629" cy="11666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chemeClr val="accent2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baseline="0" dirty="0" smtClean="0"/>
            <a:t>KVĚTEN</a:t>
          </a:r>
          <a:endParaRPr lang="cs-CZ" sz="2400" kern="1200" dirty="0"/>
        </a:p>
      </dsp:txBody>
      <dsp:txXfrm>
        <a:off x="56950" y="3729360"/>
        <a:ext cx="1710729" cy="10527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4187EC-B571-46FB-9D00-5BD29A9E29D1}">
      <dsp:nvSpPr>
        <dsp:cNvPr id="0" name=""/>
        <dsp:cNvSpPr/>
      </dsp:nvSpPr>
      <dsp:spPr>
        <a:xfrm>
          <a:off x="2316480" y="2425"/>
          <a:ext cx="2606040" cy="116661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u="sng" kern="1200" baseline="0" dirty="0" smtClean="0"/>
            <a:t>LETNÍ MĚSÍCE JSOU:</a:t>
          </a:r>
          <a:endParaRPr lang="cs-CZ" sz="2800" kern="1200" dirty="0"/>
        </a:p>
      </dsp:txBody>
      <dsp:txXfrm>
        <a:off x="2373430" y="59375"/>
        <a:ext cx="2492140" cy="1052719"/>
      </dsp:txXfrm>
    </dsp:sp>
    <dsp:sp modelId="{EC593356-DF8E-4939-A835-297DF1F30C70}">
      <dsp:nvSpPr>
        <dsp:cNvPr id="0" name=""/>
        <dsp:cNvSpPr/>
      </dsp:nvSpPr>
      <dsp:spPr>
        <a:xfrm>
          <a:off x="2316480" y="1227375"/>
          <a:ext cx="2606040" cy="1166619"/>
        </a:xfrm>
        <a:prstGeom prst="roundRect">
          <a:avLst/>
        </a:prstGeom>
        <a:solidFill>
          <a:schemeClr val="accent3">
            <a:hueOff val="395524"/>
            <a:satOff val="7441"/>
            <a:lumOff val="1961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baseline="0" dirty="0" smtClean="0"/>
            <a:t>ČERVEN</a:t>
          </a:r>
          <a:endParaRPr lang="cs-CZ" sz="2800" kern="1200" dirty="0"/>
        </a:p>
      </dsp:txBody>
      <dsp:txXfrm>
        <a:off x="2373430" y="1284325"/>
        <a:ext cx="2492140" cy="1052719"/>
      </dsp:txXfrm>
    </dsp:sp>
    <dsp:sp modelId="{764692F5-1027-42B8-8C8E-EC08B22F7615}">
      <dsp:nvSpPr>
        <dsp:cNvPr id="0" name=""/>
        <dsp:cNvSpPr/>
      </dsp:nvSpPr>
      <dsp:spPr>
        <a:xfrm>
          <a:off x="2316480" y="2452325"/>
          <a:ext cx="2606040" cy="1166619"/>
        </a:xfrm>
        <a:prstGeom prst="roundRect">
          <a:avLst/>
        </a:prstGeom>
        <a:solidFill>
          <a:schemeClr val="accent3">
            <a:hueOff val="791047"/>
            <a:satOff val="14882"/>
            <a:lumOff val="3922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baseline="0" dirty="0" smtClean="0"/>
            <a:t>ČERVENEC</a:t>
          </a:r>
          <a:endParaRPr lang="cs-CZ" sz="2800" kern="1200" dirty="0"/>
        </a:p>
      </dsp:txBody>
      <dsp:txXfrm>
        <a:off x="2373430" y="2509275"/>
        <a:ext cx="2492140" cy="1052719"/>
      </dsp:txXfrm>
    </dsp:sp>
    <dsp:sp modelId="{10FE2982-4CF9-4643-AF05-6A3781CBE884}">
      <dsp:nvSpPr>
        <dsp:cNvPr id="0" name=""/>
        <dsp:cNvSpPr/>
      </dsp:nvSpPr>
      <dsp:spPr>
        <a:xfrm>
          <a:off x="2316480" y="3677275"/>
          <a:ext cx="2606040" cy="1166619"/>
        </a:xfrm>
        <a:prstGeom prst="roundRect">
          <a:avLst/>
        </a:prstGeom>
        <a:solidFill>
          <a:schemeClr val="accent3">
            <a:hueOff val="1186571"/>
            <a:satOff val="22323"/>
            <a:lumOff val="5883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baseline="0" dirty="0" smtClean="0"/>
            <a:t>SRPEN</a:t>
          </a:r>
          <a:endParaRPr lang="cs-CZ" sz="2800" kern="1200" dirty="0"/>
        </a:p>
      </dsp:txBody>
      <dsp:txXfrm>
        <a:off x="2373430" y="3734225"/>
        <a:ext cx="2492140" cy="105271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367CA7-5BFE-430B-BFD2-AA071E833B36}">
      <dsp:nvSpPr>
        <dsp:cNvPr id="0" name=""/>
        <dsp:cNvSpPr/>
      </dsp:nvSpPr>
      <dsp:spPr>
        <a:xfrm>
          <a:off x="2316480" y="2425"/>
          <a:ext cx="2606040" cy="1166619"/>
        </a:xfrm>
        <a:prstGeom prst="roundRect">
          <a:avLst/>
        </a:prstGeom>
        <a:solidFill>
          <a:schemeClr val="accent6">
            <a:shade val="5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u="sng" kern="1200" baseline="0" dirty="0" smtClean="0"/>
            <a:t>PODZIMNÍ MĚSÍCE JSOU:</a:t>
          </a:r>
          <a:endParaRPr lang="cs-CZ" sz="2800" kern="1200" dirty="0"/>
        </a:p>
      </dsp:txBody>
      <dsp:txXfrm>
        <a:off x="2373430" y="59375"/>
        <a:ext cx="2492140" cy="1052719"/>
      </dsp:txXfrm>
    </dsp:sp>
    <dsp:sp modelId="{7F0399D4-D2C2-4C2D-B8CF-6D8F34EF5BAC}">
      <dsp:nvSpPr>
        <dsp:cNvPr id="0" name=""/>
        <dsp:cNvSpPr/>
      </dsp:nvSpPr>
      <dsp:spPr>
        <a:xfrm>
          <a:off x="2316480" y="1227375"/>
          <a:ext cx="2606040" cy="1166619"/>
        </a:xfrm>
        <a:prstGeom prst="roundRect">
          <a:avLst/>
        </a:prstGeom>
        <a:solidFill>
          <a:schemeClr val="accent6">
            <a:shade val="50000"/>
            <a:hueOff val="-251786"/>
            <a:satOff val="14994"/>
            <a:lumOff val="20557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baseline="0" dirty="0" smtClean="0"/>
            <a:t>ZÁŘÍ</a:t>
          </a:r>
          <a:endParaRPr lang="cs-CZ" sz="2800" kern="1200" dirty="0"/>
        </a:p>
      </dsp:txBody>
      <dsp:txXfrm>
        <a:off x="2373430" y="1284325"/>
        <a:ext cx="2492140" cy="1052719"/>
      </dsp:txXfrm>
    </dsp:sp>
    <dsp:sp modelId="{E1742882-B87B-4066-AA46-135759D666DD}">
      <dsp:nvSpPr>
        <dsp:cNvPr id="0" name=""/>
        <dsp:cNvSpPr/>
      </dsp:nvSpPr>
      <dsp:spPr>
        <a:xfrm>
          <a:off x="2316480" y="2452325"/>
          <a:ext cx="2606040" cy="1166619"/>
        </a:xfrm>
        <a:prstGeom prst="roundRect">
          <a:avLst/>
        </a:prstGeom>
        <a:solidFill>
          <a:schemeClr val="accent6">
            <a:shade val="50000"/>
            <a:hueOff val="-503572"/>
            <a:satOff val="29987"/>
            <a:lumOff val="41114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baseline="0" dirty="0" smtClean="0"/>
            <a:t>ŘÍJEN</a:t>
          </a:r>
          <a:endParaRPr lang="cs-CZ" sz="2800" kern="1200" dirty="0"/>
        </a:p>
      </dsp:txBody>
      <dsp:txXfrm>
        <a:off x="2373430" y="2509275"/>
        <a:ext cx="2492140" cy="1052719"/>
      </dsp:txXfrm>
    </dsp:sp>
    <dsp:sp modelId="{C085E7B2-1207-4D51-A05C-D644C6C0A20F}">
      <dsp:nvSpPr>
        <dsp:cNvPr id="0" name=""/>
        <dsp:cNvSpPr/>
      </dsp:nvSpPr>
      <dsp:spPr>
        <a:xfrm>
          <a:off x="2316480" y="3677275"/>
          <a:ext cx="2606040" cy="1166619"/>
        </a:xfrm>
        <a:prstGeom prst="roundRect">
          <a:avLst/>
        </a:prstGeom>
        <a:solidFill>
          <a:schemeClr val="accent6">
            <a:shade val="50000"/>
            <a:hueOff val="-251786"/>
            <a:satOff val="14994"/>
            <a:lumOff val="20557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baseline="0" dirty="0" smtClean="0"/>
            <a:t>LISTOPAD</a:t>
          </a:r>
          <a:endParaRPr lang="cs-CZ" sz="2800" kern="1200" dirty="0"/>
        </a:p>
      </dsp:txBody>
      <dsp:txXfrm>
        <a:off x="2373430" y="3734225"/>
        <a:ext cx="2492140" cy="105271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8AF8EA-5D48-420B-BE4A-C597E2AF929F}">
      <dsp:nvSpPr>
        <dsp:cNvPr id="0" name=""/>
        <dsp:cNvSpPr/>
      </dsp:nvSpPr>
      <dsp:spPr>
        <a:xfrm>
          <a:off x="2316480" y="2129"/>
          <a:ext cx="2606040" cy="931165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u="sng" kern="1200" baseline="0" dirty="0" smtClean="0"/>
            <a:t>ZIMNÍ MĚSÍCE JSOU:</a:t>
          </a:r>
          <a:endParaRPr lang="cs-CZ" sz="2700" kern="1200" dirty="0"/>
        </a:p>
      </dsp:txBody>
      <dsp:txXfrm>
        <a:off x="2361936" y="47585"/>
        <a:ext cx="2515128" cy="840253"/>
      </dsp:txXfrm>
    </dsp:sp>
    <dsp:sp modelId="{317EA24C-3526-407A-88B8-2DF5BA49263D}">
      <dsp:nvSpPr>
        <dsp:cNvPr id="0" name=""/>
        <dsp:cNvSpPr/>
      </dsp:nvSpPr>
      <dsp:spPr>
        <a:xfrm>
          <a:off x="2316480" y="979853"/>
          <a:ext cx="2606040" cy="931165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baseline="0" dirty="0" smtClean="0"/>
            <a:t>PROSINEC</a:t>
          </a:r>
          <a:endParaRPr lang="cs-CZ" sz="2700" kern="1200" dirty="0"/>
        </a:p>
      </dsp:txBody>
      <dsp:txXfrm>
        <a:off x="2361936" y="1025309"/>
        <a:ext cx="2515128" cy="840253"/>
      </dsp:txXfrm>
    </dsp:sp>
    <dsp:sp modelId="{B807628E-6AD8-4A21-9FC0-9F7A60B82966}">
      <dsp:nvSpPr>
        <dsp:cNvPr id="0" name=""/>
        <dsp:cNvSpPr/>
      </dsp:nvSpPr>
      <dsp:spPr>
        <a:xfrm>
          <a:off x="2316480" y="1957577"/>
          <a:ext cx="2606040" cy="931165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baseline="0" dirty="0" smtClean="0"/>
            <a:t>LEDEN</a:t>
          </a:r>
          <a:endParaRPr lang="cs-CZ" sz="2700" kern="1200" dirty="0"/>
        </a:p>
      </dsp:txBody>
      <dsp:txXfrm>
        <a:off x="2361936" y="2003033"/>
        <a:ext cx="2515128" cy="840253"/>
      </dsp:txXfrm>
    </dsp:sp>
    <dsp:sp modelId="{6F1FE869-C1E8-4679-BB1C-AE77704232BF}">
      <dsp:nvSpPr>
        <dsp:cNvPr id="0" name=""/>
        <dsp:cNvSpPr/>
      </dsp:nvSpPr>
      <dsp:spPr>
        <a:xfrm>
          <a:off x="2316480" y="2935301"/>
          <a:ext cx="2606040" cy="931165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baseline="0" dirty="0" smtClean="0"/>
            <a:t>ÚNOR</a:t>
          </a:r>
          <a:endParaRPr lang="cs-CZ" sz="2700" kern="1200" dirty="0"/>
        </a:p>
      </dsp:txBody>
      <dsp:txXfrm>
        <a:off x="2361936" y="2980757"/>
        <a:ext cx="2515128" cy="840253"/>
      </dsp:txXfrm>
    </dsp:sp>
    <dsp:sp modelId="{E5AD7B05-1AC7-422E-B369-AF7DD8D50F19}">
      <dsp:nvSpPr>
        <dsp:cNvPr id="0" name=""/>
        <dsp:cNvSpPr/>
      </dsp:nvSpPr>
      <dsp:spPr>
        <a:xfrm>
          <a:off x="2316480" y="3913024"/>
          <a:ext cx="2606040" cy="931165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700" kern="1200" baseline="0" dirty="0"/>
        </a:p>
      </dsp:txBody>
      <dsp:txXfrm>
        <a:off x="2361936" y="3958480"/>
        <a:ext cx="2515128" cy="84025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8FADEF-1A1E-44B7-9142-D62135D33FF3}">
      <dsp:nvSpPr>
        <dsp:cNvPr id="0" name=""/>
        <dsp:cNvSpPr/>
      </dsp:nvSpPr>
      <dsp:spPr>
        <a:xfrm>
          <a:off x="2316480" y="541"/>
          <a:ext cx="2606040" cy="8682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Který měsíc je po listopadu?</a:t>
          </a:r>
          <a:endParaRPr lang="cs-CZ" sz="2000" kern="1200" dirty="0"/>
        </a:p>
      </dsp:txBody>
      <dsp:txXfrm>
        <a:off x="2358863" y="42924"/>
        <a:ext cx="2521274" cy="783456"/>
      </dsp:txXfrm>
    </dsp:sp>
    <dsp:sp modelId="{4936546C-C4C5-402B-AC52-C795A924B23F}">
      <dsp:nvSpPr>
        <dsp:cNvPr id="0" name=""/>
        <dsp:cNvSpPr/>
      </dsp:nvSpPr>
      <dsp:spPr>
        <a:xfrm>
          <a:off x="2316480" y="912174"/>
          <a:ext cx="2606040" cy="8682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Kterým měsícem začíná léto?</a:t>
          </a:r>
          <a:endParaRPr lang="cs-CZ" sz="2000" kern="1200" dirty="0"/>
        </a:p>
      </dsp:txBody>
      <dsp:txXfrm>
        <a:off x="2358863" y="954557"/>
        <a:ext cx="2521274" cy="783456"/>
      </dsp:txXfrm>
    </dsp:sp>
    <dsp:sp modelId="{C7C7201A-8F0F-49C6-88B1-ED6BBF247CCB}">
      <dsp:nvSpPr>
        <dsp:cNvPr id="0" name=""/>
        <dsp:cNvSpPr/>
      </dsp:nvSpPr>
      <dsp:spPr>
        <a:xfrm>
          <a:off x="2316480" y="1823807"/>
          <a:ext cx="2606040" cy="8682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Kdy začíná školní rok?</a:t>
          </a:r>
          <a:endParaRPr lang="cs-CZ" sz="2000" kern="1200" dirty="0"/>
        </a:p>
      </dsp:txBody>
      <dsp:txXfrm>
        <a:off x="2358863" y="1866190"/>
        <a:ext cx="2521274" cy="783456"/>
      </dsp:txXfrm>
    </dsp:sp>
    <dsp:sp modelId="{992B60CD-93AE-4EDD-90BA-7BA071F97451}">
      <dsp:nvSpPr>
        <dsp:cNvPr id="0" name=""/>
        <dsp:cNvSpPr/>
      </dsp:nvSpPr>
      <dsp:spPr>
        <a:xfrm>
          <a:off x="2316480" y="2735440"/>
          <a:ext cx="2606040" cy="8682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Který měsíc je po únoru?</a:t>
          </a:r>
          <a:endParaRPr lang="cs-CZ" sz="2000" kern="1200" dirty="0"/>
        </a:p>
      </dsp:txBody>
      <dsp:txXfrm>
        <a:off x="2358863" y="2777823"/>
        <a:ext cx="2521274" cy="783456"/>
      </dsp:txXfrm>
    </dsp:sp>
    <dsp:sp modelId="{3457286E-9473-4E6C-A6AD-2E46BC51E0CB}">
      <dsp:nvSpPr>
        <dsp:cNvPr id="0" name=""/>
        <dsp:cNvSpPr/>
      </dsp:nvSpPr>
      <dsp:spPr>
        <a:xfrm>
          <a:off x="2316480" y="3647074"/>
          <a:ext cx="2606040" cy="8682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Který měsíc je po červnu?</a:t>
          </a:r>
          <a:endParaRPr lang="cs-CZ" sz="2000" kern="1200" dirty="0"/>
        </a:p>
      </dsp:txBody>
      <dsp:txXfrm>
        <a:off x="2358863" y="3689457"/>
        <a:ext cx="2521274" cy="783456"/>
      </dsp:txXfrm>
    </dsp:sp>
    <dsp:sp modelId="{1BD44C32-B628-46FF-8688-41898B845FC2}">
      <dsp:nvSpPr>
        <dsp:cNvPr id="0" name=""/>
        <dsp:cNvSpPr/>
      </dsp:nvSpPr>
      <dsp:spPr>
        <a:xfrm>
          <a:off x="2316480" y="4558707"/>
          <a:ext cx="2606040" cy="8682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Kterým měsícem začíná rok?</a:t>
          </a:r>
          <a:endParaRPr lang="cs-CZ" sz="2000" kern="1200" dirty="0"/>
        </a:p>
      </dsp:txBody>
      <dsp:txXfrm>
        <a:off x="2358863" y="4601090"/>
        <a:ext cx="2521274" cy="783456"/>
      </dsp:txXfrm>
    </dsp:sp>
    <dsp:sp modelId="{2FC96346-DF22-4ED2-8370-1E5610EE6B0B}">
      <dsp:nvSpPr>
        <dsp:cNvPr id="0" name=""/>
        <dsp:cNvSpPr/>
      </dsp:nvSpPr>
      <dsp:spPr>
        <a:xfrm>
          <a:off x="2316480" y="5470340"/>
          <a:ext cx="2606040" cy="8682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15240" rIns="30480" bIns="15240" numCol="1" spcCol="1270" anchor="ctr" anchorCtr="0">
          <a:noAutofit/>
        </a:bodyPr>
        <a:lstStyle/>
        <a:p>
          <a:pPr lvl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baseline="0" dirty="0" smtClean="0"/>
            <a:t>Odpovědi: prosinec,červen,září,březen,červenec,leden.</a:t>
          </a:r>
          <a:endParaRPr lang="cs-CZ" sz="800" kern="1200" baseline="0" dirty="0"/>
        </a:p>
      </dsp:txBody>
      <dsp:txXfrm>
        <a:off x="2358863" y="5512723"/>
        <a:ext cx="2521274" cy="7834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4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4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Věcné učení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Měsíce v roce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Zpracoval: Mgr. Ondřej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Pacina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3147737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VY_32_INOVACE_43_VU1_04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Věcné učení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Měsíce v roce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Ondřej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Pacina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měsíci v roce, zopakování látky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Vyjmenovat měsíce v roce.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ZŠ/1. - 6.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28.12.2012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Měsíce v roce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Jaké jsou měsíce v roce, rozdělení do </a:t>
            </a:r>
            <a:r>
              <a:rPr lang="cs-CZ" smtClean="0"/>
              <a:t>ročních období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Ondra\Local Settings\Temporary Internet Files\Content.IE5\3DQM1X5J\MP9004385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196752"/>
            <a:ext cx="8028384" cy="534429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88680"/>
          </a:xfrm>
        </p:spPr>
        <p:txBody>
          <a:bodyPr/>
          <a:lstStyle/>
          <a:p>
            <a:r>
              <a:rPr lang="cs-CZ" dirty="0" smtClean="0"/>
              <a:t>Měsíce v roce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107504" y="908720"/>
          <a:ext cx="5068416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Ondra\Local Settings\Temporary Internet Files\Content.IE5\W0DRLASM\MP90043854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268760"/>
            <a:ext cx="8100392" cy="558924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Měsíce v roce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C:\Documents and Settings\Ondra\Local Settings\Temporary Internet Files\Content.IE5\E3XFQM78\MP90043085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9" y="1124744"/>
            <a:ext cx="8100392" cy="5742165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Měsíce v roce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Documents and Settings\Ondra\Local Settings\Temporary Internet Files\Content.IE5\W0DRLASM\MP9004484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57275" y="1340768"/>
            <a:ext cx="8086725" cy="539115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Měsíce v roce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35100" y="1447800"/>
            <a:ext cx="7499350" cy="4800600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Hádanky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16632"/>
          <a:ext cx="7239000" cy="63391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 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11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257</TotalTime>
  <Words>317</Words>
  <Application>Microsoft Office PowerPoint</Application>
  <PresentationFormat>Předvádění na obrazovce (4:3)</PresentationFormat>
  <Paragraphs>77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Bohatý</vt:lpstr>
      <vt:lpstr>1_Bohatý</vt:lpstr>
      <vt:lpstr>2_Bohatý</vt:lpstr>
      <vt:lpstr>Věcné učení  Měsíce v roce </vt:lpstr>
      <vt:lpstr>Prezentace aplikace PowerPoint</vt:lpstr>
      <vt:lpstr>Měsíce v roce</vt:lpstr>
      <vt:lpstr>Měsíce v roce</vt:lpstr>
      <vt:lpstr>Měsíce v roce</vt:lpstr>
      <vt:lpstr>Měsíce v roce</vt:lpstr>
      <vt:lpstr>Měsíce v roce </vt:lpstr>
      <vt:lpstr>Hádanky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42</cp:revision>
  <dcterms:created xsi:type="dcterms:W3CDTF">2012-06-27T08:54:30Z</dcterms:created>
  <dcterms:modified xsi:type="dcterms:W3CDTF">2013-03-05T18:21:08Z</dcterms:modified>
</cp:coreProperties>
</file>