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notesMasterIdLst>
    <p:notesMasterId r:id="rId15"/>
  </p:notesMasterIdLst>
  <p:sldIdLst>
    <p:sldId id="257" r:id="rId2"/>
    <p:sldId id="258" r:id="rId3"/>
    <p:sldId id="269" r:id="rId4"/>
    <p:sldId id="260" r:id="rId5"/>
    <p:sldId id="261" r:id="rId6"/>
    <p:sldId id="267" r:id="rId7"/>
    <p:sldId id="262" r:id="rId8"/>
    <p:sldId id="263" r:id="rId9"/>
    <p:sldId id="264" r:id="rId10"/>
    <p:sldId id="265" r:id="rId11"/>
    <p:sldId id="266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03F110-E676-4415-874E-104E05CA7007}" type="doc">
      <dgm:prSet loTypeId="urn:microsoft.com/office/officeart/2005/8/layout/vList2" loCatId="list" qsTypeId="urn:microsoft.com/office/officeart/2005/8/quickstyle/simple1" qsCatId="simple" csTypeId="urn:microsoft.com/office/officeart/2005/8/colors/accent4_3" csCatId="accent4"/>
      <dgm:spPr/>
      <dgm:t>
        <a:bodyPr/>
        <a:lstStyle/>
        <a:p>
          <a:endParaRPr lang="cs-CZ"/>
        </a:p>
      </dgm:t>
    </dgm:pt>
    <dgm:pt modelId="{28207C15-FD50-4A24-BEBB-8E0153BBA3F5}">
      <dgm:prSet/>
      <dgm:spPr/>
      <dgm:t>
        <a:bodyPr/>
        <a:lstStyle/>
        <a:p>
          <a:pPr rtl="0"/>
          <a:r>
            <a:rPr lang="cs-CZ" dirty="0" smtClean="0"/>
            <a:t>Hodiny slouží k měření času.</a:t>
          </a:r>
          <a:endParaRPr lang="cs-CZ" dirty="0"/>
        </a:p>
      </dgm:t>
    </dgm:pt>
    <dgm:pt modelId="{B194C1F3-93DC-4190-B836-77FA7C3A2F3E}" type="parTrans" cxnId="{5DA54182-0BF3-455F-B561-E84070A5A2AA}">
      <dgm:prSet/>
      <dgm:spPr/>
      <dgm:t>
        <a:bodyPr/>
        <a:lstStyle/>
        <a:p>
          <a:endParaRPr lang="cs-CZ"/>
        </a:p>
      </dgm:t>
    </dgm:pt>
    <dgm:pt modelId="{FA971EBF-9DD5-4006-9C13-3C640F6C4C1C}" type="sibTrans" cxnId="{5DA54182-0BF3-455F-B561-E84070A5A2AA}">
      <dgm:prSet/>
      <dgm:spPr/>
      <dgm:t>
        <a:bodyPr/>
        <a:lstStyle/>
        <a:p>
          <a:endParaRPr lang="cs-CZ"/>
        </a:p>
      </dgm:t>
    </dgm:pt>
    <dgm:pt modelId="{3CE908DA-6BAA-4D6A-ADDC-FEFA04693D7B}">
      <dgm:prSet/>
      <dgm:spPr/>
      <dgm:t>
        <a:bodyPr/>
        <a:lstStyle/>
        <a:p>
          <a:pPr rtl="0"/>
          <a:r>
            <a:rPr lang="cs-CZ" dirty="0" smtClean="0"/>
            <a:t>Čas určujeme pomocí ručiček na hodinách.</a:t>
          </a:r>
          <a:endParaRPr lang="cs-CZ" dirty="0"/>
        </a:p>
      </dgm:t>
    </dgm:pt>
    <dgm:pt modelId="{821DEE9A-5702-41B8-8176-DBB8A5256572}" type="parTrans" cxnId="{BDA377F0-5253-40F2-9E73-024927BF934F}">
      <dgm:prSet/>
      <dgm:spPr/>
      <dgm:t>
        <a:bodyPr/>
        <a:lstStyle/>
        <a:p>
          <a:endParaRPr lang="cs-CZ"/>
        </a:p>
      </dgm:t>
    </dgm:pt>
    <dgm:pt modelId="{EA02E8F2-BEB6-4452-9C98-64912094A312}" type="sibTrans" cxnId="{BDA377F0-5253-40F2-9E73-024927BF934F}">
      <dgm:prSet/>
      <dgm:spPr/>
      <dgm:t>
        <a:bodyPr/>
        <a:lstStyle/>
        <a:p>
          <a:endParaRPr lang="cs-CZ"/>
        </a:p>
      </dgm:t>
    </dgm:pt>
    <dgm:pt modelId="{1E2B2DB2-2AD6-4B02-9288-0FB132357BC3}">
      <dgm:prSet/>
      <dgm:spPr/>
      <dgm:t>
        <a:bodyPr/>
        <a:lstStyle/>
        <a:p>
          <a:pPr rtl="0"/>
          <a:r>
            <a:rPr lang="cs-CZ" dirty="0" smtClean="0"/>
            <a:t>Hodiny mají hodinovou a minutovou ručičku. Některé mají i ručičku vteřinovou.</a:t>
          </a:r>
          <a:endParaRPr lang="cs-CZ" dirty="0"/>
        </a:p>
      </dgm:t>
    </dgm:pt>
    <dgm:pt modelId="{350A0014-061E-473A-BCBE-18A3C5D632D1}" type="parTrans" cxnId="{BE4F5AFC-7B86-4141-8C2E-6C4014FFB2C3}">
      <dgm:prSet/>
      <dgm:spPr/>
      <dgm:t>
        <a:bodyPr/>
        <a:lstStyle/>
        <a:p>
          <a:endParaRPr lang="cs-CZ"/>
        </a:p>
      </dgm:t>
    </dgm:pt>
    <dgm:pt modelId="{EA37E730-BC15-4E6A-9A12-47112EABD5B2}" type="sibTrans" cxnId="{BE4F5AFC-7B86-4141-8C2E-6C4014FFB2C3}">
      <dgm:prSet/>
      <dgm:spPr/>
      <dgm:t>
        <a:bodyPr/>
        <a:lstStyle/>
        <a:p>
          <a:endParaRPr lang="cs-CZ"/>
        </a:p>
      </dgm:t>
    </dgm:pt>
    <dgm:pt modelId="{17FCA2E0-95B6-4965-991F-603BAD5713EF}">
      <dgm:prSet/>
      <dgm:spPr/>
      <dgm:t>
        <a:bodyPr/>
        <a:lstStyle/>
        <a:p>
          <a:pPr rtl="0"/>
          <a:r>
            <a:rPr lang="cs-CZ" dirty="0" smtClean="0"/>
            <a:t>Na ruce nosíme hodinky a na stěně visí hodiny.</a:t>
          </a:r>
          <a:endParaRPr lang="cs-CZ" dirty="0"/>
        </a:p>
      </dgm:t>
    </dgm:pt>
    <dgm:pt modelId="{E2C3F1F4-EF08-492B-A314-6C206B6B62C8}" type="parTrans" cxnId="{A0ECC2E1-C060-4C69-925A-6EA5E82EBB7A}">
      <dgm:prSet/>
      <dgm:spPr/>
      <dgm:t>
        <a:bodyPr/>
        <a:lstStyle/>
        <a:p>
          <a:endParaRPr lang="cs-CZ"/>
        </a:p>
      </dgm:t>
    </dgm:pt>
    <dgm:pt modelId="{1B65B6C8-9175-42F6-9384-718B5037A040}" type="sibTrans" cxnId="{A0ECC2E1-C060-4C69-925A-6EA5E82EBB7A}">
      <dgm:prSet/>
      <dgm:spPr/>
      <dgm:t>
        <a:bodyPr/>
        <a:lstStyle/>
        <a:p>
          <a:endParaRPr lang="cs-CZ"/>
        </a:p>
      </dgm:t>
    </dgm:pt>
    <dgm:pt modelId="{BB1526A0-E117-49C1-B2F4-A94A3E1F1784}">
      <dgm:prSet/>
      <dgm:spPr/>
      <dgm:t>
        <a:bodyPr/>
        <a:lstStyle/>
        <a:p>
          <a:pPr rtl="0"/>
          <a:r>
            <a:rPr lang="cs-CZ" dirty="0" smtClean="0"/>
            <a:t>Hodina má 60 minut a minuta má 60 sekund.</a:t>
          </a:r>
          <a:endParaRPr lang="cs-CZ" dirty="0"/>
        </a:p>
      </dgm:t>
    </dgm:pt>
    <dgm:pt modelId="{E176FFED-755A-413C-A44B-F8A472C54BA2}" type="parTrans" cxnId="{8ECDE270-57E3-4B06-8B63-CE50FEC4EA3F}">
      <dgm:prSet/>
      <dgm:spPr/>
      <dgm:t>
        <a:bodyPr/>
        <a:lstStyle/>
        <a:p>
          <a:endParaRPr lang="cs-CZ"/>
        </a:p>
      </dgm:t>
    </dgm:pt>
    <dgm:pt modelId="{24FAD42C-E3C1-46A2-8AC3-971042E54CFC}" type="sibTrans" cxnId="{8ECDE270-57E3-4B06-8B63-CE50FEC4EA3F}">
      <dgm:prSet/>
      <dgm:spPr/>
      <dgm:t>
        <a:bodyPr/>
        <a:lstStyle/>
        <a:p>
          <a:endParaRPr lang="cs-CZ"/>
        </a:p>
      </dgm:t>
    </dgm:pt>
    <dgm:pt modelId="{404736E6-B7A8-4465-8A61-D63C44840E8A}" type="pres">
      <dgm:prSet presAssocID="{B503F110-E676-4415-874E-104E05CA7007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D5B041-783A-4614-976F-0BFA4A45C877}" type="pres">
      <dgm:prSet presAssocID="{28207C15-FD50-4A24-BEBB-8E0153BBA3F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33D3F4F-0817-47B2-A745-284DE325A6C3}" type="pres">
      <dgm:prSet presAssocID="{FA971EBF-9DD5-4006-9C13-3C640F6C4C1C}" presName="spacer" presStyleCnt="0"/>
      <dgm:spPr/>
    </dgm:pt>
    <dgm:pt modelId="{08875E1C-5B9E-4E19-B353-A248A80154C3}" type="pres">
      <dgm:prSet presAssocID="{3CE908DA-6BAA-4D6A-ADDC-FEFA04693D7B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B47B9D-26D6-4C5B-94CE-EB07B1A56665}" type="pres">
      <dgm:prSet presAssocID="{EA02E8F2-BEB6-4452-9C98-64912094A312}" presName="spacer" presStyleCnt="0"/>
      <dgm:spPr/>
    </dgm:pt>
    <dgm:pt modelId="{1DD9F603-B55A-4672-955C-475CB0EFAF56}" type="pres">
      <dgm:prSet presAssocID="{1E2B2DB2-2AD6-4B02-9288-0FB132357BC3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2DC053E-67B8-4680-8665-A575613BC895}" type="pres">
      <dgm:prSet presAssocID="{EA37E730-BC15-4E6A-9A12-47112EABD5B2}" presName="spacer" presStyleCnt="0"/>
      <dgm:spPr/>
    </dgm:pt>
    <dgm:pt modelId="{0B21E9BE-DB44-45F6-B8E3-65203752F59F}" type="pres">
      <dgm:prSet presAssocID="{17FCA2E0-95B6-4965-991F-603BAD5713EF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162698-1234-4D40-A124-A9E5A830E2CA}" type="pres">
      <dgm:prSet presAssocID="{1B65B6C8-9175-42F6-9384-718B5037A040}" presName="spacer" presStyleCnt="0"/>
      <dgm:spPr/>
    </dgm:pt>
    <dgm:pt modelId="{0ACCD4F8-5960-4A7B-9F46-945D92C2DA93}" type="pres">
      <dgm:prSet presAssocID="{BB1526A0-E117-49C1-B2F4-A94A3E1F1784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0ECC2E1-C060-4C69-925A-6EA5E82EBB7A}" srcId="{B503F110-E676-4415-874E-104E05CA7007}" destId="{17FCA2E0-95B6-4965-991F-603BAD5713EF}" srcOrd="3" destOrd="0" parTransId="{E2C3F1F4-EF08-492B-A314-6C206B6B62C8}" sibTransId="{1B65B6C8-9175-42F6-9384-718B5037A040}"/>
    <dgm:cxn modelId="{48C4A05A-330E-4A11-98E4-E1A34AB85D70}" type="presOf" srcId="{B503F110-E676-4415-874E-104E05CA7007}" destId="{404736E6-B7A8-4465-8A61-D63C44840E8A}" srcOrd="0" destOrd="0" presId="urn:microsoft.com/office/officeart/2005/8/layout/vList2"/>
    <dgm:cxn modelId="{BD3D7AF0-86EE-4C0B-98FD-90A2B0063C4B}" type="presOf" srcId="{3CE908DA-6BAA-4D6A-ADDC-FEFA04693D7B}" destId="{08875E1C-5B9E-4E19-B353-A248A80154C3}" srcOrd="0" destOrd="0" presId="urn:microsoft.com/office/officeart/2005/8/layout/vList2"/>
    <dgm:cxn modelId="{C50334C5-4C8A-4A3F-924D-2660ED7D8299}" type="presOf" srcId="{1E2B2DB2-2AD6-4B02-9288-0FB132357BC3}" destId="{1DD9F603-B55A-4672-955C-475CB0EFAF56}" srcOrd="0" destOrd="0" presId="urn:microsoft.com/office/officeart/2005/8/layout/vList2"/>
    <dgm:cxn modelId="{BE4F5AFC-7B86-4141-8C2E-6C4014FFB2C3}" srcId="{B503F110-E676-4415-874E-104E05CA7007}" destId="{1E2B2DB2-2AD6-4B02-9288-0FB132357BC3}" srcOrd="2" destOrd="0" parTransId="{350A0014-061E-473A-BCBE-18A3C5D632D1}" sibTransId="{EA37E730-BC15-4E6A-9A12-47112EABD5B2}"/>
    <dgm:cxn modelId="{8ECDE270-57E3-4B06-8B63-CE50FEC4EA3F}" srcId="{B503F110-E676-4415-874E-104E05CA7007}" destId="{BB1526A0-E117-49C1-B2F4-A94A3E1F1784}" srcOrd="4" destOrd="0" parTransId="{E176FFED-755A-413C-A44B-F8A472C54BA2}" sibTransId="{24FAD42C-E3C1-46A2-8AC3-971042E54CFC}"/>
    <dgm:cxn modelId="{5079803E-616E-4A4F-8F0A-C8F322937A1F}" type="presOf" srcId="{28207C15-FD50-4A24-BEBB-8E0153BBA3F5}" destId="{97D5B041-783A-4614-976F-0BFA4A45C877}" srcOrd="0" destOrd="0" presId="urn:microsoft.com/office/officeart/2005/8/layout/vList2"/>
    <dgm:cxn modelId="{6245EB92-094A-4F64-9105-77608A6EA069}" type="presOf" srcId="{BB1526A0-E117-49C1-B2F4-A94A3E1F1784}" destId="{0ACCD4F8-5960-4A7B-9F46-945D92C2DA93}" srcOrd="0" destOrd="0" presId="urn:microsoft.com/office/officeart/2005/8/layout/vList2"/>
    <dgm:cxn modelId="{BDA377F0-5253-40F2-9E73-024927BF934F}" srcId="{B503F110-E676-4415-874E-104E05CA7007}" destId="{3CE908DA-6BAA-4D6A-ADDC-FEFA04693D7B}" srcOrd="1" destOrd="0" parTransId="{821DEE9A-5702-41B8-8176-DBB8A5256572}" sibTransId="{EA02E8F2-BEB6-4452-9C98-64912094A312}"/>
    <dgm:cxn modelId="{5DA54182-0BF3-455F-B561-E84070A5A2AA}" srcId="{B503F110-E676-4415-874E-104E05CA7007}" destId="{28207C15-FD50-4A24-BEBB-8E0153BBA3F5}" srcOrd="0" destOrd="0" parTransId="{B194C1F3-93DC-4190-B836-77FA7C3A2F3E}" sibTransId="{FA971EBF-9DD5-4006-9C13-3C640F6C4C1C}"/>
    <dgm:cxn modelId="{3255A7C6-3DFE-4C72-8804-2A9A4E47AA8B}" type="presOf" srcId="{17FCA2E0-95B6-4965-991F-603BAD5713EF}" destId="{0B21E9BE-DB44-45F6-B8E3-65203752F59F}" srcOrd="0" destOrd="0" presId="urn:microsoft.com/office/officeart/2005/8/layout/vList2"/>
    <dgm:cxn modelId="{AD4E7B95-39B8-4D5A-8E6A-00CD912E539D}" type="presParOf" srcId="{404736E6-B7A8-4465-8A61-D63C44840E8A}" destId="{97D5B041-783A-4614-976F-0BFA4A45C877}" srcOrd="0" destOrd="0" presId="urn:microsoft.com/office/officeart/2005/8/layout/vList2"/>
    <dgm:cxn modelId="{2ECE0162-2875-4A3A-91A1-6290605A9CC7}" type="presParOf" srcId="{404736E6-B7A8-4465-8A61-D63C44840E8A}" destId="{A33D3F4F-0817-47B2-A745-284DE325A6C3}" srcOrd="1" destOrd="0" presId="urn:microsoft.com/office/officeart/2005/8/layout/vList2"/>
    <dgm:cxn modelId="{E5CB700E-77F3-45E8-B71E-FD788A56A4F6}" type="presParOf" srcId="{404736E6-B7A8-4465-8A61-D63C44840E8A}" destId="{08875E1C-5B9E-4E19-B353-A248A80154C3}" srcOrd="2" destOrd="0" presId="urn:microsoft.com/office/officeart/2005/8/layout/vList2"/>
    <dgm:cxn modelId="{BE2FB0DE-9E41-425B-912B-2308D6593499}" type="presParOf" srcId="{404736E6-B7A8-4465-8A61-D63C44840E8A}" destId="{F2B47B9D-26D6-4C5B-94CE-EB07B1A56665}" srcOrd="3" destOrd="0" presId="urn:microsoft.com/office/officeart/2005/8/layout/vList2"/>
    <dgm:cxn modelId="{9DF507D0-20C2-445D-A6CA-E37E468E460C}" type="presParOf" srcId="{404736E6-B7A8-4465-8A61-D63C44840E8A}" destId="{1DD9F603-B55A-4672-955C-475CB0EFAF56}" srcOrd="4" destOrd="0" presId="urn:microsoft.com/office/officeart/2005/8/layout/vList2"/>
    <dgm:cxn modelId="{80045AA0-03CC-41A6-B656-B180ED564213}" type="presParOf" srcId="{404736E6-B7A8-4465-8A61-D63C44840E8A}" destId="{C2DC053E-67B8-4680-8665-A575613BC895}" srcOrd="5" destOrd="0" presId="urn:microsoft.com/office/officeart/2005/8/layout/vList2"/>
    <dgm:cxn modelId="{B743F3E3-0011-4EE0-8433-7781C5F1B529}" type="presParOf" srcId="{404736E6-B7A8-4465-8A61-D63C44840E8A}" destId="{0B21E9BE-DB44-45F6-B8E3-65203752F59F}" srcOrd="6" destOrd="0" presId="urn:microsoft.com/office/officeart/2005/8/layout/vList2"/>
    <dgm:cxn modelId="{FE52CA34-1755-4987-BF13-D747837DCB9C}" type="presParOf" srcId="{404736E6-B7A8-4465-8A61-D63C44840E8A}" destId="{81162698-1234-4D40-A124-A9E5A830E2CA}" srcOrd="7" destOrd="0" presId="urn:microsoft.com/office/officeart/2005/8/layout/vList2"/>
    <dgm:cxn modelId="{275A7357-42AC-497C-A981-305D0C6924B9}" type="presParOf" srcId="{404736E6-B7A8-4465-8A61-D63C44840E8A}" destId="{0ACCD4F8-5960-4A7B-9F46-945D92C2DA9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D5B041-783A-4614-976F-0BFA4A45C877}">
      <dsp:nvSpPr>
        <dsp:cNvPr id="0" name=""/>
        <dsp:cNvSpPr/>
      </dsp:nvSpPr>
      <dsp:spPr>
        <a:xfrm>
          <a:off x="0" y="97290"/>
          <a:ext cx="8229600" cy="1032854"/>
        </a:xfrm>
        <a:prstGeom prst="roundRect">
          <a:avLst/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Hodiny slouží k měření času.</a:t>
          </a:r>
          <a:endParaRPr lang="cs-CZ" sz="2600" kern="1200" dirty="0"/>
        </a:p>
      </dsp:txBody>
      <dsp:txXfrm>
        <a:off x="50420" y="147710"/>
        <a:ext cx="8128760" cy="932014"/>
      </dsp:txXfrm>
    </dsp:sp>
    <dsp:sp modelId="{08875E1C-5B9E-4E19-B353-A248A80154C3}">
      <dsp:nvSpPr>
        <dsp:cNvPr id="0" name=""/>
        <dsp:cNvSpPr/>
      </dsp:nvSpPr>
      <dsp:spPr>
        <a:xfrm>
          <a:off x="0" y="1205024"/>
          <a:ext cx="8229600" cy="1032854"/>
        </a:xfrm>
        <a:prstGeom prst="roundRect">
          <a:avLst/>
        </a:prstGeom>
        <a:solidFill>
          <a:schemeClr val="accent4">
            <a:shade val="80000"/>
            <a:hueOff val="-129837"/>
            <a:satOff val="-8377"/>
            <a:lumOff val="842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Čas určujeme pomocí ručiček na hodinách.</a:t>
          </a:r>
          <a:endParaRPr lang="cs-CZ" sz="2600" kern="1200" dirty="0"/>
        </a:p>
      </dsp:txBody>
      <dsp:txXfrm>
        <a:off x="50420" y="1255444"/>
        <a:ext cx="8128760" cy="932014"/>
      </dsp:txXfrm>
    </dsp:sp>
    <dsp:sp modelId="{1DD9F603-B55A-4672-955C-475CB0EFAF56}">
      <dsp:nvSpPr>
        <dsp:cNvPr id="0" name=""/>
        <dsp:cNvSpPr/>
      </dsp:nvSpPr>
      <dsp:spPr>
        <a:xfrm>
          <a:off x="0" y="2312758"/>
          <a:ext cx="8229600" cy="1032854"/>
        </a:xfrm>
        <a:prstGeom prst="roundRect">
          <a:avLst/>
        </a:prstGeom>
        <a:solidFill>
          <a:schemeClr val="accent4">
            <a:shade val="80000"/>
            <a:hueOff val="-259674"/>
            <a:satOff val="-16754"/>
            <a:lumOff val="1684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Hodiny mají hodinovou a minutovou ručičku. Některé mají i ručičku vteřinovou.</a:t>
          </a:r>
          <a:endParaRPr lang="cs-CZ" sz="2600" kern="1200" dirty="0"/>
        </a:p>
      </dsp:txBody>
      <dsp:txXfrm>
        <a:off x="50420" y="2363178"/>
        <a:ext cx="8128760" cy="932014"/>
      </dsp:txXfrm>
    </dsp:sp>
    <dsp:sp modelId="{0B21E9BE-DB44-45F6-B8E3-65203752F59F}">
      <dsp:nvSpPr>
        <dsp:cNvPr id="0" name=""/>
        <dsp:cNvSpPr/>
      </dsp:nvSpPr>
      <dsp:spPr>
        <a:xfrm>
          <a:off x="0" y="3420492"/>
          <a:ext cx="8229600" cy="1032854"/>
        </a:xfrm>
        <a:prstGeom prst="roundRect">
          <a:avLst/>
        </a:prstGeom>
        <a:solidFill>
          <a:schemeClr val="accent4">
            <a:shade val="80000"/>
            <a:hueOff val="-389511"/>
            <a:satOff val="-25131"/>
            <a:lumOff val="2527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Na ruce nosíme hodinky a na stěně visí hodiny.</a:t>
          </a:r>
          <a:endParaRPr lang="cs-CZ" sz="2600" kern="1200" dirty="0"/>
        </a:p>
      </dsp:txBody>
      <dsp:txXfrm>
        <a:off x="50420" y="3470912"/>
        <a:ext cx="8128760" cy="932014"/>
      </dsp:txXfrm>
    </dsp:sp>
    <dsp:sp modelId="{0ACCD4F8-5960-4A7B-9F46-945D92C2DA93}">
      <dsp:nvSpPr>
        <dsp:cNvPr id="0" name=""/>
        <dsp:cNvSpPr/>
      </dsp:nvSpPr>
      <dsp:spPr>
        <a:xfrm>
          <a:off x="0" y="4528226"/>
          <a:ext cx="8229600" cy="1032854"/>
        </a:xfrm>
        <a:prstGeom prst="roundRect">
          <a:avLst/>
        </a:prstGeom>
        <a:solidFill>
          <a:schemeClr val="accent4">
            <a:shade val="80000"/>
            <a:hueOff val="-519348"/>
            <a:satOff val="-33508"/>
            <a:lumOff val="3369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Hodina má 60 minut a minuta má 60 sekund.</a:t>
          </a:r>
          <a:endParaRPr lang="cs-CZ" sz="2600" kern="1200" dirty="0"/>
        </a:p>
      </dsp:txBody>
      <dsp:txXfrm>
        <a:off x="50420" y="4578646"/>
        <a:ext cx="8128760" cy="932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6.wmf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Hodiny, určování času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b="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b="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VY_32_INOVACE_51_VU2_03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Hodiny, určování času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Určení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času na hodinách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určit čas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žák Speciální ZŠ/7. - 10. </a:t>
                      </a:r>
                      <a:r>
                        <a:rPr kumimoji="0" lang="cs-CZ" sz="1100" b="0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ročník</a:t>
                      </a:r>
                      <a:endParaRPr kumimoji="0" lang="cs-CZ" sz="11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7.1.2013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HODINY, URČOVÁNÍ ČASU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Honzo, vstávej! Kolik </a:t>
            </a:r>
            <a:r>
              <a:rPr lang="cs-CZ" smtClean="0"/>
              <a:t>je hodin?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Hodiny</a:t>
            </a:r>
            <a:endParaRPr lang="cs-CZ" dirty="0"/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</p:nvPr>
        </p:nvGraphicFramePr>
        <p:xfrm>
          <a:off x="580305" y="764704"/>
          <a:ext cx="8229600" cy="56583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7" name="Picture 3" descr="C:\Documents and Settings\Ondra\Local Settings\Temporary Internet Files\Content.IE5\W0DRLASM\MP90043082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1484784"/>
            <a:ext cx="2088232" cy="1556792"/>
          </a:xfrm>
          <a:prstGeom prst="rect">
            <a:avLst/>
          </a:prstGeom>
          <a:noFill/>
        </p:spPr>
      </p:pic>
      <p:pic>
        <p:nvPicPr>
          <p:cNvPr id="1029" name="Picture 5" descr="C:\Documents and Settings\Ondra\Local Settings\Temporary Internet Files\Content.IE5\3DQM1X5J\MP90040314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62743" y="3789040"/>
            <a:ext cx="1681257" cy="1124744"/>
          </a:xfrm>
          <a:prstGeom prst="rect">
            <a:avLst/>
          </a:prstGeom>
          <a:noFill/>
        </p:spPr>
      </p:pic>
      <p:pic>
        <p:nvPicPr>
          <p:cNvPr id="1032" name="Picture 8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452320" y="5085184"/>
            <a:ext cx="1551613" cy="1650008"/>
          </a:xfrm>
          <a:prstGeom prst="rect">
            <a:avLst/>
          </a:prstGeom>
          <a:noFill/>
        </p:spPr>
      </p:pic>
      <p:pic>
        <p:nvPicPr>
          <p:cNvPr id="2050" name="Picture 2" descr="C:\Documents and Settings\Ondra\Local Settings\Temporary Internet Files\Content.IE5\X8ORGK0F\MC90033495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004048" y="234036"/>
            <a:ext cx="1800200" cy="15164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924712"/>
          </a:xfrm>
        </p:spPr>
        <p:txBody>
          <a:bodyPr/>
          <a:lstStyle/>
          <a:p>
            <a:r>
              <a:rPr lang="cs-CZ" dirty="0" smtClean="0"/>
              <a:t>Jaké jsou to hodiny?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56350"/>
            <a:ext cx="5480248" cy="365125"/>
          </a:xfrm>
        </p:spPr>
        <p:txBody>
          <a:bodyPr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Vyber: kapesní, věžní, přesýpací, digitální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2051" name="Picture 3" descr="C:\Documents and Settings\Ondra\Local Settings\Temporary Internet Files\Content.IE5\E3XFQM78\MP90043270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1916832"/>
            <a:ext cx="2187879" cy="2915244"/>
          </a:xfrm>
          <a:prstGeom prst="rect">
            <a:avLst/>
          </a:prstGeom>
          <a:noFill/>
        </p:spPr>
      </p:pic>
      <p:pic>
        <p:nvPicPr>
          <p:cNvPr id="2052" name="Picture 4" descr="C:\Documents and Settings\Ondra\Local Settings\Temporary Internet Files\Content.IE5\W0DRLASM\MP90043095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772816"/>
            <a:ext cx="2191998" cy="2984849"/>
          </a:xfrm>
          <a:prstGeom prst="rect">
            <a:avLst/>
          </a:prstGeom>
          <a:noFill/>
        </p:spPr>
      </p:pic>
      <p:pic>
        <p:nvPicPr>
          <p:cNvPr id="13" name="Zástupný symbol pro obsah 12" descr="hodinky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2051720" y="4149080"/>
            <a:ext cx="1828800" cy="1828800"/>
          </a:xfrm>
        </p:spPr>
      </p:pic>
      <p:pic>
        <p:nvPicPr>
          <p:cNvPr id="2055" name="Picture 7" descr="C:\Documents and Settings\Ondra\Local Settings\Temporary Internet Files\Content.IE5\E3XFQM78\MP90040284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2060848"/>
            <a:ext cx="3532155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dirty="0" smtClean="0"/>
              <a:t>Jak poznáme kolik je hodin?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/>
              <a:t>Hodinová ručička ukazuje kolik je hodin.</a:t>
            </a:r>
          </a:p>
          <a:p>
            <a:r>
              <a:rPr lang="cs-CZ" b="1" dirty="0" smtClean="0"/>
              <a:t>Minutová ručička ukazuje kolik je minut.</a:t>
            </a:r>
          </a:p>
          <a:p>
            <a:r>
              <a:rPr lang="cs-CZ" b="1" dirty="0" smtClean="0"/>
              <a:t>Vteřinové ručičky si nemusíme všímat.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Hodinová                                                         Vteřinová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               </a:t>
            </a:r>
          </a:p>
          <a:p>
            <a:pPr>
              <a:buNone/>
            </a:pPr>
            <a:r>
              <a:rPr lang="cs-CZ" dirty="0" smtClean="0"/>
              <a:t>Minutová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IMG_86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2924944"/>
            <a:ext cx="4433835" cy="3325376"/>
          </a:xfrm>
          <a:prstGeom prst="rect">
            <a:avLst/>
          </a:prstGeom>
        </p:spPr>
      </p:pic>
      <p:sp>
        <p:nvSpPr>
          <p:cNvPr id="7" name="Šipka doprava 6"/>
          <p:cNvSpPr/>
          <p:nvPr/>
        </p:nvSpPr>
        <p:spPr>
          <a:xfrm>
            <a:off x="2051720" y="3861048"/>
            <a:ext cx="1656184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 rot="20960189">
            <a:off x="1987617" y="4685031"/>
            <a:ext cx="1140936" cy="19192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eva 10"/>
          <p:cNvSpPr/>
          <p:nvPr/>
        </p:nvSpPr>
        <p:spPr>
          <a:xfrm>
            <a:off x="4499992" y="3789040"/>
            <a:ext cx="2088232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dorovný svitek 13"/>
          <p:cNvSpPr/>
          <p:nvPr/>
        </p:nvSpPr>
        <p:spPr>
          <a:xfrm>
            <a:off x="395536" y="1052736"/>
            <a:ext cx="5544616" cy="129614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Kolik je hodin?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229600" cy="5559896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800" b="1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800" b="1" dirty="0" smtClean="0">
                <a:latin typeface="Comic Sans MS" pitchFamily="66" charset="0"/>
              </a:rPr>
              <a:t>  Čtvrt, půl, tři čtvrtě, celá. </a:t>
            </a:r>
          </a:p>
          <a:p>
            <a:pPr>
              <a:buNone/>
            </a:pPr>
            <a:r>
              <a:rPr lang="cs-CZ" sz="2800" b="1" dirty="0" smtClean="0">
                <a:latin typeface="Comic Sans MS" pitchFamily="66" charset="0"/>
              </a:rPr>
              <a:t>  Ukažte ručičky kolik to dělá.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Tady ukazuje hodinová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ručička</a:t>
            </a:r>
            <a:r>
              <a:rPr lang="cs-CZ" dirty="0" smtClean="0"/>
              <a:t> na 10 – je tedy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10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hodin. Když ukazuje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minutová ručička na 12 –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je celá hodina.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Takže čas 10 hodin.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1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44008" y="1844824"/>
            <a:ext cx="3901440" cy="5201920"/>
          </a:xfrm>
          <a:prstGeom prst="rect">
            <a:avLst/>
          </a:prstGeom>
          <a:scene3d>
            <a:camera prst="orthographicFront">
              <a:rot lat="600000" lon="0" rev="5400000"/>
            </a:camera>
            <a:lightRig rig="threePt" dir="t"/>
          </a:scene3d>
        </p:spPr>
      </p:pic>
      <p:pic>
        <p:nvPicPr>
          <p:cNvPr id="1028" name="Picture 4" descr="C:\Documents and Settings\Ondra\Local Settings\Temporary Internet Files\Content.IE5\3DQM1X5J\MC9003701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00838" y="312738"/>
            <a:ext cx="1739900" cy="1836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cs-CZ" dirty="0" smtClean="0"/>
              <a:t>Kolik je hodin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415880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Tady ukazuje hodinová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ručička na 10 a minutová ručička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čtvrt –je tedy čtvrt na 11.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Takže čas čtvrt na 11.</a:t>
            </a:r>
          </a:p>
          <a:p>
            <a:endParaRPr lang="cs-CZ" dirty="0"/>
          </a:p>
        </p:txBody>
      </p:sp>
      <p:pic>
        <p:nvPicPr>
          <p:cNvPr id="7" name="Obrázek 6" descr="IMG_864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2834934"/>
            <a:ext cx="5364088" cy="4023066"/>
          </a:xfrm>
          <a:prstGeom prst="rect">
            <a:avLst/>
          </a:prstGeom>
        </p:spPr>
      </p:pic>
      <p:pic>
        <p:nvPicPr>
          <p:cNvPr id="3074" name="Picture 2" descr="C:\Documents and Settings\Ondra\Local Settings\Temporary Internet Files\Content.IE5\3DQM1X5J\MC9003701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332656"/>
            <a:ext cx="2454222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/>
          <a:lstStyle/>
          <a:p>
            <a:r>
              <a:rPr lang="cs-CZ" dirty="0" smtClean="0"/>
              <a:t>Kolik je hodin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Tady ukazuje hodinová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ručička na 10 a minutová ručička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půl –je tedy půl 11.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Takže čas půl 11.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IMG_864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185592"/>
            <a:ext cx="4896544" cy="3672408"/>
          </a:xfrm>
          <a:prstGeom prst="rect">
            <a:avLst/>
          </a:prstGeom>
        </p:spPr>
      </p:pic>
      <p:pic>
        <p:nvPicPr>
          <p:cNvPr id="4098" name="Picture 2" descr="C:\Documents and Settings\Ondra\Local Settings\Temporary Internet Files\Content.IE5\3DQM1X5J\MC9003701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92812" y="1244600"/>
            <a:ext cx="2273867" cy="24004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80120"/>
          </a:xfrm>
        </p:spPr>
        <p:txBody>
          <a:bodyPr/>
          <a:lstStyle/>
          <a:p>
            <a:r>
              <a:rPr lang="cs-CZ" dirty="0" smtClean="0"/>
              <a:t>Kolik je hodin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Tady</a:t>
            </a:r>
            <a:r>
              <a:rPr lang="cs-CZ" dirty="0" smtClean="0"/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ukazuje hodinová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ručička na 10 a minutová ručička 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tři čtvrtě –je tedy tři čtvrtě na 11.</a:t>
            </a:r>
          </a:p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Takže čas tři čtvrtě na 11.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 descr="IMG_864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3050958"/>
            <a:ext cx="5076056" cy="3807042"/>
          </a:xfrm>
          <a:prstGeom prst="rect">
            <a:avLst/>
          </a:prstGeom>
        </p:spPr>
      </p:pic>
      <p:pic>
        <p:nvPicPr>
          <p:cNvPr id="5122" name="Picture 2" descr="C:\Documents and Settings\Ondra\Local Settings\Temporary Internet Files\Content.IE5\3DQM1X5J\MC9003701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556792"/>
            <a:ext cx="2378711" cy="25111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Urči kolik je hodin</a:t>
            </a:r>
            <a:endParaRPr lang="cs-CZ" dirty="0"/>
          </a:p>
        </p:txBody>
      </p:sp>
      <p:pic>
        <p:nvPicPr>
          <p:cNvPr id="5" name="Zástupný symbol pro obsah 4" descr="IMG_864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782198"/>
            <a:ext cx="4499992" cy="3374994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IMG_8650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644008" y="1772816"/>
            <a:ext cx="4499992" cy="3374995"/>
          </a:xfrm>
          <a:prstGeom prst="rect">
            <a:avLst/>
          </a:prstGeom>
        </p:spPr>
      </p:pic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2051720" y="1268760"/>
            <a:ext cx="648072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6516216" y="1268760"/>
            <a:ext cx="648072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/>
          <a:lstStyle/>
          <a:p>
            <a:r>
              <a:rPr lang="cs-CZ" dirty="0" smtClean="0"/>
              <a:t>Urči kolik je hodin</a:t>
            </a:r>
            <a:endParaRPr lang="cs-CZ" dirty="0"/>
          </a:p>
        </p:txBody>
      </p:sp>
      <p:pic>
        <p:nvPicPr>
          <p:cNvPr id="5" name="Zástupný symbol pro obsah 4" descr="IMG_865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1620180"/>
            <a:ext cx="4427984" cy="3320988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267744" y="6021288"/>
            <a:ext cx="5832648" cy="700187"/>
          </a:xfrm>
        </p:spPr>
        <p:txBody>
          <a:bodyPr/>
          <a:lstStyle/>
          <a:p>
            <a:r>
              <a:rPr lang="cs-CZ" sz="2800" dirty="0" smtClean="0">
                <a:solidFill>
                  <a:prstClr val="black">
                    <a:tint val="75000"/>
                  </a:prstClr>
                </a:solidFill>
              </a:rPr>
              <a:t>Měly jste to správně děti?</a:t>
            </a:r>
            <a:endParaRPr lang="cs-CZ" sz="2800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Obrázek 5" descr="IMG_865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8837" y="1628800"/>
            <a:ext cx="4425163" cy="3318872"/>
          </a:xfrm>
          <a:prstGeom prst="rect">
            <a:avLst/>
          </a:prstGeom>
        </p:spPr>
      </p:pic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2051720" y="1196752"/>
            <a:ext cx="432048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lačítko akce: Nápověda 7">
            <a:hlinkClick r:id="" action="ppaction://noaction" highlightClick="1"/>
          </p:cNvPr>
          <p:cNvSpPr/>
          <p:nvPr/>
        </p:nvSpPr>
        <p:spPr>
          <a:xfrm>
            <a:off x="6588224" y="1196752"/>
            <a:ext cx="432048" cy="360040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Documents and Settings\Ondra\Local Settings\Temporary Internet Files\Content.IE5\3DQM1X5J\MC9003701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8950" y="5030788"/>
            <a:ext cx="1739900" cy="18367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92500"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/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0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13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3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401</TotalTime>
  <Words>468</Words>
  <Application>Microsoft Office PowerPoint</Application>
  <PresentationFormat>Předvádění na obrazovce (4:3)</PresentationFormat>
  <Paragraphs>104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Věcné učení  Hodiny, určování času</vt:lpstr>
      <vt:lpstr>Prezentace aplikace PowerPoint</vt:lpstr>
      <vt:lpstr>HODINY, URČOVÁNÍ ČASU</vt:lpstr>
      <vt:lpstr>Hodiny</vt:lpstr>
      <vt:lpstr>Jaké jsou to hodiny?</vt:lpstr>
      <vt:lpstr>Jak poznáme kolik je hodin?</vt:lpstr>
      <vt:lpstr>Kolik je hodin?</vt:lpstr>
      <vt:lpstr>Kolik je hodin</vt:lpstr>
      <vt:lpstr>Kolik je hodin</vt:lpstr>
      <vt:lpstr>Kolik je hodin</vt:lpstr>
      <vt:lpstr>Urči kolik je hodin</vt:lpstr>
      <vt:lpstr>Urči kolik je hodin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56</cp:revision>
  <dcterms:created xsi:type="dcterms:W3CDTF">2012-06-27T08:54:30Z</dcterms:created>
  <dcterms:modified xsi:type="dcterms:W3CDTF">2013-03-05T18:49:35Z</dcterms:modified>
</cp:coreProperties>
</file>