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milo-culinaria.cz/category/encyklopedie/maso-encyklopedie/hovezi-maso/" TargetMode="External"/><Relationship Id="rId2" Type="http://schemas.openxmlformats.org/officeDocument/2006/relationships/hyperlink" Target="http://www.funny.cz/vtipne-obrazky/zvirata/vesela-krava/4600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861856"/>
          </a:xfrm>
        </p:spPr>
        <p:txBody>
          <a:bodyPr/>
          <a:lstStyle/>
          <a:p>
            <a:r>
              <a:rPr lang="cs-CZ" dirty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73807939"/>
              </p:ext>
            </p:extLst>
          </p:nvPr>
        </p:nvGraphicFramePr>
        <p:xfrm>
          <a:off x="467544" y="1268760"/>
          <a:ext cx="8424936" cy="4473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/>
                <a:gridCol w="4176464"/>
              </a:tblGrid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690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6</a:t>
                      </a:r>
                      <a:endParaRPr lang="cs-CZ" sz="14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52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 hovězího masa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Hovězí maso 4.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09.09.2012</a:t>
                      </a:r>
                      <a:endParaRPr lang="cs-CZ" sz="1400" b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9368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minutkovou úpravou hovězího masa. Materiál je určen pro žáky 3. 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866402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692696"/>
            <a:ext cx="2235949" cy="27672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052736"/>
            <a:ext cx="8077200" cy="1673352"/>
          </a:xfrm>
        </p:spPr>
        <p:txBody>
          <a:bodyPr>
            <a:normAutofit/>
          </a:bodyPr>
          <a:lstStyle/>
          <a:p>
            <a:r>
              <a:rPr lang="cs-CZ" sz="7200" dirty="0" smtClean="0"/>
              <a:t>Hovězí maso 4.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338907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Minutková úprava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svíčková – špička, střed a palec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nízký roštěnec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jednoduchá roštěná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dvojitá roštěná – rumpsteak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trojitá roštěná - </a:t>
            </a:r>
            <a:r>
              <a:rPr lang="cs-CZ" dirty="0" err="1" smtClean="0"/>
              <a:t>entercote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018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bifteky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916832"/>
            <a:ext cx="8229600" cy="3240360"/>
          </a:xfrm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5301208"/>
            <a:ext cx="8229600" cy="1440160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>
            <a:lvl1pPr marL="438912" indent="-320040" algn="l" rtl="0" eaLnBrk="1" latinLnBrk="0" hangingPunct="1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52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/>
              <a:buChar char="▪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61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/>
              <a:buChar char="▪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3"/>
              <a:buChar char=""/>
              <a:defRPr kumimoji="0"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27632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31136" indent="-18288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 pitchFamily="18" charset="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>
              <a:buFont typeface="Wingdings" pitchFamily="2" charset="2"/>
              <a:buChar char="Ø"/>
            </a:pPr>
            <a:r>
              <a:rPr lang="cs-CZ" sz="2800" dirty="0"/>
              <a:t>krvavý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středně propečený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dobře propečený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3177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svíčkové řezy - </a:t>
            </a:r>
            <a:r>
              <a:rPr lang="cs-CZ" dirty="0" err="1" smtClean="0"/>
              <a:t>tournedos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dva plátky o celkové hmotnosti 150-200g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 užší části svíčkové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anglická úprava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 vhodné maso předem naložit</a:t>
            </a:r>
          </a:p>
        </p:txBody>
      </p:sp>
    </p:spTree>
    <p:extLst>
      <p:ext uri="{BB962C8B-B14F-4D97-AF65-F5344CB8AC3E}">
        <p14:creationId xmlns:p14="http://schemas.microsoft.com/office/powerpoint/2010/main" xmlns="" val="168955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Pracovní list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popište přípravu anglického bifteku a uveďte, která část svíčkové je pro tento pokrm nejvhodnější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507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připravujeme ze střední části svíčkové / je nejvyšší/</a:t>
            </a:r>
          </a:p>
          <a:p>
            <a:pPr lvl="0"/>
            <a:r>
              <a:rPr lang="cs-CZ" dirty="0" smtClean="0"/>
              <a:t>osolíme, opepříme, zprudka opečeme po obou stranách, vyjmeme, výpek </a:t>
            </a:r>
            <a:r>
              <a:rPr lang="cs-CZ" dirty="0" err="1" smtClean="0"/>
              <a:t>legírujeme</a:t>
            </a:r>
            <a:r>
              <a:rPr lang="cs-CZ" dirty="0" smtClean="0"/>
              <a:t> máslem, navrch klademe sázené vejce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8319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LITERATURA: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endParaRPr lang="cs-CZ" sz="2000" dirty="0"/>
          </a:p>
          <a:p>
            <a:r>
              <a:rPr lang="cs-CZ" dirty="0" smtClean="0"/>
              <a:t>INTERNET: </a:t>
            </a:r>
          </a:p>
          <a:p>
            <a:r>
              <a:rPr lang="cs-CZ" sz="1600" dirty="0">
                <a:hlinkClick r:id="rId2"/>
              </a:rPr>
              <a:t>http://www.funny.cz/vtipne-obrazky/zvirata/vesela-krava/4600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</a:t>
            </a:r>
            <a:r>
              <a:rPr lang="cs-CZ" sz="1600" dirty="0" err="1" smtClean="0">
                <a:hlinkClick r:id="rId3"/>
              </a:rPr>
              <a:t>kamilo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culinaria.cz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category</a:t>
            </a:r>
            <a:r>
              <a:rPr lang="cs-CZ" sz="1600" dirty="0" smtClean="0">
                <a:hlinkClick r:id="rId3"/>
              </a:rPr>
              <a:t>/encyklopedie/maso-encyklopedie/</a:t>
            </a:r>
            <a:r>
              <a:rPr lang="cs-CZ" sz="1600" dirty="0" err="1" smtClean="0">
                <a:hlinkClick r:id="rId3"/>
              </a:rPr>
              <a:t>hovezi</a:t>
            </a:r>
            <a:r>
              <a:rPr lang="cs-CZ" sz="1600" dirty="0" smtClean="0">
                <a:hlinkClick r:id="rId3"/>
              </a:rPr>
              <a:t>-maso/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b="1" dirty="0" smtClean="0"/>
              <a:t>, </a:t>
            </a:r>
            <a:r>
              <a:rPr lang="cs-CZ" sz="1600" dirty="0" smtClean="0"/>
              <a:t>Galerie Office, 09.09.2012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16</TotalTime>
  <Words>245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DIGITÁLNÍ UČEBNÍ MATERIÁL</vt:lpstr>
      <vt:lpstr>Hovězí maso 4. </vt:lpstr>
      <vt:lpstr>Minutková úprava </vt:lpstr>
      <vt:lpstr>bifteky</vt:lpstr>
      <vt:lpstr>svíčkové řezy - tournedos</vt:lpstr>
      <vt:lpstr>Pracovní list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J.Konig</cp:lastModifiedBy>
  <cp:revision>17</cp:revision>
  <dcterms:modified xsi:type="dcterms:W3CDTF">2013-06-15T11:13:37Z</dcterms:modified>
</cp:coreProperties>
</file>