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0" r:id="rId4"/>
    <p:sldId id="267" r:id="rId5"/>
    <p:sldId id="268" r:id="rId6"/>
    <p:sldId id="269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6F44E09-3FD1-4FF0-956D-5E47A272931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6573032" cy="861856"/>
          </a:xfrm>
        </p:spPr>
        <p:txBody>
          <a:bodyPr>
            <a:normAutofit/>
          </a:bodyPr>
          <a:lstStyle/>
          <a:p>
            <a:pPr algn="ctr"/>
            <a:r>
              <a:rPr lang="cs-CZ" sz="3600" dirty="0">
                <a:ln>
                  <a:solidFill>
                    <a:schemeClr val="bg2">
                      <a:lumMod val="50000"/>
                    </a:schemeClr>
                  </a:solidFill>
                </a:ln>
                <a:effectLst/>
                <a:latin typeface="Franklin Gothic Medium" pitchFamily="34" charset="0"/>
              </a:rPr>
              <a:t>DIGITÁLNÍ UČEBNÍ MATERIÁL</a:t>
            </a:r>
            <a:endParaRPr lang="cs-CZ" sz="3600" dirty="0"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71026108"/>
              </p:ext>
            </p:extLst>
          </p:nvPr>
        </p:nvGraphicFramePr>
        <p:xfrm>
          <a:off x="2339752" y="836712"/>
          <a:ext cx="6624736" cy="505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510"/>
                <a:gridCol w="3256226"/>
              </a:tblGrid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569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5449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34</a:t>
                      </a:r>
                    </a:p>
                  </a:txBody>
                  <a:tcPr/>
                </a:tc>
              </a:tr>
              <a:tr h="68567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Příprava minutkových pokrmů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Minutkové pokrmy 2.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28.03.2013</a:t>
                      </a:r>
                    </a:p>
                  </a:txBody>
                  <a:tcPr/>
                </a:tc>
              </a:tr>
              <a:tr h="14856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jednotlivými částmi jatečného masa vhodného k minutkové úpravě. Materiál je určen pro </a:t>
                      </a: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žáky 3.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7864" y="5877272"/>
            <a:ext cx="4791075" cy="98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8581374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59898"/>
            <a:ext cx="7579568" cy="1412918"/>
          </a:xfrm>
        </p:spPr>
        <p:txBody>
          <a:bodyPr>
            <a:prstTxWarp prst="textWave1">
              <a:avLst/>
            </a:prstTxWarp>
          </a:bodyPr>
          <a:lstStyle/>
          <a:p>
            <a:r>
              <a:rPr lang="cs-CZ" b="1" dirty="0" smtClean="0">
                <a:effectLst/>
              </a:rPr>
              <a:t>MINUTKOVÉ POKRMY 2.</a:t>
            </a:r>
            <a:endParaRPr lang="cs-CZ" b="1" dirty="0">
              <a:effectLst/>
            </a:endParaRPr>
          </a:p>
        </p:txBody>
      </p:sp>
      <p:pic>
        <p:nvPicPr>
          <p:cNvPr id="4" name="Picture 2" descr="C:\Documents and Settings\Jarda\Local Settings\Temporary Internet Files\Content.IE5\QI7I8P09\MP900438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952328"/>
            <a:ext cx="4320480" cy="4320480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1780110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/>
              </a:rPr>
              <a:t>Části masa jatečného dobytka, vhodné  k minutkové úpravě</a:t>
            </a:r>
            <a:endParaRPr lang="cs-CZ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4000" b="1" dirty="0" smtClean="0"/>
              <a:t>Hovězí maso</a:t>
            </a:r>
          </a:p>
          <a:p>
            <a:pPr>
              <a:buNone/>
            </a:pPr>
            <a:r>
              <a:rPr lang="cs-CZ" dirty="0" smtClean="0"/>
              <a:t>svíčková, roštěnec</a:t>
            </a:r>
          </a:p>
        </p:txBody>
      </p:sp>
      <p:pic>
        <p:nvPicPr>
          <p:cNvPr id="2052" name="Picture 4" descr="C:\Documents and Settings\Jarda\Local Settings\Temporary Internet Files\Content.IE5\7U4RXMA5\MC90034579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220072" y="2348880"/>
            <a:ext cx="3528392" cy="324036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1650588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/>
              </a:rPr>
              <a:t>Části masa jatečného dobytka, vhodné  k minutkové úpravě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pPr>
              <a:buNone/>
            </a:pPr>
            <a:r>
              <a:rPr lang="cs-CZ" sz="4000" b="1" dirty="0" smtClean="0"/>
              <a:t>Vepřové maso</a:t>
            </a:r>
          </a:p>
          <a:p>
            <a:pPr>
              <a:buNone/>
            </a:pPr>
            <a:r>
              <a:rPr lang="cs-CZ" dirty="0" smtClean="0"/>
              <a:t>pečeně, panenka, kýta</a:t>
            </a:r>
          </a:p>
          <a:p>
            <a:endParaRPr lang="cs-CZ" dirty="0"/>
          </a:p>
        </p:txBody>
      </p:sp>
      <p:pic>
        <p:nvPicPr>
          <p:cNvPr id="3074" name="Picture 2" descr="C:\Documents and Settings\Jarda\Local Settings\Temporary Internet Files\Content.IE5\VMKCFG72\MC90034485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148064" y="3212976"/>
            <a:ext cx="2389311" cy="3234668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/>
              </a:rPr>
              <a:t>Části masa jatečného dobytka, vhodné  k minutkové úpravě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2" indent="0">
              <a:buNone/>
            </a:pPr>
            <a:endParaRPr lang="cs-CZ" dirty="0" smtClean="0"/>
          </a:p>
          <a:p>
            <a:pPr marL="914400" lvl="2" indent="0">
              <a:buNone/>
            </a:pPr>
            <a:r>
              <a:rPr lang="cs-CZ" dirty="0" smtClean="0"/>
              <a:t>			</a:t>
            </a:r>
            <a:r>
              <a:rPr lang="cs-CZ" sz="4000" b="1" dirty="0" smtClean="0"/>
              <a:t>Telecí maso</a:t>
            </a:r>
          </a:p>
          <a:p>
            <a:pPr marL="914400" lvl="2" indent="0">
              <a:buNone/>
            </a:pPr>
            <a:r>
              <a:rPr lang="cs-CZ" sz="3200" b="1" dirty="0" smtClean="0"/>
              <a:t>			</a:t>
            </a:r>
            <a:r>
              <a:rPr lang="cs-CZ" sz="3200" dirty="0" smtClean="0"/>
              <a:t>kýta, pečeně / karé /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100" name="Picture 4" descr="C:\Documents and Settings\Jarda\Local Settings\Temporary Internet Files\Content.IE5\U6HC3LWO\MC9000572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9" y="2708920"/>
            <a:ext cx="3237796" cy="2376264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/>
              </a:rPr>
              <a:t>Části masa jatečného dobytka, vhodné  k minutkové úpravě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r>
              <a:rPr lang="cs-CZ" sz="4000" b="1" dirty="0" smtClean="0"/>
              <a:t>Skopové maso</a:t>
            </a:r>
          </a:p>
          <a:p>
            <a:pPr lvl="2">
              <a:buNone/>
            </a:pPr>
            <a:r>
              <a:rPr lang="cs-CZ" sz="3200" dirty="0" smtClean="0"/>
              <a:t>kýta a hřbet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3" name="Picture 3" descr="C:\Documents and Settings\Jarda\Local Settings\Temporary Internet Files\Content.IE5\RWES3U01\MC9003306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844824"/>
            <a:ext cx="2304256" cy="3096344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effectLst/>
              </a:rPr>
              <a:t>Části drůbeže a zvěřiny </a:t>
            </a:r>
            <a:r>
              <a:rPr lang="cs-CZ" sz="4400" b="1" dirty="0" smtClean="0">
                <a:effectLst/>
              </a:rPr>
              <a:t>                      k </a:t>
            </a:r>
            <a:r>
              <a:rPr lang="cs-CZ" sz="4400" b="1" dirty="0" smtClean="0">
                <a:effectLst/>
              </a:rPr>
              <a:t>minutkové úpravě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18072" cy="48006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800" dirty="0" smtClean="0"/>
              <a:t>Z drůbeže jsou vhodná kuřata a vykostěná prsa krůty</a:t>
            </a:r>
          </a:p>
          <a:p>
            <a:r>
              <a:rPr lang="cs-CZ" sz="2800" dirty="0" smtClean="0"/>
              <a:t>Z hus, kachen a slepic používáme pouze játra</a:t>
            </a:r>
          </a:p>
          <a:p>
            <a:r>
              <a:rPr lang="cs-CZ" sz="2800" dirty="0" smtClean="0"/>
              <a:t>Z vysoké zvěřiny používáme maso z kýty, hřbetu a panenky</a:t>
            </a:r>
          </a:p>
          <a:p>
            <a:r>
              <a:rPr lang="cs-CZ" sz="2800" dirty="0" smtClean="0"/>
              <a:t>Z pernaté zvěřiny je nejvhodnější bažant, sluka …</a:t>
            </a:r>
          </a:p>
          <a:p>
            <a:endParaRPr lang="cs-CZ" sz="2400" dirty="0"/>
          </a:p>
        </p:txBody>
      </p:sp>
      <p:pic>
        <p:nvPicPr>
          <p:cNvPr id="6147" name="Picture 3" descr="C:\Documents and Settings\Jarda\Local Settings\Temporary Internet Files\Content.IE5\TL63Y5QO\MC9004300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869160"/>
            <a:ext cx="1558032" cy="1784226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6149" name="Picture 5" descr="C:\Documents and Settings\Jarda\Local Settings\Temporary Internet Files\Content.IE5\9GBPQY98\MC9000304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869160"/>
            <a:ext cx="3261665" cy="1604772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6153" name="Picture 9" descr="C:\Documents and Settings\Jarda\Local Settings\Temporary Internet Files\Content.IE5\ZYYPDUQV\MC9003316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260648"/>
            <a:ext cx="1815220" cy="1626606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2747008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0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</a:rPr>
              <a:t>Příprava šťávy k minutkám</a:t>
            </a:r>
            <a:endParaRPr lang="cs-CZ" sz="40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Připravujeme šťávu z výpeku po opečení masa, vývaru, másla</a:t>
            </a:r>
          </a:p>
          <a:p>
            <a:r>
              <a:rPr lang="cs-CZ" sz="2800" dirty="0" smtClean="0"/>
              <a:t>Zahušťujeme zaprášením moukou, moučným máslem</a:t>
            </a:r>
          </a:p>
          <a:p>
            <a:r>
              <a:rPr lang="cs-CZ" sz="2800" dirty="0" smtClean="0"/>
              <a:t>Není vhodné používat univerzální šťávu – každé maso má mít samostatnou kvalitní šťávu</a:t>
            </a:r>
          </a:p>
          <a:p>
            <a:r>
              <a:rPr lang="cs-CZ" sz="2800" dirty="0" smtClean="0"/>
              <a:t>Šťávu zjemňujeme  a ochucujeme -</a:t>
            </a:r>
          </a:p>
          <a:p>
            <a:pPr lvl="1">
              <a:buNone/>
            </a:pPr>
            <a:r>
              <a:rPr lang="cs-CZ" dirty="0" smtClean="0"/>
              <a:t>solí, vhodným kořením, smetanou, kečupem,</a:t>
            </a:r>
          </a:p>
          <a:p>
            <a:pPr lvl="1">
              <a:buNone/>
            </a:pPr>
            <a:r>
              <a:rPr lang="cs-CZ" dirty="0" smtClean="0"/>
              <a:t>vínem, ušlechtilými destiláty…</a:t>
            </a:r>
          </a:p>
          <a:p>
            <a:pPr marL="457200" lvl="1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3320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effectLst/>
              </a:rPr>
              <a:t>Zdroje</a:t>
            </a:r>
            <a:endParaRPr lang="cs-CZ" sz="4400" b="1" dirty="0">
              <a:solidFill>
                <a:schemeClr val="tx2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LITERATURA:</a:t>
            </a:r>
            <a:r>
              <a:rPr lang="cs-CZ" dirty="0" smtClean="0"/>
              <a:t>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28.03.2013</a:t>
            </a:r>
          </a:p>
          <a:p>
            <a:endParaRPr lang="cs-CZ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</TotalTime>
  <Words>295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DIGITÁLNÍ UČEBNÍ MATERIÁL</vt:lpstr>
      <vt:lpstr>MINUTKOVÉ POKRMY 2.</vt:lpstr>
      <vt:lpstr>Části masa jatečného dobytka, vhodné  k minutkové úpravě</vt:lpstr>
      <vt:lpstr>Části masa jatečného dobytka, vhodné  k minutkové úpravě</vt:lpstr>
      <vt:lpstr>Části masa jatečného dobytka, vhodné  k minutkové úpravě</vt:lpstr>
      <vt:lpstr>Části masa jatečného dobytka, vhodné  k minutkové úpravě</vt:lpstr>
      <vt:lpstr>Části drůbeže a zvěřiny                       k minutkové úpravě </vt:lpstr>
      <vt:lpstr>Příprava šťávy k minutkám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Minutkové pokrmy</dc:title>
  <dc:creator>Dana</dc:creator>
  <cp:lastModifiedBy>Dum</cp:lastModifiedBy>
  <cp:revision>21</cp:revision>
  <dcterms:created xsi:type="dcterms:W3CDTF">2013-05-10T08:27:51Z</dcterms:created>
  <dcterms:modified xsi:type="dcterms:W3CDTF">2013-08-23T07:36:14Z</dcterms:modified>
</cp:coreProperties>
</file>