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EEF6-873E-4F25-B36C-7FCDE7FB007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FAAE5-8ACF-4A48-8B11-8DB900F21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059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EEF6-873E-4F25-B36C-7FCDE7FB007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FAAE5-8ACF-4A48-8B11-8DB900F21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257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EEF6-873E-4F25-B36C-7FCDE7FB007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FAAE5-8ACF-4A48-8B11-8DB900F21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711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EEF6-873E-4F25-B36C-7FCDE7FB007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FAAE5-8ACF-4A48-8B11-8DB900F21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EEF6-873E-4F25-B36C-7FCDE7FB007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FAAE5-8ACF-4A48-8B11-8DB900F21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332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EEF6-873E-4F25-B36C-7FCDE7FB007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FAAE5-8ACF-4A48-8B11-8DB900F21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875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EEF6-873E-4F25-B36C-7FCDE7FB007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FAAE5-8ACF-4A48-8B11-8DB900F21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669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EEF6-873E-4F25-B36C-7FCDE7FB007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FAAE5-8ACF-4A48-8B11-8DB900F21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312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EEF6-873E-4F25-B36C-7FCDE7FB007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FAAE5-8ACF-4A48-8B11-8DB900F21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528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EEF6-873E-4F25-B36C-7FCDE7FB007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FAAE5-8ACF-4A48-8B11-8DB900F21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308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EEF6-873E-4F25-B36C-7FCDE7FB007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FAAE5-8ACF-4A48-8B11-8DB900F21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421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7EEF6-873E-4F25-B36C-7FCDE7FB007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3FAAE5-8ACF-4A48-8B11-8DB900F21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4328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/>
                </a:solidFill>
              </a:rPr>
              <a:t>Název DUM:  </a:t>
            </a:r>
            <a:r>
              <a:rPr lang="cs-CZ" dirty="0" smtClean="0">
                <a:solidFill>
                  <a:schemeClr val="bg2"/>
                </a:solidFill>
              </a:rPr>
              <a:t>VY_32_INOVACE_XVII_3_13_Domeček na počasí</a:t>
            </a:r>
          </a:p>
          <a:p>
            <a:endParaRPr lang="cs-CZ" dirty="0" smtClean="0">
              <a:solidFill>
                <a:schemeClr val="bg2"/>
              </a:solidFill>
            </a:endParaRPr>
          </a:p>
          <a:p>
            <a:r>
              <a:rPr lang="cs-CZ" b="1" dirty="0" smtClean="0">
                <a:solidFill>
                  <a:schemeClr val="bg2"/>
                </a:solidFill>
              </a:rPr>
              <a:t>Šablona číslo:  </a:t>
            </a:r>
            <a:r>
              <a:rPr lang="cs-CZ" dirty="0" smtClean="0">
                <a:solidFill>
                  <a:schemeClr val="bg2"/>
                </a:solidFill>
              </a:rPr>
              <a:t>XVII             </a:t>
            </a:r>
            <a:r>
              <a:rPr lang="cs-CZ" b="1" dirty="0" smtClean="0">
                <a:solidFill>
                  <a:schemeClr val="bg2"/>
                </a:solidFill>
              </a:rPr>
              <a:t>Sada číslo</a:t>
            </a:r>
            <a:r>
              <a:rPr lang="cs-CZ" dirty="0" smtClean="0">
                <a:solidFill>
                  <a:schemeClr val="bg2"/>
                </a:solidFill>
              </a:rPr>
              <a:t>:  </a:t>
            </a:r>
            <a:r>
              <a:rPr lang="cs-CZ" dirty="0">
                <a:solidFill>
                  <a:schemeClr val="bg2"/>
                </a:solidFill>
              </a:rPr>
              <a:t>3</a:t>
            </a:r>
            <a:r>
              <a:rPr lang="cs-CZ" dirty="0" smtClean="0">
                <a:solidFill>
                  <a:schemeClr val="bg2"/>
                </a:solidFill>
              </a:rPr>
              <a:t>              </a:t>
            </a:r>
            <a:r>
              <a:rPr lang="cs-CZ" b="1" dirty="0" smtClean="0">
                <a:solidFill>
                  <a:schemeClr val="bg2"/>
                </a:solidFill>
              </a:rPr>
              <a:t>Pořadové číslo DUM:  </a:t>
            </a:r>
            <a:r>
              <a:rPr lang="cs-CZ" dirty="0" smtClean="0">
                <a:solidFill>
                  <a:schemeClr val="bg2"/>
                </a:solidFill>
              </a:rPr>
              <a:t>13</a:t>
            </a:r>
          </a:p>
          <a:p>
            <a:endParaRPr lang="cs-CZ" dirty="0" smtClean="0">
              <a:solidFill>
                <a:schemeClr val="bg2"/>
              </a:solidFill>
            </a:endParaRPr>
          </a:p>
          <a:p>
            <a:r>
              <a:rPr lang="cs-CZ" b="1" dirty="0" smtClean="0">
                <a:solidFill>
                  <a:schemeClr val="bg2"/>
                </a:solidFill>
              </a:rPr>
              <a:t>Autor: </a:t>
            </a:r>
            <a:r>
              <a:rPr lang="cs-CZ" dirty="0" smtClean="0">
                <a:solidFill>
                  <a:schemeClr val="bg2"/>
                </a:solidFill>
              </a:rPr>
              <a:t>Mgr. Martina Samková</a:t>
            </a:r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53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04664"/>
            <a:ext cx="727280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bg2"/>
                </a:solidFill>
              </a:rPr>
              <a:t>Anotace: </a:t>
            </a:r>
            <a:r>
              <a:rPr lang="cs-CZ" dirty="0" smtClean="0">
                <a:solidFill>
                  <a:schemeClr val="bg2"/>
                </a:solidFill>
              </a:rPr>
              <a:t>Žáci vyrábějí domeček na počasí z papíru. Učí se vázat uzly a prostřihovat papír. 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/>
            </a:r>
            <a:br>
              <a:rPr lang="cs-CZ" dirty="0" smtClean="0">
                <a:solidFill>
                  <a:schemeClr val="bg2"/>
                </a:solidFill>
              </a:rPr>
            </a:br>
            <a:r>
              <a:rPr lang="cs-CZ" b="1" dirty="0" smtClean="0">
                <a:solidFill>
                  <a:schemeClr val="bg2"/>
                </a:solidFill>
              </a:rPr>
              <a:t>Očekávaný výstup</a:t>
            </a:r>
            <a:r>
              <a:rPr lang="cs-CZ" sz="1600" b="1" dirty="0" smtClean="0">
                <a:solidFill>
                  <a:schemeClr val="bg2"/>
                </a:solidFill>
              </a:rPr>
              <a:t>: </a:t>
            </a:r>
            <a:r>
              <a:rPr lang="cs-CZ" dirty="0" smtClean="0">
                <a:solidFill>
                  <a:schemeClr val="bg2"/>
                </a:solidFill>
              </a:rPr>
              <a:t>Žák se učí prostřihovat nůžkami. Umí </a:t>
            </a:r>
            <a:r>
              <a:rPr lang="cs-CZ" dirty="0" smtClean="0">
                <a:solidFill>
                  <a:schemeClr val="bg2"/>
                </a:solidFill>
              </a:rPr>
              <a:t> také </a:t>
            </a:r>
            <a:r>
              <a:rPr lang="cs-CZ" dirty="0" smtClean="0">
                <a:solidFill>
                  <a:schemeClr val="bg2"/>
                </a:solidFill>
              </a:rPr>
              <a:t>vázat uzly.</a:t>
            </a:r>
            <a:endParaRPr lang="cs-CZ" dirty="0">
              <a:solidFill>
                <a:schemeClr val="bg2"/>
              </a:solidFill>
            </a:endParaRPr>
          </a:p>
          <a:p>
            <a:r>
              <a:rPr lang="cs-CZ" dirty="0" smtClean="0">
                <a:solidFill>
                  <a:schemeClr val="bg2"/>
                </a:solidFill>
              </a:rPr>
              <a:t/>
            </a:r>
            <a:br>
              <a:rPr lang="cs-CZ" dirty="0" smtClean="0">
                <a:solidFill>
                  <a:schemeClr val="bg2"/>
                </a:solidFill>
              </a:rPr>
            </a:br>
            <a:r>
              <a:rPr lang="cs-CZ" b="1" dirty="0" smtClean="0">
                <a:solidFill>
                  <a:schemeClr val="bg2"/>
                </a:solidFill>
              </a:rPr>
              <a:t>Druh učebního materiálu: </a:t>
            </a:r>
            <a:r>
              <a:rPr lang="cs-CZ" dirty="0" smtClean="0">
                <a:solidFill>
                  <a:schemeClr val="bg2"/>
                </a:solidFill>
              </a:rPr>
              <a:t>prezentace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/>
            </a:r>
            <a:br>
              <a:rPr lang="cs-CZ" dirty="0" smtClean="0">
                <a:solidFill>
                  <a:schemeClr val="bg2"/>
                </a:solidFill>
              </a:rPr>
            </a:br>
            <a:r>
              <a:rPr lang="cs-CZ" b="1" dirty="0" smtClean="0">
                <a:solidFill>
                  <a:schemeClr val="bg2"/>
                </a:solidFill>
              </a:rPr>
              <a:t>Typická věková skupina: </a:t>
            </a:r>
            <a:r>
              <a:rPr lang="cs-CZ" dirty="0" smtClean="0">
                <a:solidFill>
                  <a:schemeClr val="bg2"/>
                </a:solidFill>
              </a:rPr>
              <a:t>10 let, 4. třída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/>
            </a:r>
            <a:br>
              <a:rPr lang="cs-CZ" dirty="0" smtClean="0">
                <a:solidFill>
                  <a:schemeClr val="bg2"/>
                </a:solidFill>
              </a:rPr>
            </a:br>
            <a:r>
              <a:rPr lang="cs-CZ" b="1" dirty="0" smtClean="0">
                <a:solidFill>
                  <a:schemeClr val="bg2"/>
                </a:solidFill>
              </a:rPr>
              <a:t>Klíčová slova: </a:t>
            </a:r>
            <a:r>
              <a:rPr lang="cs-CZ" dirty="0" smtClean="0">
                <a:solidFill>
                  <a:schemeClr val="bg2"/>
                </a:solidFill>
              </a:rPr>
              <a:t>stříhání,  prostřihování, vybarvování, vázání uzlů, počasí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/>
            </a:r>
            <a:br>
              <a:rPr lang="cs-CZ" dirty="0" smtClean="0">
                <a:solidFill>
                  <a:schemeClr val="bg2"/>
                </a:solidFill>
              </a:rPr>
            </a:br>
            <a:r>
              <a:rPr lang="cs-CZ" b="1" dirty="0" smtClean="0">
                <a:solidFill>
                  <a:schemeClr val="bg2"/>
                </a:solidFill>
              </a:rPr>
              <a:t>Pomůcky a materiál: </a:t>
            </a:r>
            <a:r>
              <a:rPr lang="cs-CZ" dirty="0" smtClean="0">
                <a:solidFill>
                  <a:schemeClr val="bg2"/>
                </a:solidFill>
              </a:rPr>
              <a:t>interaktivní tabule, čtvrtka,  nůžky, provázek, pastelky či fixy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/>
            </a:r>
            <a:br>
              <a:rPr lang="cs-CZ" dirty="0" smtClean="0">
                <a:solidFill>
                  <a:schemeClr val="bg2"/>
                </a:solidFill>
              </a:rPr>
            </a:br>
            <a:r>
              <a:rPr lang="cs-CZ" b="1" dirty="0" smtClean="0">
                <a:solidFill>
                  <a:schemeClr val="bg2"/>
                </a:solidFill>
              </a:rPr>
              <a:t>Potřebný čas pro výuku DUM: </a:t>
            </a:r>
            <a:r>
              <a:rPr lang="cs-CZ" dirty="0" smtClean="0">
                <a:solidFill>
                  <a:schemeClr val="bg2"/>
                </a:solidFill>
              </a:rPr>
              <a:t>45 min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/>
            </a:r>
            <a:br>
              <a:rPr lang="cs-CZ" dirty="0" smtClean="0">
                <a:solidFill>
                  <a:schemeClr val="bg2"/>
                </a:solidFill>
              </a:rPr>
            </a:br>
            <a:r>
              <a:rPr lang="cs-CZ" b="1" dirty="0" smtClean="0">
                <a:solidFill>
                  <a:schemeClr val="bg2"/>
                </a:solidFill>
              </a:rPr>
              <a:t>Metodické zhodnocení a popis práce s digitálním učebním materiálem: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>Žáci podle interaktivní tabule a šablony vyrábějí domeček na počasí, který budou používat při pozorování změn počasí.</a:t>
            </a:r>
          </a:p>
          <a:p>
            <a:r>
              <a:rPr lang="cs-CZ" b="1" dirty="0" smtClean="0">
                <a:solidFill>
                  <a:schemeClr val="bg2"/>
                </a:solidFill>
              </a:rPr>
              <a:t>    </a:t>
            </a:r>
            <a:endParaRPr lang="cs-CZ" dirty="0" smtClean="0">
              <a:solidFill>
                <a:schemeClr val="bg2"/>
              </a:solidFill>
            </a:endParaRPr>
          </a:p>
          <a:p>
            <a:endParaRPr lang="cs-CZ" b="1" dirty="0" smtClean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645008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400" b="1" dirty="0" smtClean="0">
                <a:solidFill>
                  <a:schemeClr val="bg1">
                    <a:lumMod val="10000"/>
                  </a:schemeClr>
                </a:solidFill>
              </a:rPr>
              <a:t>Domeček na počasí</a:t>
            </a:r>
            <a:endParaRPr lang="cs-CZ" sz="6400" b="1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5123" name="Picture 3" descr="C:\Users\Miláček\AppData\Local\Microsoft\Windows\Temporary Internet Files\Content.IE5\J31PISJR\MC9003343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5949" y="3212976"/>
            <a:ext cx="2121910" cy="3153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963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/>
                </a:solidFill>
              </a:rPr>
              <a:t>Budeš potřebovat:</a:t>
            </a:r>
            <a:endParaRPr lang="cs-CZ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										</a:t>
            </a: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bílou čtvrtku A4, nůžky, tužku, provázek, pastelky nebo fixy</a:t>
            </a:r>
          </a:p>
        </p:txBody>
      </p:sp>
    </p:spTree>
    <p:extLst>
      <p:ext uri="{BB962C8B-B14F-4D97-AF65-F5344CB8AC3E}">
        <p14:creationId xmlns:p14="http://schemas.microsoft.com/office/powerpoint/2010/main" val="7432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177" t="1491" r="1039" b="954"/>
          <a:stretch/>
        </p:blipFill>
        <p:spPr>
          <a:xfrm>
            <a:off x="999858" y="196553"/>
            <a:ext cx="7033189" cy="549494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91680" y="5805264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</a:rPr>
              <a:t>Podle šablony obkresli domeček, znaky mraků a sluníčka.</a:t>
            </a:r>
            <a:endParaRPr lang="cs-CZ" sz="28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430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052736"/>
            <a:ext cx="7488832" cy="3659907"/>
          </a:xfrm>
          <a:prstGeom prst="rect">
            <a:avLst/>
          </a:prstGeom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1835696" y="5085184"/>
            <a:ext cx="5328592" cy="119073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</a:rPr>
              <a:t>Dům, mrak a slunce vystřihni.</a:t>
            </a:r>
            <a:r>
              <a:rPr lang="cs-CZ" dirty="0" smtClean="0"/>
              <a:t>									</a:t>
            </a:r>
          </a:p>
          <a:p>
            <a:pPr marL="0" indent="0" algn="ctr">
              <a:buFont typeface="Arial" pitchFamily="34" charset="0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7558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797152"/>
            <a:ext cx="5803032" cy="1076672"/>
          </a:xfrm>
        </p:spPr>
        <p:txBody>
          <a:bodyPr>
            <a:normAutofit/>
          </a:bodyPr>
          <a:lstStyle/>
          <a:p>
            <a:r>
              <a:rPr lang="cs-CZ" sz="3100" b="0" dirty="0" smtClean="0">
                <a:solidFill>
                  <a:schemeClr val="bg1">
                    <a:lumMod val="10000"/>
                  </a:schemeClr>
                </a:solidFill>
              </a:rPr>
              <a:t>Domeček, mrak a slunce vybarvi fixem nebo pastelkami</a:t>
            </a:r>
            <a:r>
              <a:rPr lang="cs-CZ" b="0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b="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1027" name="Picture 3" descr="C:\Users\Miláček\AppData\Local\Microsoft\Windows\Temporary Internet Files\Content.IE5\J31PISJR\MC9003381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0802" y="980728"/>
            <a:ext cx="4782397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712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13384" y="5733256"/>
            <a:ext cx="5486400" cy="566738"/>
          </a:xfrm>
        </p:spPr>
        <p:txBody>
          <a:bodyPr>
            <a:noAutofit/>
          </a:bodyPr>
          <a:lstStyle/>
          <a:p>
            <a:r>
              <a:rPr lang="cs-CZ" sz="2800" b="0" dirty="0" smtClean="0">
                <a:solidFill>
                  <a:schemeClr val="bg1">
                    <a:lumMod val="10000"/>
                  </a:schemeClr>
                </a:solidFill>
              </a:rPr>
              <a:t>Do jednoho okna přidělej pomocí provázku sluníčko.</a:t>
            </a:r>
            <a:endParaRPr lang="cs-CZ" sz="2800" b="0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2050" name="Picture 2" descr="G:\DCIM\100DICAM\DSCI027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772" y="624998"/>
            <a:ext cx="6390456" cy="4792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16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5661248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</a:rPr>
              <a:t>Do druhého okna přidělej také pomocí provázku mrak.</a:t>
            </a:r>
            <a:endParaRPr lang="cs-CZ" sz="28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3074" name="Picture 2" descr="G:\DCIM\100DICAM\DSCI02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8640"/>
            <a:ext cx="7056784" cy="529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175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5661248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>
                    <a:lumMod val="10000"/>
                  </a:schemeClr>
                </a:solidFill>
              </a:rPr>
              <a:t>Za pěkného počasí je v okénku sluníčko a za špatného mrak.</a:t>
            </a:r>
            <a:endParaRPr lang="cs-CZ" sz="28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3074" name="Picture 2" descr="G:\DCIM\100DICAM\DSCI02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8640"/>
            <a:ext cx="7056784" cy="529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5575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2"/>
                </a:solidFill>
              </a:rPr>
              <a:t>Zdroje: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40726" y="1196752"/>
            <a:ext cx="8229600" cy="226298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chemeClr val="bg2"/>
                </a:solidFill>
              </a:rPr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 dirty="0">
                <a:solidFill>
                  <a:schemeClr val="bg2"/>
                </a:solidFill>
              </a:rPr>
              <a:t>Použity fotografie z autorčiny </a:t>
            </a:r>
            <a:r>
              <a:rPr lang="cs-CZ" sz="2800" b="1" dirty="0" smtClean="0">
                <a:solidFill>
                  <a:schemeClr val="bg2"/>
                </a:solidFill>
              </a:rPr>
              <a:t>dílny</a:t>
            </a:r>
            <a:endParaRPr lang="cs-CZ" sz="2800" b="1" u="sng" dirty="0" smtClean="0">
              <a:solidFill>
                <a:schemeClr val="bg2"/>
              </a:solidFill>
            </a:endParaRP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35680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">
      <a:dk1>
        <a:srgbClr val="FDF59C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133</Words>
  <Application>Microsoft Office PowerPoint</Application>
  <PresentationFormat>Předvádění na obrazovce (4:3)</PresentationFormat>
  <Paragraphs>35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Domeček na počasí</vt:lpstr>
      <vt:lpstr>Budeš potřebovat:</vt:lpstr>
      <vt:lpstr>Prezentace aplikace PowerPoint</vt:lpstr>
      <vt:lpstr>Prezentace aplikace PowerPoint</vt:lpstr>
      <vt:lpstr>Domeček, mrak a slunce vybarvi fixem nebo pastelkami.</vt:lpstr>
      <vt:lpstr>Do jednoho okna přidělej pomocí provázku sluníčko.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Miláček</dc:creator>
  <cp:lastModifiedBy>Martina Samková</cp:lastModifiedBy>
  <cp:revision>10</cp:revision>
  <dcterms:created xsi:type="dcterms:W3CDTF">2013-08-21T15:58:06Z</dcterms:created>
  <dcterms:modified xsi:type="dcterms:W3CDTF">2013-08-23T05:22:37Z</dcterms:modified>
</cp:coreProperties>
</file>