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640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839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3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240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80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485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547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226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238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78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66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C749A-9BA5-4383-9102-2F20F00231B9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0EB51-BC7B-4990-B838-DE123505DA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76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Název DUM: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VY_32_INOVACE_XVII_3_17_Slon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Šablona číslo: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XVII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Sada číslo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: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       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Pořadové číslo DUM: 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17</a:t>
            </a:r>
          </a:p>
          <a:p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Mgr. Martina Samková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4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0466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Anotace: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Žáci vyrábějí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slona z papíru. Zároveň se učí naměřit proužek papíru a skládat harmoniku.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Očekávaný výstup</a:t>
            </a:r>
            <a:r>
              <a:rPr lang="cs-CZ" sz="1600" b="1" dirty="0" smtClean="0">
                <a:solidFill>
                  <a:schemeClr val="accent6">
                    <a:lumMod val="5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Žák umí stříhat s nůžkami dle šablony, skládat papír a měřit.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Druh učebního materiálu: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prezentace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Typická věková skupina: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10 let, 4. třída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Klíčová slova: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stříhání, obkreslování, měření pravítkem, skládání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Pomůcky a materiál: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interaktivní tabule, čtvrtka, fixy, nůžky, barevný papír, pravítko, tužka, lepidlo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Potřebný čas pro výuku DUM: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45 min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Metodické zhodnocení a popis práce s digitálním učebním materiálem: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Žáci podle interaktivní tabule a šablony vyrábějí slona, kterého ozdobí chobotem. Mohou se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domluvit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 kamarády a vyrobit i jiná zvířata ze ZOO.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03051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b="1" dirty="0" smtClean="0">
                <a:solidFill>
                  <a:schemeClr val="tx1">
                    <a:lumMod val="50000"/>
                  </a:schemeClr>
                </a:solidFill>
              </a:rPr>
              <a:t>Slon</a:t>
            </a:r>
            <a:endParaRPr lang="cs-CZ" sz="100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Miláček\AppData\Local\Microsoft\Windows\Temporary Internet Files\Content.IE5\J31PISJR\MC900215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708920"/>
            <a:ext cx="2630186" cy="310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755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1470025"/>
          </a:xfrm>
        </p:spPr>
        <p:txBody>
          <a:bodyPr>
            <a:noAutofit/>
          </a:bodyPr>
          <a:lstStyle/>
          <a:p>
            <a:r>
              <a:rPr lang="cs-CZ" sz="6400" b="1" dirty="0" smtClean="0">
                <a:solidFill>
                  <a:schemeClr val="tx1">
                    <a:lumMod val="50000"/>
                  </a:schemeClr>
                </a:solidFill>
              </a:rPr>
              <a:t>Připrav si:</a:t>
            </a:r>
            <a:endParaRPr lang="cs-CZ" sz="6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56992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Bílou čtvrtku A4, barevný papír, fix,</a:t>
            </a:r>
          </a:p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nůžky, lepidlo, pravítko, tužku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Miláček\AppData\Local\Microsoft\Windows\Temporary Internet Files\Content.IE5\H6GKGX6I\MC9002327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810" y="4941168"/>
            <a:ext cx="2604380" cy="137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42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6340" y="5445224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Šablonu obkresli na čtvrtku.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 descr="G:\DCIM\100DICAM\DSCI02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900" y="332656"/>
            <a:ext cx="6372200" cy="477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320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</a:rPr>
              <a:t>Slon</a:t>
            </a:r>
            <a:endParaRPr lang="cs-CZ" sz="10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5445224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Obrys na čtvrtce vystřihni.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4098" name="Picture 2" descr="G:\DCIM\100DICAM\DSCI02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646"/>
            <a:ext cx="7200800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44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105400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Ještě jednou obkresli šablonu na barevný papír a také vystřihni.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5122" name="Picture 2" descr="G:\DCIM\100DICAM\DSCI02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336704" cy="445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120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941168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Oba vystřižené obrysy (na barevném papíře, čtvrtce) slep lepidlem.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Miláček\AppData\Local\Microsoft\Windows\Temporary Internet Files\Content.IE5\J31PISJR\MC9003573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6672"/>
            <a:ext cx="3592420" cy="431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6869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086657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Vystřihni z barevného papíru dva proužky o šířce 2-3 cm a střídavě přes sebe překládej. Tím si vyrobil chobot.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G:\DCIM\100DICAM\DSCI03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720080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775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1123" y="5013176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</a:schemeClr>
                </a:solidFill>
              </a:rPr>
              <a:t>Na závěr dokresli dle vlastních představ obličej slona a doprostřed dolep chobot.</a:t>
            </a:r>
            <a:endParaRPr lang="cs-CZ" sz="2800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8194" name="Picture 2" descr="G:\DCIM\100DICAM\DSCI02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606" y="294787"/>
            <a:ext cx="7092788" cy="45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85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Zdroje: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0726" y="1196752"/>
            <a:ext cx="8229600" cy="2262981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Čerpáno z otevřené galerie Microsoft Office 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www.microsoft.office.com</a:t>
            </a:r>
            <a:endParaRPr lang="cs-CZ" sz="2800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Použity fotografie z autorčiny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dílny</a:t>
            </a:r>
            <a:endParaRPr lang="cs-CZ" sz="2800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761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rgbClr val="ACC1E8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158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Slon</vt:lpstr>
      <vt:lpstr>Připrav si:</vt:lpstr>
      <vt:lpstr>Prezentace aplikace PowerPoint</vt:lpstr>
      <vt:lpstr>Slon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Slon</dc:title>
  <dc:creator>Miláček</dc:creator>
  <cp:lastModifiedBy>Martina Samková</cp:lastModifiedBy>
  <cp:revision>8</cp:revision>
  <dcterms:created xsi:type="dcterms:W3CDTF">2013-08-21T17:00:18Z</dcterms:created>
  <dcterms:modified xsi:type="dcterms:W3CDTF">2013-08-23T05:29:02Z</dcterms:modified>
</cp:coreProperties>
</file>