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10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021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382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150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527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0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950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004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206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435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644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58193-C56A-44E9-BDB9-7E435A078073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97C49-5E37-47DA-A94F-C330E7DC65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0538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VY_32_INOVACE_XVII_3_20_Zavařování</a:t>
            </a:r>
          </a:p>
          <a:p>
            <a:endParaRPr lang="cs-CZ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</a:t>
            </a:r>
            <a:r>
              <a:rPr lang="cs-CZ" dirty="0" smtClean="0">
                <a:solidFill>
                  <a:srgbClr val="000000"/>
                </a:solidFill>
              </a:rPr>
              <a:t>XVII             </a:t>
            </a:r>
            <a:r>
              <a:rPr lang="cs-CZ" b="1" dirty="0" smtClean="0">
                <a:solidFill>
                  <a:srgbClr val="000000"/>
                </a:solidFill>
              </a:rPr>
              <a:t>Sada číslo</a:t>
            </a:r>
            <a:r>
              <a:rPr lang="cs-CZ" dirty="0" smtClean="0">
                <a:solidFill>
                  <a:srgbClr val="000000"/>
                </a:solidFill>
              </a:rPr>
              <a:t>: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             </a:t>
            </a:r>
            <a:r>
              <a:rPr lang="cs-CZ" b="1" dirty="0" smtClean="0">
                <a:solidFill>
                  <a:srgbClr val="000000"/>
                </a:solidFill>
              </a:rPr>
              <a:t>Pořadové číslo DUM:  </a:t>
            </a:r>
            <a:r>
              <a:rPr lang="cs-CZ" dirty="0" smtClean="0">
                <a:solidFill>
                  <a:srgbClr val="000000"/>
                </a:solidFill>
              </a:rPr>
              <a:t>20</a:t>
            </a:r>
          </a:p>
          <a:p>
            <a:endParaRPr lang="cs-CZ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Martina Samková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24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Anotace: </a:t>
            </a:r>
            <a:r>
              <a:rPr lang="cs-CZ" dirty="0" smtClean="0">
                <a:solidFill>
                  <a:srgbClr val="000000"/>
                </a:solidFill>
              </a:rPr>
              <a:t>Žáci vyrábějí zavařovací sklenici a </a:t>
            </a:r>
            <a:r>
              <a:rPr lang="cs-CZ" dirty="0" smtClean="0">
                <a:solidFill>
                  <a:srgbClr val="000000"/>
                </a:solidFill>
              </a:rPr>
              <a:t>ovoce(zeleninu) </a:t>
            </a:r>
            <a:r>
              <a:rPr lang="cs-CZ" dirty="0" smtClean="0">
                <a:solidFill>
                  <a:srgbClr val="000000"/>
                </a:solidFill>
              </a:rPr>
              <a:t>z papíru. Potom pracují s textilem a mašličkou.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Očekávaný výstup</a:t>
            </a:r>
            <a:r>
              <a:rPr lang="cs-CZ" sz="1600" b="1" dirty="0" smtClean="0">
                <a:solidFill>
                  <a:srgbClr val="000000"/>
                </a:solidFill>
              </a:rPr>
              <a:t>: </a:t>
            </a:r>
            <a:r>
              <a:rPr lang="cs-CZ" dirty="0" smtClean="0">
                <a:solidFill>
                  <a:srgbClr val="000000"/>
                </a:solidFill>
              </a:rPr>
              <a:t>Žák umí stříhat s nůžkami dle šablony, stříhají látku a umí vázat mašličku.</a:t>
            </a:r>
            <a:endParaRPr lang="cs-CZ" dirty="0">
              <a:solidFill>
                <a:srgbClr val="000000"/>
              </a:solidFill>
            </a:endParaRP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Druh učebního materiálu: </a:t>
            </a:r>
            <a:r>
              <a:rPr lang="cs-CZ" dirty="0" smtClean="0">
                <a:solidFill>
                  <a:srgbClr val="000000"/>
                </a:solidFill>
              </a:rPr>
              <a:t>prezentace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Typická věková skupina: </a:t>
            </a:r>
            <a:r>
              <a:rPr lang="cs-CZ" dirty="0" smtClean="0">
                <a:solidFill>
                  <a:srgbClr val="000000"/>
                </a:solidFill>
              </a:rPr>
              <a:t>10 let, 4. třída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Klíčová slova: </a:t>
            </a:r>
            <a:r>
              <a:rPr lang="cs-CZ" dirty="0" smtClean="0">
                <a:solidFill>
                  <a:srgbClr val="000000"/>
                </a:solidFill>
              </a:rPr>
              <a:t>stříhání, obkreslování, zavařování, lepení, vázání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Pomůcky a materiál: </a:t>
            </a:r>
            <a:r>
              <a:rPr lang="cs-CZ" dirty="0" smtClean="0">
                <a:solidFill>
                  <a:srgbClr val="000000"/>
                </a:solidFill>
              </a:rPr>
              <a:t>interaktivní tabule, čtvrtka, barevný papír, nůžky, látka, mašle nebo provázek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Potřebný čas pro výuku DUM: </a:t>
            </a:r>
            <a:r>
              <a:rPr lang="cs-CZ" dirty="0" smtClean="0">
                <a:solidFill>
                  <a:srgbClr val="000000"/>
                </a:solidFill>
              </a:rPr>
              <a:t>45 min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/>
            </a:r>
            <a:br>
              <a:rPr lang="cs-CZ" dirty="0" smtClean="0">
                <a:solidFill>
                  <a:srgbClr val="000000"/>
                </a:solidFill>
              </a:rPr>
            </a:br>
            <a:r>
              <a:rPr lang="cs-CZ" b="1" dirty="0" smtClean="0">
                <a:solidFill>
                  <a:srgbClr val="000000"/>
                </a:solidFill>
              </a:rPr>
              <a:t>Metodické zhodnocení a popis práce s digitálním učebním materiálem: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>Žáci podle interaktivní tabule a šablony vyrábějí sklenici na zavařování a ovoce nebo zeleniny,  které potom zavaří do sklenice. Vysvětlí si pojem konzervace potravin.</a:t>
            </a:r>
          </a:p>
          <a:p>
            <a:r>
              <a:rPr lang="cs-CZ" b="1" dirty="0" smtClean="0">
                <a:solidFill>
                  <a:srgbClr val="000000"/>
                </a:solidFill>
              </a:rPr>
              <a:t>    </a:t>
            </a:r>
            <a:endParaRPr lang="cs-CZ" dirty="0" smtClean="0">
              <a:solidFill>
                <a:srgbClr val="000000"/>
              </a:solidFill>
            </a:endParaRPr>
          </a:p>
          <a:p>
            <a:endParaRPr lang="cs-CZ" b="1" dirty="0" smtClean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566333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0000" dirty="0" smtClean="0">
                <a:solidFill>
                  <a:schemeClr val="accent3">
                    <a:lumMod val="50000"/>
                  </a:schemeClr>
                </a:solidFill>
              </a:rPr>
              <a:t>Zavařování</a:t>
            </a:r>
            <a:endParaRPr lang="cs-CZ" sz="100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8" name="Picture 4" descr="C:\Users\Miláček\AppData\Local\Microsoft\Windows\Temporary Internet Files\Content.IE5\J31PISJR\MC90043691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068960"/>
            <a:ext cx="3946748" cy="394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7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400" dirty="0" smtClean="0">
                <a:solidFill>
                  <a:schemeClr val="accent3">
                    <a:lumMod val="50000"/>
                  </a:schemeClr>
                </a:solidFill>
              </a:rPr>
              <a:t>Pomůcky:</a:t>
            </a:r>
            <a:endParaRPr lang="cs-CZ" sz="6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Bílá čtvrtka A4, barevný papír, nůžky, lepidlo, zbytek látky, šňůrka nebo mašlička.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Miláček\AppData\Local\Microsoft\Windows\Temporary Internet Files\Content.IE5\CDILIN0I\MC900100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936" y="3165699"/>
            <a:ext cx="3256128" cy="321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582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661248"/>
            <a:ext cx="5486400" cy="8048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Obkreslíme šablonu a vystřihneme.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 descr="G:\DCIM\100DICAM\DSCI03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752" y="620688"/>
            <a:ext cx="6750496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529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72234" y="5677077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Z barevného papíru vystřihneme ovoce či zeleninu.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098" name="Picture 2" descr="G:\DCIM\100DICAM\DSCI03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882" y="548680"/>
            <a:ext cx="6490237" cy="464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080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589240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Vystřižené ovoce či zeleninu vlepíme do sklenice.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2" name="Picture 2" descr="G:\DCIM\100DICAM\DSCI03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864" y="620688"/>
            <a:ext cx="7020272" cy="464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22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5877272"/>
            <a:ext cx="5486400" cy="8048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Sklenici uzavřeme látkovým víčkem.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2656"/>
            <a:ext cx="4896544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61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517232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Víčko převážeme provázkem či stužkou.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170" name="Picture 2" descr="G:\DCIM\100DICAM\DSCI03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644" y="404664"/>
            <a:ext cx="640871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16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301208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Které ovoce a zeleninu zavařuje maminka nebo je kupujete v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obchodě(zavařené)?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8194" name="Picture 2" descr="C:\Users\Miláček\AppData\Local\Microsoft\Windows\Temporary Internet Files\Content.IE5\CDILIN0I\MC9004418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95" y="476672"/>
            <a:ext cx="4228988" cy="3724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Miláček\AppData\Local\Microsoft\Windows\Temporary Internet Files\Content.IE5\CDILIN0I\MC9003358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76672"/>
            <a:ext cx="4574754" cy="374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5745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000000"/>
                </a:solidFill>
              </a:rPr>
              <a:t>Zdroje: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40726" y="1196752"/>
            <a:ext cx="8229600" cy="226298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rgbClr val="000000"/>
                </a:solidFill>
              </a:rPr>
              <a:t>Čerpáno z otevřené galerie Microsoft Office </a:t>
            </a:r>
            <a:r>
              <a:rPr lang="cs-CZ" sz="2800" b="1" u="sng" dirty="0" smtClean="0">
                <a:solidFill>
                  <a:srgbClr val="000000"/>
                </a:solidFill>
                <a:hlinkClick r:id="rId2"/>
              </a:rPr>
              <a:t>www.microsoft.office.com</a:t>
            </a:r>
            <a:endParaRPr lang="cs-CZ" sz="2800" b="1" u="sng" dirty="0" smtClean="0">
              <a:solidFill>
                <a:srgbClr val="000000"/>
              </a:solidFill>
            </a:endParaRPr>
          </a:p>
          <a:p>
            <a:r>
              <a:rPr lang="cs-CZ" sz="2800" b="1" dirty="0">
                <a:solidFill>
                  <a:srgbClr val="000000"/>
                </a:solidFill>
              </a:rPr>
              <a:t>Použity fotografie z autorčiny </a:t>
            </a:r>
            <a:r>
              <a:rPr lang="cs-CZ" sz="2800" b="1" dirty="0" smtClean="0">
                <a:solidFill>
                  <a:srgbClr val="000000"/>
                </a:solidFill>
              </a:rPr>
              <a:t>dílny</a:t>
            </a:r>
            <a:endParaRPr lang="cs-CZ" sz="2800" b="1" u="sng" dirty="0" smtClean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0763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8">
      <a:dk1>
        <a:srgbClr val="FFCA0C"/>
      </a:dk1>
      <a:lt1>
        <a:sysClr val="window" lastClr="FFFFFF"/>
      </a:lt1>
      <a:dk2>
        <a:srgbClr val="874296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135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Zavařování</vt:lpstr>
      <vt:lpstr>Pomůcky: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Zavařování</dc:title>
  <dc:creator>Miláček</dc:creator>
  <cp:lastModifiedBy>Martina Samková</cp:lastModifiedBy>
  <cp:revision>8</cp:revision>
  <dcterms:created xsi:type="dcterms:W3CDTF">2013-08-22T08:22:11Z</dcterms:created>
  <dcterms:modified xsi:type="dcterms:W3CDTF">2013-08-23T05:36:42Z</dcterms:modified>
</cp:coreProperties>
</file>